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 id="2147483691" r:id="rId4"/>
    <p:sldMasterId id="2147483715" r:id="rId5"/>
    <p:sldMasterId id="2147483727" r:id="rId6"/>
    <p:sldMasterId id="2147483739" r:id="rId7"/>
    <p:sldMasterId id="2147483751" r:id="rId8"/>
    <p:sldMasterId id="2147483763" r:id="rId9"/>
    <p:sldMasterId id="2147483775" r:id="rId10"/>
  </p:sldMasterIdLst>
  <p:notesMasterIdLst>
    <p:notesMasterId r:id="rId90"/>
  </p:notesMasterIdLst>
  <p:handoutMasterIdLst>
    <p:handoutMasterId r:id="rId91"/>
  </p:handoutMasterIdLst>
  <p:sldIdLst>
    <p:sldId id="928" r:id="rId11"/>
    <p:sldId id="936" r:id="rId12"/>
    <p:sldId id="937" r:id="rId13"/>
    <p:sldId id="927" r:id="rId14"/>
    <p:sldId id="930" r:id="rId15"/>
    <p:sldId id="926" r:id="rId16"/>
    <p:sldId id="931" r:id="rId17"/>
    <p:sldId id="925" r:id="rId18"/>
    <p:sldId id="932" r:id="rId19"/>
    <p:sldId id="933" r:id="rId20"/>
    <p:sldId id="934" r:id="rId21"/>
    <p:sldId id="406" r:id="rId22"/>
    <p:sldId id="880" r:id="rId23"/>
    <p:sldId id="817" r:id="rId24"/>
    <p:sldId id="818" r:id="rId25"/>
    <p:sldId id="819" r:id="rId26"/>
    <p:sldId id="820" r:id="rId27"/>
    <p:sldId id="821" r:id="rId28"/>
    <p:sldId id="888" r:id="rId29"/>
    <p:sldId id="822" r:id="rId30"/>
    <p:sldId id="890" r:id="rId31"/>
    <p:sldId id="891" r:id="rId32"/>
    <p:sldId id="892" r:id="rId33"/>
    <p:sldId id="893" r:id="rId34"/>
    <p:sldId id="894" r:id="rId35"/>
    <p:sldId id="895" r:id="rId36"/>
    <p:sldId id="896" r:id="rId37"/>
    <p:sldId id="905" r:id="rId38"/>
    <p:sldId id="906" r:id="rId39"/>
    <p:sldId id="907" r:id="rId40"/>
    <p:sldId id="908" r:id="rId41"/>
    <p:sldId id="912" r:id="rId42"/>
    <p:sldId id="913" r:id="rId43"/>
    <p:sldId id="898" r:id="rId44"/>
    <p:sldId id="899" r:id="rId45"/>
    <p:sldId id="914" r:id="rId46"/>
    <p:sldId id="900" r:id="rId47"/>
    <p:sldId id="901" r:id="rId48"/>
    <p:sldId id="902" r:id="rId49"/>
    <p:sldId id="903" r:id="rId50"/>
    <p:sldId id="904" r:id="rId51"/>
    <p:sldId id="881" r:id="rId52"/>
    <p:sldId id="825" r:id="rId53"/>
    <p:sldId id="823" r:id="rId54"/>
    <p:sldId id="824" r:id="rId55"/>
    <p:sldId id="828" r:id="rId56"/>
    <p:sldId id="826" r:id="rId57"/>
    <p:sldId id="827" r:id="rId58"/>
    <p:sldId id="920" r:id="rId59"/>
    <p:sldId id="917" r:id="rId60"/>
    <p:sldId id="918" r:id="rId61"/>
    <p:sldId id="919" r:id="rId62"/>
    <p:sldId id="935" r:id="rId63"/>
    <p:sldId id="762" r:id="rId64"/>
    <p:sldId id="763" r:id="rId65"/>
    <p:sldId id="850" r:id="rId66"/>
    <p:sldId id="851" r:id="rId67"/>
    <p:sldId id="852" r:id="rId68"/>
    <p:sldId id="853" r:id="rId69"/>
    <p:sldId id="854" r:id="rId70"/>
    <p:sldId id="886" r:id="rId71"/>
    <p:sldId id="855" r:id="rId72"/>
    <p:sldId id="856" r:id="rId73"/>
    <p:sldId id="857" r:id="rId74"/>
    <p:sldId id="858" r:id="rId75"/>
    <p:sldId id="859" r:id="rId76"/>
    <p:sldId id="860" r:id="rId77"/>
    <p:sldId id="861" r:id="rId78"/>
    <p:sldId id="862" r:id="rId79"/>
    <p:sldId id="878" r:id="rId80"/>
    <p:sldId id="879" r:id="rId81"/>
    <p:sldId id="887" r:id="rId82"/>
    <p:sldId id="754" r:id="rId83"/>
    <p:sldId id="755" r:id="rId84"/>
    <p:sldId id="756" r:id="rId85"/>
    <p:sldId id="757" r:id="rId86"/>
    <p:sldId id="758" r:id="rId87"/>
    <p:sldId id="759" r:id="rId88"/>
    <p:sldId id="799" r:id="rId89"/>
  </p:sldIdLst>
  <p:sldSz cx="9144000" cy="6858000" type="screen4x3"/>
  <p:notesSz cx="6761163" cy="985678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F0FF"/>
    <a:srgbClr val="8FCCFF"/>
    <a:srgbClr val="A7FFAB"/>
    <a:srgbClr val="B6FEB0"/>
    <a:srgbClr val="8CFD83"/>
    <a:srgbClr val="57FF2F"/>
    <a:srgbClr val="0000CC"/>
    <a:srgbClr val="F0DEBE"/>
    <a:srgbClr val="704C04"/>
    <a:srgbClr val="D3A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5876" autoAdjust="0"/>
  </p:normalViewPr>
  <p:slideViewPr>
    <p:cSldViewPr>
      <p:cViewPr>
        <p:scale>
          <a:sx n="119" d="100"/>
          <a:sy n="119" d="100"/>
        </p:scale>
        <p:origin x="-156"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30321" cy="492840"/>
          </a:xfrm>
          <a:prstGeom prst="rect">
            <a:avLst/>
          </a:prstGeom>
        </p:spPr>
        <p:txBody>
          <a:bodyPr vert="horz" lIns="91303" tIns="45651" rIns="91303" bIns="45651" rtlCol="0"/>
          <a:lstStyle>
            <a:lvl1pPr algn="l">
              <a:defRPr sz="1200"/>
            </a:lvl1pPr>
          </a:lstStyle>
          <a:p>
            <a:endParaRPr lang="pt-BR"/>
          </a:p>
        </p:txBody>
      </p:sp>
      <p:sp>
        <p:nvSpPr>
          <p:cNvPr id="3" name="Espaço Reservado para Data 2"/>
          <p:cNvSpPr>
            <a:spLocks noGrp="1"/>
          </p:cNvSpPr>
          <p:nvPr>
            <p:ph type="dt" sz="quarter" idx="1"/>
          </p:nvPr>
        </p:nvSpPr>
        <p:spPr>
          <a:xfrm>
            <a:off x="3829234" y="0"/>
            <a:ext cx="2930320" cy="492840"/>
          </a:xfrm>
          <a:prstGeom prst="rect">
            <a:avLst/>
          </a:prstGeom>
        </p:spPr>
        <p:txBody>
          <a:bodyPr vert="horz" lIns="91303" tIns="45651" rIns="91303" bIns="45651" rtlCol="0"/>
          <a:lstStyle>
            <a:lvl1pPr algn="r">
              <a:defRPr sz="1200"/>
            </a:lvl1pPr>
          </a:lstStyle>
          <a:p>
            <a:fld id="{B910DAB3-A119-4D07-89C0-DB1E87812C13}" type="datetimeFigureOut">
              <a:rPr lang="pt-BR" smtClean="0"/>
              <a:pPr/>
              <a:t>15/09/2011</a:t>
            </a:fld>
            <a:endParaRPr lang="pt-BR"/>
          </a:p>
        </p:txBody>
      </p:sp>
      <p:sp>
        <p:nvSpPr>
          <p:cNvPr id="4" name="Espaço Reservado para Rodapé 3"/>
          <p:cNvSpPr>
            <a:spLocks noGrp="1"/>
          </p:cNvSpPr>
          <p:nvPr>
            <p:ph type="ftr" sz="quarter" idx="2"/>
          </p:nvPr>
        </p:nvSpPr>
        <p:spPr>
          <a:xfrm>
            <a:off x="1" y="9362370"/>
            <a:ext cx="2930321" cy="492840"/>
          </a:xfrm>
          <a:prstGeom prst="rect">
            <a:avLst/>
          </a:prstGeom>
        </p:spPr>
        <p:txBody>
          <a:bodyPr vert="horz" lIns="91303" tIns="45651" rIns="91303" bIns="45651"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29234" y="9362370"/>
            <a:ext cx="2930320" cy="492840"/>
          </a:xfrm>
          <a:prstGeom prst="rect">
            <a:avLst/>
          </a:prstGeom>
        </p:spPr>
        <p:txBody>
          <a:bodyPr vert="horz" lIns="91303" tIns="45651" rIns="91303" bIns="45651" rtlCol="0" anchor="b"/>
          <a:lstStyle>
            <a:lvl1pPr algn="r">
              <a:defRPr sz="1200"/>
            </a:lvl1pPr>
          </a:lstStyle>
          <a:p>
            <a:fld id="{406BF21F-877E-4B62-9C52-C87D22071810}" type="slidenum">
              <a:rPr lang="pt-BR" smtClean="0"/>
              <a:pPr/>
              <a:t>‹Nº›</a:t>
            </a:fld>
            <a:endParaRPr lang="pt-BR"/>
          </a:p>
        </p:txBody>
      </p:sp>
    </p:spTree>
    <p:extLst>
      <p:ext uri="{BB962C8B-B14F-4D97-AF65-F5344CB8AC3E}">
        <p14:creationId xmlns:p14="http://schemas.microsoft.com/office/powerpoint/2010/main" val="678375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30525" cy="4921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29050" y="0"/>
            <a:ext cx="2930525" cy="492125"/>
          </a:xfrm>
          <a:prstGeom prst="rect">
            <a:avLst/>
          </a:prstGeom>
        </p:spPr>
        <p:txBody>
          <a:bodyPr vert="horz" lIns="91440" tIns="45720" rIns="91440" bIns="45720" rtlCol="0"/>
          <a:lstStyle>
            <a:lvl1pPr algn="r">
              <a:defRPr sz="1200"/>
            </a:lvl1pPr>
          </a:lstStyle>
          <a:p>
            <a:fld id="{5E3CBF12-56AF-435A-81A0-89AC79269937}" type="datetimeFigureOut">
              <a:rPr lang="pt-BR" smtClean="0"/>
              <a:pPr/>
              <a:t>15/09/2011</a:t>
            </a:fld>
            <a:endParaRPr lang="pt-BR"/>
          </a:p>
        </p:txBody>
      </p:sp>
      <p:sp>
        <p:nvSpPr>
          <p:cNvPr id="4" name="Espaço Reservado para Imagem de Slide 3"/>
          <p:cNvSpPr>
            <a:spLocks noGrp="1" noRot="1" noChangeAspect="1"/>
          </p:cNvSpPr>
          <p:nvPr>
            <p:ph type="sldImg" idx="2"/>
          </p:nvPr>
        </p:nvSpPr>
        <p:spPr>
          <a:xfrm>
            <a:off x="915988" y="739775"/>
            <a:ext cx="4929187" cy="36957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6275" y="4681538"/>
            <a:ext cx="5408613" cy="443547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61488"/>
            <a:ext cx="2930525" cy="49371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29050" y="9361488"/>
            <a:ext cx="2930525" cy="493712"/>
          </a:xfrm>
          <a:prstGeom prst="rect">
            <a:avLst/>
          </a:prstGeom>
        </p:spPr>
        <p:txBody>
          <a:bodyPr vert="horz" lIns="91440" tIns="45720" rIns="91440" bIns="45720" rtlCol="0" anchor="b"/>
          <a:lstStyle>
            <a:lvl1pPr algn="r">
              <a:defRPr sz="1200"/>
            </a:lvl1pPr>
          </a:lstStyle>
          <a:p>
            <a:fld id="{35843C43-9DE2-49F7-B069-47C5B2C9CCE6}" type="slidenum">
              <a:rPr lang="pt-BR" smtClean="0"/>
              <a:pPr/>
              <a:t>‹Nº›</a:t>
            </a:fld>
            <a:endParaRPr lang="pt-BR"/>
          </a:p>
        </p:txBody>
      </p:sp>
    </p:spTree>
    <p:extLst>
      <p:ext uri="{BB962C8B-B14F-4D97-AF65-F5344CB8AC3E}">
        <p14:creationId xmlns:p14="http://schemas.microsoft.com/office/powerpoint/2010/main" val="10096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7A77E01C-72EA-4910-AC4E-AFFBE7F43883}" type="slidenum">
              <a:rPr lang="en-US" sz="1200">
                <a:solidFill>
                  <a:prstClr val="black"/>
                </a:solidFill>
              </a:rPr>
              <a:pPr/>
              <a:t>1</a:t>
            </a:fld>
            <a:endParaRPr lang="en-US" sz="1200">
              <a:solidFill>
                <a:prstClr val="black"/>
              </a:solidFill>
            </a:endParaRPr>
          </a:p>
        </p:txBody>
      </p:sp>
      <p:sp>
        <p:nvSpPr>
          <p:cNvPr id="57347" name="Rectangle 2"/>
          <p:cNvSpPr>
            <a:spLocks noGrp="1" noRot="1" noChangeAspect="1" noChangeArrowheads="1" noTextEdit="1"/>
          </p:cNvSpPr>
          <p:nvPr>
            <p:ph type="sldImg"/>
          </p:nvPr>
        </p:nvSpPr>
        <p:spPr>
          <a:xfrm>
            <a:off x="915988" y="739775"/>
            <a:ext cx="4929187" cy="36957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5F403A52-70E6-4432-BE5E-4B4F77DF6310}" type="slidenum">
              <a:rPr lang="en-US" sz="1200">
                <a:solidFill>
                  <a:prstClr val="black"/>
                </a:solidFill>
              </a:rPr>
              <a:pPr/>
              <a:t>10</a:t>
            </a:fld>
            <a:endParaRPr lang="en-US" sz="1200">
              <a:solidFill>
                <a:prstClr val="black"/>
              </a:solidFill>
            </a:endParaRPr>
          </a:p>
        </p:txBody>
      </p:sp>
      <p:sp>
        <p:nvSpPr>
          <p:cNvPr id="107523" name="Rectangle 2"/>
          <p:cNvSpPr>
            <a:spLocks noGrp="1" noRot="1" noChangeAspect="1" noChangeArrowheads="1" noTextEdit="1"/>
          </p:cNvSpPr>
          <p:nvPr>
            <p:ph type="sldImg"/>
          </p:nvPr>
        </p:nvSpPr>
        <p:spPr>
          <a:xfrm>
            <a:off x="915988" y="739775"/>
            <a:ext cx="4929187" cy="36957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9F4355BC-3829-40DC-AF68-AE81CA3465E7}" type="slidenum">
              <a:rPr lang="en-US" sz="1200">
                <a:solidFill>
                  <a:prstClr val="black"/>
                </a:solidFill>
              </a:rPr>
              <a:pPr/>
              <a:t>11</a:t>
            </a:fld>
            <a:endParaRPr lang="en-US" sz="1200">
              <a:solidFill>
                <a:prstClr val="black"/>
              </a:solidFill>
            </a:endParaRPr>
          </a:p>
        </p:txBody>
      </p:sp>
      <p:sp>
        <p:nvSpPr>
          <p:cNvPr id="108547" name="Rectangle 2"/>
          <p:cNvSpPr>
            <a:spLocks noGrp="1" noRot="1" noChangeAspect="1" noChangeArrowheads="1" noTextEdit="1"/>
          </p:cNvSpPr>
          <p:nvPr>
            <p:ph type="sldImg"/>
          </p:nvPr>
        </p:nvSpPr>
        <p:spPr>
          <a:xfrm>
            <a:off x="915988" y="739775"/>
            <a:ext cx="4929187" cy="36957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26</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699F5E3C-80CB-4478-A76B-C17279542477}" type="slidenum">
              <a:rPr lang="en-US" sz="1200">
                <a:solidFill>
                  <a:prstClr val="black"/>
                </a:solidFill>
              </a:rPr>
              <a:pPr/>
              <a:t>3</a:t>
            </a:fld>
            <a:endParaRPr lang="en-US"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33</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35</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36</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37</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38</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9A241708-66FE-4BD1-AA92-7D07E3C165C6}" type="slidenum">
              <a:rPr lang="en-US" sz="1200">
                <a:solidFill>
                  <a:prstClr val="black"/>
                </a:solidFill>
              </a:rPr>
              <a:pPr/>
              <a:t>4</a:t>
            </a:fld>
            <a:endParaRPr lang="en-US" sz="1200">
              <a:solidFill>
                <a:prstClr val="black"/>
              </a:solidFill>
            </a:endParaRPr>
          </a:p>
        </p:txBody>
      </p:sp>
      <p:sp>
        <p:nvSpPr>
          <p:cNvPr id="59395" name="Rectangle 2"/>
          <p:cNvSpPr>
            <a:spLocks noGrp="1" noRot="1" noChangeAspect="1" noChangeArrowheads="1" noTextEdit="1"/>
          </p:cNvSpPr>
          <p:nvPr>
            <p:ph type="sldImg"/>
          </p:nvPr>
        </p:nvSpPr>
        <p:spPr>
          <a:xfrm>
            <a:off x="915988" y="739775"/>
            <a:ext cx="4929187" cy="3695700"/>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40</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41</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42</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43</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44</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45</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46</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47</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48</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49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FB0BADBC-2BF1-447B-9627-7C1A5F1A4D54}" type="slidenum">
              <a:rPr lang="en-US" sz="1200">
                <a:solidFill>
                  <a:prstClr val="black"/>
                </a:solidFill>
              </a:rPr>
              <a:pPr/>
              <a:t>5</a:t>
            </a:fld>
            <a:endParaRPr lang="en-US" sz="1200">
              <a:solidFill>
                <a:prstClr val="black"/>
              </a:solidFill>
            </a:endParaRPr>
          </a:p>
        </p:txBody>
      </p:sp>
      <p:sp>
        <p:nvSpPr>
          <p:cNvPr id="64515" name="Rectangle 2"/>
          <p:cNvSpPr>
            <a:spLocks noGrp="1" noRot="1" noChangeAspect="1" noChangeArrowheads="1" noTextEdit="1"/>
          </p:cNvSpPr>
          <p:nvPr>
            <p:ph type="sldImg"/>
          </p:nvPr>
        </p:nvSpPr>
        <p:spPr>
          <a:xfrm>
            <a:off x="915988" y="739775"/>
            <a:ext cx="4929187" cy="36957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50</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51</a:t>
            </a:fld>
            <a:endParaRPr 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52</a:t>
            </a:fld>
            <a:endParaRPr 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53</a:t>
            </a:fld>
            <a:endParaRPr 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54</a:t>
            </a:fld>
            <a:endParaRPr 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55</a:t>
            </a:fld>
            <a:endParaRPr 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56</a:t>
            </a:fld>
            <a:endParaRPr 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57</a:t>
            </a:fld>
            <a:endParaRPr 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58</a:t>
            </a:fld>
            <a:endParaRPr 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59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B9064874-28D8-4F82-93E9-773DB7F6C75E}" type="slidenum">
              <a:rPr lang="en-US" sz="1200">
                <a:solidFill>
                  <a:prstClr val="black"/>
                </a:solidFill>
              </a:rPr>
              <a:pPr/>
              <a:t>6</a:t>
            </a:fld>
            <a:endParaRPr lang="en-US" sz="1200">
              <a:solidFill>
                <a:prstClr val="black"/>
              </a:solidFill>
            </a:endParaRPr>
          </a:p>
        </p:txBody>
      </p:sp>
      <p:sp>
        <p:nvSpPr>
          <p:cNvPr id="74755" name="Rectangle 2"/>
          <p:cNvSpPr>
            <a:spLocks noGrp="1" noRot="1" noChangeAspect="1" noChangeArrowheads="1" noTextEdit="1"/>
          </p:cNvSpPr>
          <p:nvPr>
            <p:ph type="sldImg"/>
          </p:nvPr>
        </p:nvSpPr>
        <p:spPr>
          <a:xfrm>
            <a:off x="915988" y="739775"/>
            <a:ext cx="4929187" cy="36957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60</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61</a:t>
            </a:fld>
            <a:endParaRPr 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62</a:t>
            </a:fld>
            <a:endParaRPr lang="pt-B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63</a:t>
            </a:fld>
            <a:endParaRPr lang="pt-B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64</a:t>
            </a:fld>
            <a:endParaRPr lang="pt-B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65</a:t>
            </a:fld>
            <a:endParaRPr lang="pt-B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66</a:t>
            </a:fld>
            <a:endParaRPr lang="pt-B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67</a:t>
            </a:fld>
            <a:endParaRPr lang="pt-B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68</a:t>
            </a:fld>
            <a:endParaRPr lang="pt-B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69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2C98164C-4512-4EC6-A43B-BE2FC10BF224}" type="slidenum">
              <a:rPr lang="en-US" sz="1200">
                <a:solidFill>
                  <a:prstClr val="black"/>
                </a:solidFill>
              </a:rPr>
              <a:pPr/>
              <a:t>7</a:t>
            </a:fld>
            <a:endParaRPr lang="en-US" sz="1200">
              <a:solidFill>
                <a:prstClr val="black"/>
              </a:solidFill>
            </a:endParaRPr>
          </a:p>
        </p:txBody>
      </p:sp>
      <p:sp>
        <p:nvSpPr>
          <p:cNvPr id="75779" name="Rectangle 2"/>
          <p:cNvSpPr>
            <a:spLocks noGrp="1" noRot="1" noChangeAspect="1" noChangeArrowheads="1" noTextEdit="1"/>
          </p:cNvSpPr>
          <p:nvPr>
            <p:ph type="sldImg"/>
          </p:nvPr>
        </p:nvSpPr>
        <p:spPr>
          <a:xfrm>
            <a:off x="915988" y="739775"/>
            <a:ext cx="4929187" cy="36957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70</a:t>
            </a:fld>
            <a:endParaRPr lang="pt-B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71</a:t>
            </a:fld>
            <a:endParaRPr lang="pt-B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72</a:t>
            </a:fld>
            <a:endParaRPr lang="pt-B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73</a:t>
            </a:fld>
            <a:endParaRPr lang="pt-B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74</a:t>
            </a:fld>
            <a:endParaRPr lang="pt-B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75</a:t>
            </a:fld>
            <a:endParaRPr lang="pt-B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76</a:t>
            </a:fld>
            <a:endParaRPr lang="pt-B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77</a:t>
            </a:fld>
            <a:endParaRPr lang="pt-B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78</a:t>
            </a:fld>
            <a:endParaRPr lang="pt-B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35843C43-9DE2-49F7-B069-47C5B2C9CCE6}" type="slidenum">
              <a:rPr lang="pt-BR" smtClean="0"/>
              <a:pPr/>
              <a:t>79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6680B996-5FE0-4EBC-8389-9495AC251D5E}" type="slidenum">
              <a:rPr lang="en-US" sz="1200">
                <a:solidFill>
                  <a:prstClr val="black"/>
                </a:solidFill>
              </a:rPr>
              <a:pPr/>
              <a:t>8</a:t>
            </a:fld>
            <a:endParaRPr lang="en-US" sz="1200">
              <a:solidFill>
                <a:prstClr val="black"/>
              </a:solidFill>
            </a:endParaRPr>
          </a:p>
        </p:txBody>
      </p:sp>
      <p:sp>
        <p:nvSpPr>
          <p:cNvPr id="76803" name="Rectangle 2"/>
          <p:cNvSpPr>
            <a:spLocks noGrp="1" noRot="1" noChangeAspect="1" noChangeArrowheads="1" noTextEdit="1"/>
          </p:cNvSpPr>
          <p:nvPr>
            <p:ph type="sldImg"/>
          </p:nvPr>
        </p:nvSpPr>
        <p:spPr>
          <a:xfrm>
            <a:off x="915988" y="739775"/>
            <a:ext cx="4929187" cy="36957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9EAD3"/>
                </a:solidFill>
                <a:latin typeface="Arial" charset="0"/>
                <a:ea typeface="MS PGothic" pitchFamily="34" charset="-128"/>
              </a:defRPr>
            </a:lvl1pPr>
            <a:lvl2pPr marL="738195" indent="-283921">
              <a:defRPr sz="2400">
                <a:solidFill>
                  <a:srgbClr val="E9EAD3"/>
                </a:solidFill>
                <a:latin typeface="Arial" charset="0"/>
                <a:ea typeface="MS PGothic" pitchFamily="34" charset="-128"/>
              </a:defRPr>
            </a:lvl2pPr>
            <a:lvl3pPr marL="1135685" indent="-227137">
              <a:defRPr sz="2400">
                <a:solidFill>
                  <a:srgbClr val="E9EAD3"/>
                </a:solidFill>
                <a:latin typeface="Arial" charset="0"/>
                <a:ea typeface="MS PGothic" pitchFamily="34" charset="-128"/>
              </a:defRPr>
            </a:lvl3pPr>
            <a:lvl4pPr marL="1589959" indent="-227137">
              <a:defRPr sz="2400">
                <a:solidFill>
                  <a:srgbClr val="E9EAD3"/>
                </a:solidFill>
                <a:latin typeface="Arial" charset="0"/>
                <a:ea typeface="MS PGothic" pitchFamily="34" charset="-128"/>
              </a:defRPr>
            </a:lvl4pPr>
            <a:lvl5pPr marL="2044233" indent="-227137">
              <a:defRPr sz="2400">
                <a:solidFill>
                  <a:srgbClr val="E9EAD3"/>
                </a:solidFill>
                <a:latin typeface="Arial" charset="0"/>
                <a:ea typeface="MS PGothic" pitchFamily="34" charset="-128"/>
              </a:defRPr>
            </a:lvl5pPr>
            <a:lvl6pPr marL="2498507" indent="-227137" algn="ctr" eaLnBrk="0" fontAlgn="base" hangingPunct="0">
              <a:spcBef>
                <a:spcPct val="0"/>
              </a:spcBef>
              <a:spcAft>
                <a:spcPct val="0"/>
              </a:spcAft>
              <a:defRPr sz="2400">
                <a:solidFill>
                  <a:srgbClr val="E9EAD3"/>
                </a:solidFill>
                <a:latin typeface="Arial" charset="0"/>
                <a:ea typeface="MS PGothic" pitchFamily="34" charset="-128"/>
              </a:defRPr>
            </a:lvl6pPr>
            <a:lvl7pPr marL="2952780" indent="-227137" algn="ctr" eaLnBrk="0" fontAlgn="base" hangingPunct="0">
              <a:spcBef>
                <a:spcPct val="0"/>
              </a:spcBef>
              <a:spcAft>
                <a:spcPct val="0"/>
              </a:spcAft>
              <a:defRPr sz="2400">
                <a:solidFill>
                  <a:srgbClr val="E9EAD3"/>
                </a:solidFill>
                <a:latin typeface="Arial" charset="0"/>
                <a:ea typeface="MS PGothic" pitchFamily="34" charset="-128"/>
              </a:defRPr>
            </a:lvl7pPr>
            <a:lvl8pPr marL="3407054" indent="-227137" algn="ctr" eaLnBrk="0" fontAlgn="base" hangingPunct="0">
              <a:spcBef>
                <a:spcPct val="0"/>
              </a:spcBef>
              <a:spcAft>
                <a:spcPct val="0"/>
              </a:spcAft>
              <a:defRPr sz="2400">
                <a:solidFill>
                  <a:srgbClr val="E9EAD3"/>
                </a:solidFill>
                <a:latin typeface="Arial" charset="0"/>
                <a:ea typeface="MS PGothic" pitchFamily="34" charset="-128"/>
              </a:defRPr>
            </a:lvl8pPr>
            <a:lvl9pPr marL="3861328" indent="-227137" algn="ctr" eaLnBrk="0" fontAlgn="base" hangingPunct="0">
              <a:spcBef>
                <a:spcPct val="0"/>
              </a:spcBef>
              <a:spcAft>
                <a:spcPct val="0"/>
              </a:spcAft>
              <a:defRPr sz="2400">
                <a:solidFill>
                  <a:srgbClr val="E9EAD3"/>
                </a:solidFill>
                <a:latin typeface="Arial" charset="0"/>
                <a:ea typeface="MS PGothic" pitchFamily="34" charset="-128"/>
              </a:defRPr>
            </a:lvl9pPr>
          </a:lstStyle>
          <a:p>
            <a:fld id="{7D48B913-D31F-4C84-80F6-30C3DEC54B0B}" type="slidenum">
              <a:rPr lang="en-US" sz="1200">
                <a:solidFill>
                  <a:prstClr val="black"/>
                </a:solidFill>
              </a:rPr>
              <a:pPr/>
              <a:t>9</a:t>
            </a:fld>
            <a:endParaRPr lang="en-US" sz="1200">
              <a:solidFill>
                <a:prstClr val="black"/>
              </a:solidFill>
            </a:endParaRPr>
          </a:p>
        </p:txBody>
      </p:sp>
      <p:sp>
        <p:nvSpPr>
          <p:cNvPr id="106499" name="Rectangle 2"/>
          <p:cNvSpPr>
            <a:spLocks noGrp="1" noRot="1" noChangeAspect="1" noChangeArrowheads="1" noTextEdit="1"/>
          </p:cNvSpPr>
          <p:nvPr>
            <p:ph type="sldImg"/>
          </p:nvPr>
        </p:nvSpPr>
        <p:spPr>
          <a:xfrm>
            <a:off x="915988" y="739775"/>
            <a:ext cx="4929187" cy="3695700"/>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descr="cabecalho-01.png"/>
          <p:cNvPicPr>
            <a:picLocks noChangeAspect="1"/>
          </p:cNvPicPr>
          <p:nvPr userDrawn="1"/>
        </p:nvPicPr>
        <p:blipFill>
          <a:blip r:embed="rId2" cstate="print"/>
          <a:stretch>
            <a:fillRect/>
          </a:stretch>
        </p:blipFill>
        <p:spPr>
          <a:xfrm>
            <a:off x="-8960" y="-5215"/>
            <a:ext cx="9170895" cy="1489999"/>
          </a:xfrm>
          <a:prstGeom prst="rect">
            <a:avLst/>
          </a:prstGeom>
        </p:spPr>
      </p:pic>
      <p:sp>
        <p:nvSpPr>
          <p:cNvPr id="10" name="Título 1"/>
          <p:cNvSpPr txBox="1">
            <a:spLocks/>
          </p:cNvSpPr>
          <p:nvPr userDrawn="1"/>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2" name="Imagem 1"/>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76529" y="116633"/>
            <a:ext cx="2095559" cy="648071"/>
          </a:xfrm>
          <a:prstGeom prst="rect">
            <a:avLst/>
          </a:prstGeom>
        </p:spPr>
      </p:pic>
      <p:pic>
        <p:nvPicPr>
          <p:cNvPr id="11" name="Imagem 10"/>
          <p:cNvPicPr>
            <a:picLocks noChangeAspect="1"/>
          </p:cNvPicPr>
          <p:nvPr userDrawn="1"/>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92280" y="44626"/>
            <a:ext cx="2075102" cy="56372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97"/>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622909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271"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271"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952913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770217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535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603575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545650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3"/>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52865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1"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057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25281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06"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06"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768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62170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63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64722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34456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4027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5243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518"/>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304707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13" name="Imagem 12" descr="cabecalho-01.png"/>
          <p:cNvPicPr>
            <a:picLocks noChangeAspect="1"/>
          </p:cNvPicPr>
          <p:nvPr userDrawn="1"/>
        </p:nvPicPr>
        <p:blipFill>
          <a:blip r:embed="rId2" cstate="print"/>
          <a:stretch>
            <a:fillRect/>
          </a:stretch>
        </p:blipFill>
        <p:spPr>
          <a:xfrm>
            <a:off x="-8960" y="-5215"/>
            <a:ext cx="9170895" cy="1489999"/>
          </a:xfrm>
          <a:prstGeom prst="rect">
            <a:avLst/>
          </a:prstGeom>
        </p:spPr>
      </p:pic>
      <p:pic>
        <p:nvPicPr>
          <p:cNvPr id="7" name="Picture 8" descr="C:\Users\antonioandrade\Desktop\Odebretch\MODELOS\Apresentacoes\rodape-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 y="6064721"/>
            <a:ext cx="9143999" cy="79337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ítulo 1"/>
          <p:cNvSpPr txBox="1">
            <a:spLocks/>
          </p:cNvSpPr>
          <p:nvPr userDrawn="1"/>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12" name="Imagem 11"/>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35800" y="44625"/>
            <a:ext cx="2008023" cy="621000"/>
          </a:xfrm>
          <a:prstGeom prst="rect">
            <a:avLst/>
          </a:prstGeom>
        </p:spPr>
      </p:pic>
      <p:pic>
        <p:nvPicPr>
          <p:cNvPr id="2" name="Imagem 1"/>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87655" y="6289563"/>
            <a:ext cx="2075102" cy="563721"/>
          </a:xfrm>
          <a:prstGeom prst="rect">
            <a:avLst/>
          </a:prstGeom>
        </p:spPr>
      </p:pic>
    </p:spTree>
    <p:extLst>
      <p:ext uri="{BB962C8B-B14F-4D97-AF65-F5344CB8AC3E}">
        <p14:creationId xmlns:p14="http://schemas.microsoft.com/office/powerpoint/2010/main" val="9390457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68014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93"/>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4205401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42094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06"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06"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24304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85862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092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372121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970811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84629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929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6" name="Imagem 5" descr="cabecalho-01.png"/>
          <p:cNvPicPr>
            <a:picLocks noChangeAspect="1"/>
          </p:cNvPicPr>
          <p:nvPr userDrawn="1"/>
        </p:nvPicPr>
        <p:blipFill>
          <a:blip r:embed="rId2" cstate="print"/>
          <a:stretch>
            <a:fillRect/>
          </a:stretch>
        </p:blipFill>
        <p:spPr>
          <a:xfrm>
            <a:off x="-8960" y="-5215"/>
            <a:ext cx="9170895" cy="1489999"/>
          </a:xfrm>
          <a:prstGeom prst="rect">
            <a:avLst/>
          </a:prstGeom>
        </p:spPr>
      </p:pic>
      <p:sp>
        <p:nvSpPr>
          <p:cNvPr id="7" name="Título 1"/>
          <p:cNvSpPr txBox="1">
            <a:spLocks/>
          </p:cNvSpPr>
          <p:nvPr userDrawn="1"/>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 name="Picture 8" descr="C:\Users\antonioandrade\Desktop\Odebretch\MODELOS\Apresentacoes\rodape-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 y="6064721"/>
            <a:ext cx="9143999" cy="79337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87655" y="6289563"/>
            <a:ext cx="2075102" cy="563721"/>
          </a:xfrm>
          <a:prstGeom prst="rect">
            <a:avLst/>
          </a:prstGeom>
        </p:spPr>
      </p:pic>
    </p:spTree>
    <p:extLst>
      <p:ext uri="{BB962C8B-B14F-4D97-AF65-F5344CB8AC3E}">
        <p14:creationId xmlns:p14="http://schemas.microsoft.com/office/powerpoint/2010/main" val="23453104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514"/>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3981679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31470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89"/>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10913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162821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06"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06"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27155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897973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459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018043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559211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47428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pic>
        <p:nvPicPr>
          <p:cNvPr id="7" name="Imagem 6" descr="cabecalho-01.png"/>
          <p:cNvPicPr>
            <a:picLocks noChangeAspect="1"/>
          </p:cNvPicPr>
          <p:nvPr userDrawn="1"/>
        </p:nvPicPr>
        <p:blipFill>
          <a:blip r:embed="rId2" cstate="print"/>
          <a:stretch>
            <a:fillRect/>
          </a:stretch>
        </p:blipFill>
        <p:spPr>
          <a:xfrm>
            <a:off x="-8960" y="-5215"/>
            <a:ext cx="9170895" cy="1489999"/>
          </a:xfrm>
          <a:prstGeom prst="rect">
            <a:avLst/>
          </a:prstGeom>
        </p:spPr>
      </p:pic>
      <p:pic>
        <p:nvPicPr>
          <p:cNvPr id="2" name="Imagem 1"/>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76529" y="116633"/>
            <a:ext cx="2095559" cy="648071"/>
          </a:xfrm>
          <a:prstGeom prst="rect">
            <a:avLst/>
          </a:prstGeom>
        </p:spPr>
      </p:pic>
      <p:pic>
        <p:nvPicPr>
          <p:cNvPr id="11" name="Imagem 10"/>
          <p:cNvPicPr>
            <a:picLocks noChangeAspect="1"/>
          </p:cNvPicPr>
          <p:nvPr userDrawn="1"/>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92280" y="44626"/>
            <a:ext cx="2075102" cy="563721"/>
          </a:xfrm>
          <a:prstGeom prst="rect">
            <a:avLst/>
          </a:prstGeom>
        </p:spPr>
      </p:pic>
    </p:spTree>
    <p:extLst>
      <p:ext uri="{BB962C8B-B14F-4D97-AF65-F5344CB8AC3E}">
        <p14:creationId xmlns:p14="http://schemas.microsoft.com/office/powerpoint/2010/main" val="31367001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34741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98"/>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39218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6890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73"/>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499771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90023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06"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06"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44794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41558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66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022519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31581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2" name="Imagem 1" descr="cabecalho-01.png"/>
          <p:cNvPicPr>
            <a:picLocks noChangeAspect="1"/>
          </p:cNvPicPr>
          <p:nvPr userDrawn="1"/>
        </p:nvPicPr>
        <p:blipFill>
          <a:blip r:embed="rId2" cstate="print"/>
          <a:stretch>
            <a:fillRect/>
          </a:stretch>
        </p:blipFill>
        <p:spPr>
          <a:xfrm>
            <a:off x="-8960" y="-5215"/>
            <a:ext cx="9170895" cy="1489999"/>
          </a:xfrm>
          <a:prstGeom prst="rect">
            <a:avLst/>
          </a:prstGeom>
        </p:spPr>
      </p:pic>
      <p:pic>
        <p:nvPicPr>
          <p:cNvPr id="3" name="Picture 8" descr="C:\Users\antonioandrade\Desktop\Odebretch\MODELOS\Apresentacoes\rodape-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 y="6064721"/>
            <a:ext cx="9143999" cy="79337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87655" y="6289563"/>
            <a:ext cx="2075102" cy="563721"/>
          </a:xfrm>
          <a:prstGeom prst="rect">
            <a:avLst/>
          </a:prstGeom>
        </p:spPr>
      </p:pic>
      <p:pic>
        <p:nvPicPr>
          <p:cNvPr id="5" name="Imagem 4"/>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35800" y="44625"/>
            <a:ext cx="2008023" cy="621000"/>
          </a:xfrm>
          <a:prstGeom prst="rect">
            <a:avLst/>
          </a:prstGeom>
        </p:spPr>
      </p:pic>
    </p:spTree>
    <p:extLst>
      <p:ext uri="{BB962C8B-B14F-4D97-AF65-F5344CB8AC3E}">
        <p14:creationId xmlns:p14="http://schemas.microsoft.com/office/powerpoint/2010/main" val="137766464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09758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10810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88"/>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899675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44988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63"/>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885239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03861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01"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01"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3663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424301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388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72040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Imagem 1" descr="cabecalho-01.png"/>
          <p:cNvPicPr>
            <a:picLocks noChangeAspect="1"/>
          </p:cNvPicPr>
          <p:nvPr userDrawn="1"/>
        </p:nvPicPr>
        <p:blipFill>
          <a:blip r:embed="rId2" cstate="print"/>
          <a:stretch>
            <a:fillRect/>
          </a:stretch>
        </p:blipFill>
        <p:spPr>
          <a:xfrm>
            <a:off x="-8960" y="-5215"/>
            <a:ext cx="9170895" cy="1489999"/>
          </a:xfrm>
          <a:prstGeom prst="rect">
            <a:avLst/>
          </a:prstGeom>
        </p:spPr>
      </p:pic>
      <p:pic>
        <p:nvPicPr>
          <p:cNvPr id="3" name="Picture 8" descr="C:\Users\antonioandrade\Desktop\Odebretch\MODELOS\Apresentacoes\rodape-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 y="6064721"/>
            <a:ext cx="9143999" cy="79337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87655" y="6289563"/>
            <a:ext cx="2075102" cy="563721"/>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779088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060149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44166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76"/>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680737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90882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5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817903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101066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295"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295"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409806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405379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3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608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4223670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59145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54911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7480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62"/>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679989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63575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37"/>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133962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12934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288"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288"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82381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14651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522"/>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392327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034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984438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4250232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2887271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58123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46"/>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370636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468326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2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3955671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3"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4"/>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43725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28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28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12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4"/>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84190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752443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2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435"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538" y="273052"/>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735324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66"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553982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4"/>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95685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7" y="274639"/>
            <a:ext cx="6031523"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293671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4439550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3"/>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35824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35" y="4406903"/>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1072908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1" y="1600203"/>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3"/>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0297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7.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7.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7.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7.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7.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7.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44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A4A48-7A5A-444A-AC5C-D84CC21B44E2}" type="datetimeFigureOut">
              <a:rPr lang="pt-BR" smtClean="0"/>
              <a:pPr/>
              <a:t>15/09/2011</a:t>
            </a:fld>
            <a:endParaRPr lang="pt-BR" dirty="0"/>
          </a:p>
        </p:txBody>
      </p:sp>
      <p:sp>
        <p:nvSpPr>
          <p:cNvPr id="5" name="Espaço Reservado para Rodapé 4"/>
          <p:cNvSpPr>
            <a:spLocks noGrp="1"/>
          </p:cNvSpPr>
          <p:nvPr>
            <p:ph type="ftr" sz="quarter" idx="3"/>
          </p:nvPr>
        </p:nvSpPr>
        <p:spPr>
          <a:xfrm>
            <a:off x="3124200" y="635644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4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80B4-6498-44EB-87A2-FEE276D4478D}"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55" r:id="rId6"/>
    <p:sldLayoutId id="2147483664"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03"/>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4827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97"/>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8072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93"/>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176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89"/>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45515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73"/>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3531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63"/>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3156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51"/>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43569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37"/>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41799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descr="odebrecht logo_versao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44862" y="6324621"/>
            <a:ext cx="1547446"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8081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23.jpeg"/><Relationship Id="rId1" Type="http://schemas.openxmlformats.org/officeDocument/2006/relationships/slideLayout" Target="../slideLayouts/slideLayout10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5.xml"/><Relationship Id="rId18" Type="http://schemas.openxmlformats.org/officeDocument/2006/relationships/slide" Target="slide40.xml"/><Relationship Id="rId3" Type="http://schemas.openxmlformats.org/officeDocument/2006/relationships/image" Target="../media/image41.jpeg"/><Relationship Id="rId7" Type="http://schemas.openxmlformats.org/officeDocument/2006/relationships/slide" Target="slide16.xml"/><Relationship Id="rId12" Type="http://schemas.openxmlformats.org/officeDocument/2006/relationships/image" Target="../media/image45.jpeg"/><Relationship Id="rId17" Type="http://schemas.openxmlformats.org/officeDocument/2006/relationships/slide" Target="slide41.xml"/><Relationship Id="rId2" Type="http://schemas.openxmlformats.org/officeDocument/2006/relationships/notesSlide" Target="../notesSlides/notesSlide22.xml"/><Relationship Id="rId16"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43.jpeg"/><Relationship Id="rId11" Type="http://schemas.openxmlformats.org/officeDocument/2006/relationships/slide" Target="slide21.xml"/><Relationship Id="rId5" Type="http://schemas.openxmlformats.org/officeDocument/2006/relationships/image" Target="../media/image42.jpeg"/><Relationship Id="rId15" Type="http://schemas.openxmlformats.org/officeDocument/2006/relationships/slide" Target="slide25.xml"/><Relationship Id="rId10" Type="http://schemas.openxmlformats.org/officeDocument/2006/relationships/image" Target="../media/image44.jpeg"/><Relationship Id="rId19" Type="http://schemas.openxmlformats.org/officeDocument/2006/relationships/slide" Target="slide22.xml"/><Relationship Id="rId4" Type="http://schemas.openxmlformats.org/officeDocument/2006/relationships/slide" Target="slide20.xml"/><Relationship Id="rId9" Type="http://schemas.openxmlformats.org/officeDocument/2006/relationships/slide" Target="slide24.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jpeg"/><Relationship Id="rId7" Type="http://schemas.openxmlformats.org/officeDocument/2006/relationships/image" Target="../media/image49.jpeg"/><Relationship Id="rId12" Type="http://schemas.openxmlformats.org/officeDocument/2006/relationships/slide" Target="slide7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77.xml"/><Relationship Id="rId11" Type="http://schemas.openxmlformats.org/officeDocument/2006/relationships/slide" Target="slide76.xml"/><Relationship Id="rId5" Type="http://schemas.openxmlformats.org/officeDocument/2006/relationships/image" Target="../media/image48.jpeg"/><Relationship Id="rId10" Type="http://schemas.openxmlformats.org/officeDocument/2006/relationships/slide" Target="slide78.xml"/><Relationship Id="rId4" Type="http://schemas.openxmlformats.org/officeDocument/2006/relationships/slide" Target="slide74.xml"/><Relationship Id="rId9" Type="http://schemas.openxmlformats.org/officeDocument/2006/relationships/slide" Target="slide73.xm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1.jpeg"/><Relationship Id="rId7" Type="http://schemas.openxmlformats.org/officeDocument/2006/relationships/image" Target="../media/image49.jpeg"/><Relationship Id="rId12" Type="http://schemas.openxmlformats.org/officeDocument/2006/relationships/slide" Target="slide5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slide" Target="slide37.xml"/><Relationship Id="rId5" Type="http://schemas.openxmlformats.org/officeDocument/2006/relationships/image" Target="../media/image48.jpeg"/><Relationship Id="rId10" Type="http://schemas.openxmlformats.org/officeDocument/2006/relationships/slide" Target="slide39.xml"/><Relationship Id="rId4" Type="http://schemas.openxmlformats.org/officeDocument/2006/relationships/slide" Target="slide54.xml"/><Relationship Id="rId9" Type="http://schemas.openxmlformats.org/officeDocument/2006/relationships/slide" Target="slide34.xml"/></Relationships>
</file>

<file path=ppt/slides/_rels/slide2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46.xml"/><Relationship Id="rId3" Type="http://schemas.openxmlformats.org/officeDocument/2006/relationships/image" Target="../media/image52.jpeg"/><Relationship Id="rId7" Type="http://schemas.openxmlformats.org/officeDocument/2006/relationships/image" Target="../media/image54.jpeg"/><Relationship Id="rId12" Type="http://schemas.openxmlformats.org/officeDocument/2006/relationships/slide" Target="slide4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47.xml"/><Relationship Id="rId11" Type="http://schemas.openxmlformats.org/officeDocument/2006/relationships/image" Target="../media/image56.jpeg"/><Relationship Id="rId5" Type="http://schemas.openxmlformats.org/officeDocument/2006/relationships/image" Target="../media/image53.jpeg"/><Relationship Id="rId10" Type="http://schemas.openxmlformats.org/officeDocument/2006/relationships/slide" Target="slide43.xml"/><Relationship Id="rId4" Type="http://schemas.openxmlformats.org/officeDocument/2006/relationships/slide" Target="slide42.xml"/><Relationship Id="rId9" Type="http://schemas.openxmlformats.org/officeDocument/2006/relationships/image" Target="../media/image55.jpeg"/><Relationship Id="rId14" Type="http://schemas.openxmlformats.org/officeDocument/2006/relationships/slide" Target="slide44.xml"/></Relationships>
</file>

<file path=ppt/slides/_rels/slide2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 Target="slide40.xml"/><Relationship Id="rId7"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slide" Target="slide39.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59.jpeg"/><Relationship Id="rId7" Type="http://schemas.openxmlformats.org/officeDocument/2006/relationships/image" Target="../media/image50.jpeg"/><Relationship Id="rId12" Type="http://schemas.openxmlformats.org/officeDocument/2006/relationships/slide" Target="slide5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55.xml"/><Relationship Id="rId11" Type="http://schemas.openxmlformats.org/officeDocument/2006/relationships/slide" Target="slide57.xml"/><Relationship Id="rId5" Type="http://schemas.openxmlformats.org/officeDocument/2006/relationships/image" Target="../media/image48.jpeg"/><Relationship Id="rId10" Type="http://schemas.openxmlformats.org/officeDocument/2006/relationships/slide" Target="slide43.xml"/><Relationship Id="rId4" Type="http://schemas.openxmlformats.org/officeDocument/2006/relationships/slide" Target="slide54.xml"/><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9.xml"/><Relationship Id="rId7"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0.emf"/><Relationship Id="rId11" Type="http://schemas.openxmlformats.org/officeDocument/2006/relationships/image" Target="../media/image66.png"/><Relationship Id="rId5" Type="http://schemas.openxmlformats.org/officeDocument/2006/relationships/package" Target="../embeddings/Hoja_de_c_lculo_de_Microsoft_Excel1.xlsx"/><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9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6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0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7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71.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72.xml.rels><?xml version="1.0" encoding="UTF-8" standalone="yes"?>
<Relationships xmlns="http://schemas.openxmlformats.org/package/2006/relationships"><Relationship Id="rId3" Type="http://schemas.openxmlformats.org/officeDocument/2006/relationships/hyperlink" Target="img/maracana%20nova%20cobertura2-MPEG-4%20.mp4"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120.jpeg"/><Relationship Id="rId4" Type="http://schemas.openxmlformats.org/officeDocument/2006/relationships/image" Target="../media/image119.jpeg"/></Relationships>
</file>

<file path=ppt/slides/_rels/slide7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image" Target="../media/image123.png"/><Relationship Id="rId4" Type="http://schemas.openxmlformats.org/officeDocument/2006/relationships/image" Target="../media/image122.jpeg"/></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26.jpeg"/></Relationships>
</file>

<file path=ppt/slides/_rels/slide7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28.jpeg"/></Relationships>
</file>

<file path=ppt/slides/_rels/slide7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13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1547446" y="6186488"/>
            <a:ext cx="323556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50000"/>
              </a:spcBef>
              <a:spcAft>
                <a:spcPct val="0"/>
              </a:spcAft>
            </a:pPr>
            <a:r>
              <a:rPr lang="pt-BR" sz="1600" b="1" smtClean="0">
                <a:solidFill>
                  <a:srgbClr val="BD7228"/>
                </a:solidFill>
              </a:rPr>
              <a:t> w w w . o d e b r e c h t . c o m</a:t>
            </a:r>
            <a:endParaRPr lang="pt-BR" sz="1800" b="1" smtClean="0">
              <a:solidFill>
                <a:srgbClr val="E7B34E"/>
              </a:solidFill>
            </a:endParaRPr>
          </a:p>
        </p:txBody>
      </p:sp>
    </p:spTree>
    <p:extLst>
      <p:ext uri="{BB962C8B-B14F-4D97-AF65-F5344CB8AC3E}">
        <p14:creationId xmlns:p14="http://schemas.microsoft.com/office/powerpoint/2010/main" val="385414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Text Box 10"/>
          <p:cNvSpPr txBox="1">
            <a:spLocks noChangeArrowheads="1"/>
          </p:cNvSpPr>
          <p:nvPr/>
        </p:nvSpPr>
        <p:spPr bwMode="auto">
          <a:xfrm>
            <a:off x="5301332" y="241165"/>
            <a:ext cx="3490986"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2200" b="1" baseline="-25000" smtClean="0">
                <a:solidFill>
                  <a:srgbClr val="FFFFFF"/>
                </a:solidFill>
                <a:latin typeface="Arial Narrow" pitchFamily="34" charset="0"/>
              </a:rPr>
              <a:t> P E S S O A S   D E   C O N H E C I M E N T O</a:t>
            </a:r>
          </a:p>
        </p:txBody>
      </p:sp>
      <p:sp>
        <p:nvSpPr>
          <p:cNvPr id="54275" name="Text Box 14"/>
          <p:cNvSpPr txBox="1">
            <a:spLocks noChangeArrowheads="1"/>
          </p:cNvSpPr>
          <p:nvPr/>
        </p:nvSpPr>
        <p:spPr bwMode="auto">
          <a:xfrm>
            <a:off x="5275385" y="1676400"/>
            <a:ext cx="36576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50000"/>
              </a:spcBef>
              <a:spcAft>
                <a:spcPct val="0"/>
              </a:spcAft>
            </a:pPr>
            <a:r>
              <a:rPr lang="pt-BR" sz="1500" smtClean="0">
                <a:solidFill>
                  <a:srgbClr val="D06F1A"/>
                </a:solidFill>
                <a:latin typeface="Arial Narrow" pitchFamily="34" charset="0"/>
                <a:ea typeface="Arial Unicode MS" pitchFamily="34" charset="-128"/>
                <a:cs typeface="Arial Unicode MS" pitchFamily="34" charset="-128"/>
              </a:rPr>
              <a:t>A preocupação em formar e </a:t>
            </a:r>
            <a:r>
              <a:rPr lang="pt-BR" sz="1500" b="1" smtClean="0">
                <a:solidFill>
                  <a:srgbClr val="D06F1A"/>
                </a:solidFill>
                <a:latin typeface="Arial Narrow" pitchFamily="34" charset="0"/>
                <a:ea typeface="Arial Unicode MS" pitchFamily="34" charset="-128"/>
                <a:cs typeface="Arial Unicode MS" pitchFamily="34" charset="-128"/>
              </a:rPr>
              <a:t>desenvolver  Pessoas de Conhecimento</a:t>
            </a:r>
            <a:r>
              <a:rPr lang="pt-BR" sz="1500" smtClean="0">
                <a:solidFill>
                  <a:srgbClr val="D06F1A"/>
                </a:solidFill>
                <a:latin typeface="Arial Narrow" pitchFamily="34" charset="0"/>
                <a:ea typeface="Arial Unicode MS" pitchFamily="34" charset="-128"/>
                <a:cs typeface="Arial Unicode MS" pitchFamily="34" charset="-128"/>
              </a:rPr>
              <a:t> levou a Construtora Norberto Odebrecht a criar programas destinados ao </a:t>
            </a:r>
            <a:r>
              <a:rPr lang="pt-BR" sz="1500" b="1" smtClean="0">
                <a:solidFill>
                  <a:srgbClr val="D06F1A"/>
                </a:solidFill>
                <a:latin typeface="Arial Narrow" pitchFamily="34" charset="0"/>
                <a:ea typeface="Arial Unicode MS" pitchFamily="34" charset="-128"/>
                <a:cs typeface="Arial Unicode MS" pitchFamily="34" charset="-128"/>
              </a:rPr>
              <a:t>crescimento profissional e pessoal</a:t>
            </a:r>
            <a:r>
              <a:rPr lang="pt-BR" sz="1500" smtClean="0">
                <a:solidFill>
                  <a:srgbClr val="D06F1A"/>
                </a:solidFill>
                <a:latin typeface="Arial Narrow" pitchFamily="34" charset="0"/>
                <a:ea typeface="Arial Unicode MS" pitchFamily="34" charset="-128"/>
                <a:cs typeface="Arial Unicode MS" pitchFamily="34" charset="-128"/>
              </a:rPr>
              <a:t> de seus integrantes. São exemplos:</a:t>
            </a:r>
            <a:endParaRPr lang="pt-BR" sz="1300" smtClean="0">
              <a:solidFill>
                <a:srgbClr val="D06F1A"/>
              </a:solidFill>
              <a:latin typeface="Arial Narrow" pitchFamily="34" charset="0"/>
              <a:ea typeface="Arial Unicode MS" pitchFamily="34" charset="-128"/>
              <a:cs typeface="Arial Unicode MS" pitchFamily="34" charset="-128"/>
            </a:endParaRPr>
          </a:p>
          <a:p>
            <a:pPr eaLnBrk="0" fontAlgn="base" hangingPunct="0">
              <a:spcBef>
                <a:spcPct val="50000"/>
              </a:spcBef>
              <a:spcAft>
                <a:spcPct val="0"/>
              </a:spcAft>
            </a:pPr>
            <a:endParaRPr lang="pt-BR" sz="1300" smtClean="0">
              <a:solidFill>
                <a:srgbClr val="000000"/>
              </a:solidFill>
              <a:latin typeface="Arial Narrow" pitchFamily="34" charset="0"/>
            </a:endParaRPr>
          </a:p>
          <a:p>
            <a:pPr eaLnBrk="0" fontAlgn="base" hangingPunct="0">
              <a:spcBef>
                <a:spcPct val="50000"/>
              </a:spcBef>
              <a:spcAft>
                <a:spcPct val="0"/>
              </a:spcAft>
              <a:buClr>
                <a:srgbClr val="EC8126"/>
              </a:buClr>
              <a:buFont typeface="Tahoma" pitchFamily="34" charset="0"/>
              <a:buChar char="•"/>
            </a:pPr>
            <a:r>
              <a:rPr lang="pt-BR" sz="1300" smtClean="0">
                <a:solidFill>
                  <a:srgbClr val="000000"/>
                </a:solidFill>
                <a:latin typeface="Arial Narrow" pitchFamily="34" charset="0"/>
                <a:cs typeface="Arial" charset="0"/>
              </a:rPr>
              <a:t> </a:t>
            </a:r>
            <a:r>
              <a:rPr lang="pt-BR" sz="1300" smtClean="0">
                <a:solidFill>
                  <a:srgbClr val="000000"/>
                </a:solidFill>
                <a:latin typeface="Arial Narrow" pitchFamily="34" charset="0"/>
                <a:ea typeface="Arial Unicode MS" pitchFamily="34" charset="-128"/>
                <a:cs typeface="Arial Unicode MS" pitchFamily="34" charset="-128"/>
              </a:rPr>
              <a:t>Programa Jovem Parceiro</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de Introdução à Cultura Odebrecht</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Jovem Construtor</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de Técnicos e Encarregados</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de Desenvolvimento de  Empresários – PDE</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de MBA</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ea typeface="Arial Unicode MS" pitchFamily="34" charset="-128"/>
                <a:cs typeface="Arial Unicode MS" pitchFamily="34" charset="-128"/>
              </a:rPr>
              <a:t> Programa de Empresariamento e </a:t>
            </a:r>
            <a:r>
              <a:rPr lang="pt-BR" sz="1300" i="1" smtClean="0">
                <a:solidFill>
                  <a:srgbClr val="000000"/>
                </a:solidFill>
                <a:latin typeface="Arial Narrow" pitchFamily="34" charset="0"/>
                <a:ea typeface="Arial Unicode MS" pitchFamily="34" charset="-128"/>
                <a:cs typeface="Arial Unicode MS" pitchFamily="34" charset="-128"/>
              </a:rPr>
              <a:t>Network</a:t>
            </a:r>
            <a:br>
              <a:rPr lang="pt-BR" sz="1300" i="1" smtClean="0">
                <a:solidFill>
                  <a:srgbClr val="000000"/>
                </a:solidFill>
                <a:latin typeface="Arial Narrow" pitchFamily="34" charset="0"/>
                <a:ea typeface="Arial Unicode MS" pitchFamily="34" charset="-128"/>
                <a:cs typeface="Arial Unicode MS" pitchFamily="34" charset="-128"/>
              </a:rPr>
            </a:br>
            <a:r>
              <a:rPr lang="pt-BR" sz="1300" smtClean="0">
                <a:solidFill>
                  <a:srgbClr val="000000"/>
                </a:solidFill>
                <a:latin typeface="Arial Narrow" pitchFamily="34" charset="0"/>
                <a:ea typeface="Arial Unicode MS" pitchFamily="34" charset="-128"/>
                <a:cs typeface="Arial Unicode MS" pitchFamily="34" charset="-128"/>
              </a:rPr>
              <a:t>   Global – A Arte de Servir</a:t>
            </a:r>
          </a:p>
          <a:p>
            <a:pPr eaLnBrk="0" fontAlgn="base" hangingPunct="0">
              <a:spcBef>
                <a:spcPct val="40000"/>
              </a:spcBef>
              <a:spcAft>
                <a:spcPct val="0"/>
              </a:spcAft>
              <a:buClr>
                <a:srgbClr val="EC8126"/>
              </a:buClr>
              <a:buFont typeface="Tahoma" pitchFamily="34" charset="0"/>
              <a:buChar char="•"/>
            </a:pPr>
            <a:r>
              <a:rPr lang="pt-BR" sz="1300" smtClean="0">
                <a:solidFill>
                  <a:srgbClr val="000000"/>
                </a:solidFill>
                <a:latin typeface="Arial Narrow" pitchFamily="34" charset="0"/>
                <a:cs typeface="Times New Roman" pitchFamily="18" charset="0"/>
              </a:rPr>
              <a:t> Cardápio de Programas para os Parceiros </a:t>
            </a:r>
            <a:br>
              <a:rPr lang="pt-BR" sz="1300" smtClean="0">
                <a:solidFill>
                  <a:srgbClr val="000000"/>
                </a:solidFill>
                <a:latin typeface="Arial Narrow" pitchFamily="34" charset="0"/>
                <a:cs typeface="Times New Roman" pitchFamily="18" charset="0"/>
              </a:rPr>
            </a:br>
            <a:r>
              <a:rPr lang="pt-BR" sz="1300" smtClean="0">
                <a:solidFill>
                  <a:srgbClr val="000000"/>
                </a:solidFill>
                <a:latin typeface="Arial Narrow" pitchFamily="34" charset="0"/>
                <a:cs typeface="Times New Roman" pitchFamily="18" charset="0"/>
              </a:rPr>
              <a:t>   do  Líder Empresarial</a:t>
            </a:r>
            <a:r>
              <a:rPr lang="pt-BR" sz="1300" smtClean="0">
                <a:solidFill>
                  <a:srgbClr val="000000"/>
                </a:solidFill>
                <a:latin typeface="Arial Narrow" pitchFamily="34" charset="0"/>
                <a:cs typeface="Arial" charset="0"/>
              </a:rPr>
              <a:t> </a:t>
            </a:r>
          </a:p>
        </p:txBody>
      </p:sp>
    </p:spTree>
    <p:extLst>
      <p:ext uri="{BB962C8B-B14F-4D97-AF65-F5344CB8AC3E}">
        <p14:creationId xmlns:p14="http://schemas.microsoft.com/office/powerpoint/2010/main" val="285087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1547446" y="6186488"/>
            <a:ext cx="323556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50000"/>
              </a:spcBef>
              <a:spcAft>
                <a:spcPct val="0"/>
              </a:spcAft>
            </a:pPr>
            <a:r>
              <a:rPr lang="pt-BR" sz="1600" b="1" smtClean="0">
                <a:solidFill>
                  <a:srgbClr val="BD7228"/>
                </a:solidFill>
              </a:rPr>
              <a:t> w w w . o d e b r e c h t . c o m</a:t>
            </a:r>
            <a:endParaRPr lang="pt-BR" sz="1800" b="1" smtClean="0">
              <a:solidFill>
                <a:srgbClr val="E7B34E"/>
              </a:solidFill>
            </a:endParaRPr>
          </a:p>
        </p:txBody>
      </p:sp>
    </p:spTree>
    <p:extLst>
      <p:ext uri="{BB962C8B-B14F-4D97-AF65-F5344CB8AC3E}">
        <p14:creationId xmlns:p14="http://schemas.microsoft.com/office/powerpoint/2010/main" val="28340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to 14"/>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a:xfrm>
            <a:off x="5220072" y="5157288"/>
            <a:ext cx="3923928" cy="576063"/>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pt-BR" sz="2400" b="0" i="0" u="none" strike="noStrike" kern="1200" cap="none" spc="0" normalizeH="0" baseline="0" noProof="0" dirty="0">
              <a:ln>
                <a:noFill/>
              </a:ln>
              <a:solidFill>
                <a:schemeClr val="tx2">
                  <a:lumMod val="75000"/>
                </a:schemeClr>
              </a:solidFill>
              <a:effectLst>
                <a:outerShdw blurRad="50800" dist="38100" dir="8100000" algn="tr" rotWithShape="0">
                  <a:prstClr val="black">
                    <a:alpha val="40000"/>
                  </a:prstClr>
                </a:outerShdw>
              </a:effectLst>
              <a:uLnTx/>
              <a:uFillTx/>
              <a:latin typeface="Arial Unicode MS" pitchFamily="34" charset="-128"/>
              <a:ea typeface="Arial Unicode MS" pitchFamily="34" charset="-128"/>
              <a:cs typeface="Arial Unicode MS" pitchFamily="34" charset="-128"/>
            </a:endParaRPr>
          </a:p>
        </p:txBody>
      </p:sp>
      <p:sp>
        <p:nvSpPr>
          <p:cNvPr id="6" name="Título 1"/>
          <p:cNvSpPr txBox="1">
            <a:spLocks/>
          </p:cNvSpPr>
          <p:nvPr/>
        </p:nvSpPr>
        <p:spPr>
          <a:xfrm>
            <a:off x="1133364" y="3501016"/>
            <a:ext cx="6877272" cy="5760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1" i="0" strike="noStrike" kern="1200" cap="none" spc="0" normalizeH="0" baseline="0" noProof="0" dirty="0" smtClean="0">
                <a:ln>
                  <a:noFill/>
                </a:ln>
                <a:solidFill>
                  <a:schemeClr val="tx1">
                    <a:lumMod val="50000"/>
                    <a:lumOff val="50000"/>
                  </a:schemeClr>
                </a:solidFill>
                <a:uLnTx/>
                <a:uFillTx/>
                <a:latin typeface="Century Gothic" pitchFamily="34" charset="0"/>
                <a:ea typeface="+mj-ea"/>
                <a:cs typeface="+mj-cs"/>
              </a:rPr>
              <a:t>Apresentação do Projeto</a:t>
            </a:r>
            <a:endParaRPr kumimoji="0" lang="pt-BR" sz="3600" b="1" i="0" strike="noStrike" kern="1200" cap="none" spc="0" normalizeH="0" baseline="0" noProof="0" dirty="0">
              <a:ln>
                <a:noFill/>
              </a:ln>
              <a:solidFill>
                <a:schemeClr val="tx1">
                  <a:lumMod val="50000"/>
                  <a:lumOff val="50000"/>
                </a:schemeClr>
              </a:solidFill>
              <a:uLnTx/>
              <a:uFillTx/>
              <a:latin typeface="Arial Unicode MS" pitchFamily="34" charset="-128"/>
              <a:ea typeface="Arial Unicode MS" pitchFamily="34" charset="-128"/>
              <a:cs typeface="Arial Unicode MS" pitchFamily="34" charset="-128"/>
            </a:endParaRPr>
          </a:p>
        </p:txBody>
      </p:sp>
      <p:sp>
        <p:nvSpPr>
          <p:cNvPr id="7" name="Título 1"/>
          <p:cNvSpPr txBox="1">
            <a:spLocks/>
          </p:cNvSpPr>
          <p:nvPr/>
        </p:nvSpPr>
        <p:spPr>
          <a:xfrm>
            <a:off x="1285764" y="2420982"/>
            <a:ext cx="6877272" cy="5760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1" i="0" strike="noStrike" kern="1200" cap="none" spc="0" normalizeH="0" baseline="0" noProof="0" dirty="0" smtClean="0">
                <a:ln>
                  <a:noFill/>
                </a:ln>
                <a:solidFill>
                  <a:schemeClr val="tx1">
                    <a:lumMod val="50000"/>
                    <a:lumOff val="50000"/>
                  </a:schemeClr>
                </a:solidFill>
                <a:uLnTx/>
                <a:uFillTx/>
                <a:latin typeface="Century Gothic" pitchFamily="34" charset="0"/>
                <a:ea typeface="+mj-ea"/>
                <a:cs typeface="+mj-cs"/>
              </a:rPr>
              <a:t>Maracanã – Rio</a:t>
            </a:r>
            <a:r>
              <a:rPr kumimoji="0" lang="pt-BR" sz="3600" b="1" i="0" strike="noStrike" kern="1200" cap="none" spc="0" normalizeH="0" noProof="0" dirty="0" smtClean="0">
                <a:ln>
                  <a:noFill/>
                </a:ln>
                <a:solidFill>
                  <a:schemeClr val="tx1">
                    <a:lumMod val="50000"/>
                    <a:lumOff val="50000"/>
                  </a:schemeClr>
                </a:solidFill>
                <a:uLnTx/>
                <a:uFillTx/>
                <a:latin typeface="Century Gothic" pitchFamily="34" charset="0"/>
                <a:ea typeface="+mj-ea"/>
                <a:cs typeface="+mj-cs"/>
              </a:rPr>
              <a:t> 2014</a:t>
            </a:r>
            <a:endParaRPr kumimoji="0" lang="pt-BR" sz="3600" b="1" i="0" strike="noStrike" kern="1200" cap="none" spc="0" normalizeH="0" baseline="0" noProof="0" dirty="0">
              <a:ln>
                <a:noFill/>
              </a:ln>
              <a:solidFill>
                <a:schemeClr val="tx1">
                  <a:lumMod val="50000"/>
                  <a:lumOff val="50000"/>
                </a:schemeClr>
              </a:solidFill>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490946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43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Z:\ENGENHARIA\ARQUIVOS\COORDENAÇÃO\APRESENTAÇÕES POWER POINT\2011-08-30_Odebrecht_Newton\img\00_corte_antigo.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825" t="14534" r="19315"/>
          <a:stretch/>
        </p:blipFill>
        <p:spPr bwMode="auto">
          <a:xfrm>
            <a:off x="683568" y="1340768"/>
            <a:ext cx="7912100" cy="468900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14516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Z:\ENGENHARIA\ARQUIVOS\COORDENAÇÃO\APRESENTAÇÕES POWER POINT\2011-08-30_Odebrecht_Newton\img\01_corte_demolicao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395" t="16380" r="19508" b="4499"/>
          <a:stretch/>
        </p:blipFill>
        <p:spPr bwMode="auto">
          <a:xfrm>
            <a:off x="159178" y="1447800"/>
            <a:ext cx="8436496" cy="43409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264831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Z:\ENGENHARIA\ARQUIVOS\COORDENAÇÃO\APRESENTAÇÕES POWER POINT\2011-08-30_Odebrecht_Newton\img\02_corte_demolicao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522" t="19842" r="19396"/>
          <a:stretch/>
        </p:blipFill>
        <p:spPr bwMode="auto">
          <a:xfrm>
            <a:off x="660400" y="1635572"/>
            <a:ext cx="7935268" cy="439779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736554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Z:\ENGENHARIA\ARQUIVOS\COORDENAÇÃO\APRESENTAÇÕES POWER POINT\2011-08-30_Odebrecht_Newton\img\03_corte_demolicao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3268" t="23212" r="19433"/>
          <a:stretch/>
        </p:blipFill>
        <p:spPr bwMode="auto">
          <a:xfrm>
            <a:off x="533400" y="1816100"/>
            <a:ext cx="8062268" cy="421295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890332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4" name="Picture 2" descr="Z:\ENGENHARIA\ARQUIVOS\COORDENAÇÃO\APRESENTAÇÕES POWER POINT\2011-08-30_Odebrecht_Newton\img\04_corte_arquibancada_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607" t="23037" r="19257" b="7440"/>
          <a:stretch/>
        </p:blipFill>
        <p:spPr bwMode="auto">
          <a:xfrm>
            <a:off x="654720" y="1788200"/>
            <a:ext cx="7940948" cy="381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25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Z:\ENGENHARIA\ARQUIVOS\COORDENAÇÃO\APRESENTAÇÕES POWER POINT\2011-08-30_Odebrecht_Newton\img\04_corte_arquibancad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484" t="22962" r="19379"/>
          <a:stretch/>
        </p:blipFill>
        <p:spPr bwMode="auto">
          <a:xfrm>
            <a:off x="654720" y="1788200"/>
            <a:ext cx="7940948" cy="42266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678264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032"/>
          <p:cNvSpPr>
            <a:spLocks noChangeArrowheads="1"/>
          </p:cNvSpPr>
          <p:nvPr/>
        </p:nvSpPr>
        <p:spPr bwMode="auto">
          <a:xfrm>
            <a:off x="2883877" y="1714500"/>
            <a:ext cx="6049108" cy="279400"/>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a:solidFill>
                <a:srgbClr val="E9EAD3"/>
              </a:solidFill>
            </a:endParaRPr>
          </a:p>
        </p:txBody>
      </p:sp>
      <p:sp>
        <p:nvSpPr>
          <p:cNvPr id="3075" name="Text Box 1041"/>
          <p:cNvSpPr txBox="1">
            <a:spLocks noChangeArrowheads="1"/>
          </p:cNvSpPr>
          <p:nvPr/>
        </p:nvSpPr>
        <p:spPr bwMode="auto">
          <a:xfrm>
            <a:off x="2883877" y="1713989"/>
            <a:ext cx="5978769" cy="2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200" b="1">
                <a:solidFill>
                  <a:srgbClr val="000000"/>
                </a:solidFill>
                <a:latin typeface="Arial Narrow" pitchFamily="34" charset="0"/>
              </a:rPr>
              <a:t>N E G Ó C I O S</a:t>
            </a:r>
          </a:p>
        </p:txBody>
      </p:sp>
      <p:sp>
        <p:nvSpPr>
          <p:cNvPr id="4" name="Retângulo de cantos arredondados 3"/>
          <p:cNvSpPr/>
          <p:nvPr/>
        </p:nvSpPr>
        <p:spPr bwMode="auto">
          <a:xfrm>
            <a:off x="2923443" y="2071688"/>
            <a:ext cx="6000750" cy="1643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3077" name="Text Box 1028"/>
          <p:cNvSpPr txBox="1">
            <a:spLocks noChangeArrowheads="1"/>
          </p:cNvSpPr>
          <p:nvPr/>
        </p:nvSpPr>
        <p:spPr bwMode="auto">
          <a:xfrm>
            <a:off x="3055327" y="2087563"/>
            <a:ext cx="283551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Engenharia e Construção</a:t>
            </a:r>
            <a:endParaRPr lang="pt-BR" sz="900" b="1">
              <a:solidFill>
                <a:srgbClr val="EC8126"/>
              </a:solidFill>
              <a:latin typeface="Arial Narrow" pitchFamily="34" charset="0"/>
            </a:endParaRPr>
          </a:p>
        </p:txBody>
      </p:sp>
      <p:sp>
        <p:nvSpPr>
          <p:cNvPr id="6" name="Retângulo de cantos arredondados 5"/>
          <p:cNvSpPr/>
          <p:nvPr/>
        </p:nvSpPr>
        <p:spPr bwMode="auto">
          <a:xfrm>
            <a:off x="2923443" y="378618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7" name="Retângulo de cantos arredondados 6"/>
          <p:cNvSpPr/>
          <p:nvPr/>
        </p:nvSpPr>
        <p:spPr bwMode="auto">
          <a:xfrm>
            <a:off x="4440116" y="378618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8" name="Retângulo de cantos arredondados 7"/>
          <p:cNvSpPr/>
          <p:nvPr/>
        </p:nvSpPr>
        <p:spPr bwMode="auto">
          <a:xfrm>
            <a:off x="5956789" y="378618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9" name="Retângulo de cantos arredondados 8"/>
          <p:cNvSpPr/>
          <p:nvPr/>
        </p:nvSpPr>
        <p:spPr bwMode="auto">
          <a:xfrm>
            <a:off x="7473462" y="378618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10" name="Retângulo de cantos arredondados 9"/>
          <p:cNvSpPr/>
          <p:nvPr/>
        </p:nvSpPr>
        <p:spPr bwMode="auto">
          <a:xfrm>
            <a:off x="2923443" y="464343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11" name="Retângulo de cantos arredondados 10"/>
          <p:cNvSpPr/>
          <p:nvPr/>
        </p:nvSpPr>
        <p:spPr bwMode="auto">
          <a:xfrm>
            <a:off x="4440116" y="464343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12" name="Retângulo de cantos arredondados 11"/>
          <p:cNvSpPr/>
          <p:nvPr/>
        </p:nvSpPr>
        <p:spPr bwMode="auto">
          <a:xfrm>
            <a:off x="5956789" y="464343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13" name="Retângulo de cantos arredondados 12"/>
          <p:cNvSpPr/>
          <p:nvPr/>
        </p:nvSpPr>
        <p:spPr bwMode="auto">
          <a:xfrm>
            <a:off x="7473462" y="4643438"/>
            <a:ext cx="1441938" cy="78581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eaLnBrk="0" fontAlgn="base" hangingPunct="0">
              <a:spcBef>
                <a:spcPct val="0"/>
              </a:spcBef>
              <a:spcAft>
                <a:spcPct val="0"/>
              </a:spcAft>
              <a:defRPr/>
            </a:pPr>
            <a:endParaRPr lang="pt-BR" sz="2400">
              <a:solidFill>
                <a:srgbClr val="E9EAD3"/>
              </a:solidFill>
            </a:endParaRPr>
          </a:p>
        </p:txBody>
      </p:sp>
      <p:sp>
        <p:nvSpPr>
          <p:cNvPr id="3086" name="Text Box 1028"/>
          <p:cNvSpPr txBox="1">
            <a:spLocks noChangeArrowheads="1"/>
          </p:cNvSpPr>
          <p:nvPr/>
        </p:nvSpPr>
        <p:spPr bwMode="auto">
          <a:xfrm>
            <a:off x="3028953" y="4625980"/>
            <a:ext cx="1450731"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Química e Petroquímica</a:t>
            </a:r>
            <a:endParaRPr lang="pt-BR" sz="900" b="1">
              <a:solidFill>
                <a:srgbClr val="EC8126"/>
              </a:solidFill>
              <a:latin typeface="Arial Narrow" pitchFamily="34" charset="0"/>
            </a:endParaRPr>
          </a:p>
        </p:txBody>
      </p:sp>
      <p:sp>
        <p:nvSpPr>
          <p:cNvPr id="3087" name="Retângulo 14"/>
          <p:cNvSpPr>
            <a:spLocks noChangeArrowheads="1"/>
          </p:cNvSpPr>
          <p:nvPr/>
        </p:nvSpPr>
        <p:spPr bwMode="auto">
          <a:xfrm>
            <a:off x="2844312" y="936625"/>
            <a:ext cx="61150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pt-BR" sz="1300">
                <a:solidFill>
                  <a:srgbClr val="000000"/>
                </a:solidFill>
              </a:rPr>
              <a:t>Fundada em 1944, a Odebrecht é uma organização brasileira composta por negócios diversificados. Seus mais de 120 mil integrantes estão presentes em países das Três Américas, África, Oriente Médio, Ásia e Europa. </a:t>
            </a:r>
            <a:endParaRPr lang="pt-BR" sz="1300">
              <a:solidFill>
                <a:srgbClr val="E9EAD3"/>
              </a:solidFill>
            </a:endParaRPr>
          </a:p>
        </p:txBody>
      </p:sp>
      <p:sp>
        <p:nvSpPr>
          <p:cNvPr id="3088" name="Text Box 1028"/>
          <p:cNvSpPr txBox="1">
            <a:spLocks noChangeArrowheads="1"/>
          </p:cNvSpPr>
          <p:nvPr/>
        </p:nvSpPr>
        <p:spPr bwMode="auto">
          <a:xfrm>
            <a:off x="3314702" y="3770313"/>
            <a:ext cx="1450731"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Óleo e Gás</a:t>
            </a:r>
            <a:endParaRPr lang="pt-BR" sz="900" b="1">
              <a:solidFill>
                <a:srgbClr val="EC8126"/>
              </a:solidFill>
              <a:latin typeface="Arial Narrow" pitchFamily="34" charset="0"/>
            </a:endParaRPr>
          </a:p>
        </p:txBody>
      </p:sp>
      <p:sp>
        <p:nvSpPr>
          <p:cNvPr id="3089" name="Text Box 1028"/>
          <p:cNvSpPr txBox="1">
            <a:spLocks noChangeArrowheads="1"/>
          </p:cNvSpPr>
          <p:nvPr/>
        </p:nvSpPr>
        <p:spPr bwMode="auto">
          <a:xfrm>
            <a:off x="7505701" y="3768730"/>
            <a:ext cx="1585546"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Etanol, Açucar e Bionergia</a:t>
            </a:r>
            <a:endParaRPr lang="pt-BR" sz="900" b="1">
              <a:solidFill>
                <a:srgbClr val="EC8126"/>
              </a:solidFill>
              <a:latin typeface="Arial Narrow" pitchFamily="34" charset="0"/>
            </a:endParaRPr>
          </a:p>
        </p:txBody>
      </p:sp>
      <p:sp>
        <p:nvSpPr>
          <p:cNvPr id="3090" name="Text Box 1028"/>
          <p:cNvSpPr txBox="1">
            <a:spLocks noChangeArrowheads="1"/>
          </p:cNvSpPr>
          <p:nvPr/>
        </p:nvSpPr>
        <p:spPr bwMode="auto">
          <a:xfrm>
            <a:off x="6022731" y="3751268"/>
            <a:ext cx="15870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Invest. em Água e Esgotos e Tratamento de Resíduos</a:t>
            </a:r>
            <a:endParaRPr lang="pt-BR" sz="900" b="1">
              <a:solidFill>
                <a:srgbClr val="EC8126"/>
              </a:solidFill>
              <a:latin typeface="Arial Narrow" pitchFamily="34" charset="0"/>
            </a:endParaRPr>
          </a:p>
        </p:txBody>
      </p:sp>
      <p:sp>
        <p:nvSpPr>
          <p:cNvPr id="3091" name="Text Box 1028"/>
          <p:cNvSpPr txBox="1">
            <a:spLocks noChangeArrowheads="1"/>
          </p:cNvSpPr>
          <p:nvPr/>
        </p:nvSpPr>
        <p:spPr bwMode="auto">
          <a:xfrm>
            <a:off x="4412274" y="3763963"/>
            <a:ext cx="17276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Empreendimentos Imobiliários</a:t>
            </a:r>
            <a:endParaRPr lang="pt-BR" sz="900" b="1">
              <a:solidFill>
                <a:srgbClr val="EC8126"/>
              </a:solidFill>
              <a:latin typeface="Arial Narrow" pitchFamily="34" charset="0"/>
            </a:endParaRPr>
          </a:p>
        </p:txBody>
      </p:sp>
      <p:sp>
        <p:nvSpPr>
          <p:cNvPr id="3092" name="Text Box 1028"/>
          <p:cNvSpPr txBox="1">
            <a:spLocks noChangeArrowheads="1"/>
          </p:cNvSpPr>
          <p:nvPr/>
        </p:nvSpPr>
        <p:spPr bwMode="auto">
          <a:xfrm>
            <a:off x="4541230" y="4618043"/>
            <a:ext cx="1450731"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Investimento em Energia e Infraestrutura</a:t>
            </a:r>
            <a:endParaRPr lang="pt-BR" sz="900" b="1">
              <a:solidFill>
                <a:srgbClr val="EC8126"/>
              </a:solidFill>
              <a:latin typeface="Arial Narrow" pitchFamily="34" charset="0"/>
            </a:endParaRPr>
          </a:p>
        </p:txBody>
      </p:sp>
      <p:sp>
        <p:nvSpPr>
          <p:cNvPr id="3093" name="Text Box 1028"/>
          <p:cNvSpPr txBox="1">
            <a:spLocks noChangeArrowheads="1"/>
          </p:cNvSpPr>
          <p:nvPr/>
        </p:nvSpPr>
        <p:spPr bwMode="auto">
          <a:xfrm>
            <a:off x="5964118" y="4618043"/>
            <a:ext cx="167493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Investimentos em Transporte, Logística e  Aerop. Brasil</a:t>
            </a:r>
            <a:endParaRPr lang="pt-BR" sz="900" b="1">
              <a:solidFill>
                <a:srgbClr val="EC8126"/>
              </a:solidFill>
              <a:latin typeface="Arial Narrow" pitchFamily="34" charset="0"/>
            </a:endParaRPr>
          </a:p>
        </p:txBody>
      </p:sp>
      <p:pic>
        <p:nvPicPr>
          <p:cNvPr id="3094" name="Picture 2" descr="D:\amaurils\Documents\DR\LOGO\News PNG\novas\Odebrecht Energ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7825" y="2460630"/>
            <a:ext cx="141263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3" descr="D:\amaurils\Documents\DR\LOGO\News PNG\novas\Odebrecht Eng Indust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1084" y="2460625"/>
            <a:ext cx="141409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 descr="D:\amaurils\Documents\DR\LOGO\News PNG\novas\Odebrecht Infraestrutur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6587" y="2460625"/>
            <a:ext cx="145512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6" descr="D:\amaurils\Documents\DR\LOGO\News PNG\novas\Odebrecht Venezuel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8672" y="3065468"/>
            <a:ext cx="147417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7" descr="D:\amaurils\Documents\DR\LOGO\News PNG\novas\Odebrecht Am Latina e Angol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0499" y="3065468"/>
            <a:ext cx="14727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8" descr="D:\amaurils\Documents\DR\LOGO\LE-INTL_Logo RE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15203" y="3065468"/>
            <a:ext cx="144486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AutoShape 1031"/>
          <p:cNvSpPr>
            <a:spLocks noChangeArrowheads="1"/>
          </p:cNvSpPr>
          <p:nvPr/>
        </p:nvSpPr>
        <p:spPr bwMode="auto">
          <a:xfrm>
            <a:off x="2924908" y="5522913"/>
            <a:ext cx="2813538" cy="304800"/>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a:solidFill>
                <a:srgbClr val="E9EAD3"/>
              </a:solidFill>
            </a:endParaRPr>
          </a:p>
        </p:txBody>
      </p:sp>
      <p:sp>
        <p:nvSpPr>
          <p:cNvPr id="3101" name="Text Box 1035"/>
          <p:cNvSpPr txBox="1">
            <a:spLocks noChangeArrowheads="1"/>
          </p:cNvSpPr>
          <p:nvPr/>
        </p:nvSpPr>
        <p:spPr bwMode="auto">
          <a:xfrm>
            <a:off x="2910254" y="5926138"/>
            <a:ext cx="28135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800" b="1">
                <a:solidFill>
                  <a:srgbClr val="D06F1A"/>
                </a:solidFill>
                <a:latin typeface="Arial Narrow" pitchFamily="34" charset="0"/>
              </a:rPr>
              <a:t>OCS – ODEBRECHT ADMINISTRADORA E CORRETORA DE SEGUROS LTDA.</a:t>
            </a:r>
          </a:p>
          <a:p>
            <a:pPr algn="ctr" eaLnBrk="0" fontAlgn="base" hangingPunct="0">
              <a:spcBef>
                <a:spcPct val="0"/>
              </a:spcBef>
              <a:spcAft>
                <a:spcPct val="0"/>
              </a:spcAft>
            </a:pPr>
            <a:endParaRPr lang="pt-BR" sz="800" b="1">
              <a:solidFill>
                <a:srgbClr val="D06F1A"/>
              </a:solidFill>
              <a:latin typeface="Arial Narrow" pitchFamily="34" charset="0"/>
            </a:endParaRPr>
          </a:p>
          <a:p>
            <a:pPr algn="ctr" eaLnBrk="0" fontAlgn="base" hangingPunct="0">
              <a:spcBef>
                <a:spcPct val="0"/>
              </a:spcBef>
              <a:spcAft>
                <a:spcPct val="0"/>
              </a:spcAft>
            </a:pPr>
            <a:r>
              <a:rPr lang="pt-BR" sz="800" b="1">
                <a:solidFill>
                  <a:srgbClr val="D06F1A"/>
                </a:solidFill>
                <a:latin typeface="Arial Narrow" pitchFamily="34" charset="0"/>
              </a:rPr>
              <a:t>ODEPREV  ODEBRECHT  PREVID</a:t>
            </a:r>
            <a:r>
              <a:rPr lang="pt-BR" altLang="ja-JP" sz="800" b="1">
                <a:solidFill>
                  <a:srgbClr val="D06F1A"/>
                </a:solidFill>
                <a:latin typeface="Arial Narrow" pitchFamily="34" charset="0"/>
              </a:rPr>
              <a:t>ÊNCIA</a:t>
            </a:r>
            <a:endParaRPr lang="pt-BR" sz="800" b="1">
              <a:solidFill>
                <a:srgbClr val="D06F1A"/>
              </a:solidFill>
              <a:latin typeface="Arial Narrow" pitchFamily="34" charset="0"/>
            </a:endParaRPr>
          </a:p>
          <a:p>
            <a:pPr algn="ctr" eaLnBrk="0" fontAlgn="base" hangingPunct="0">
              <a:spcBef>
                <a:spcPct val="0"/>
              </a:spcBef>
              <a:spcAft>
                <a:spcPct val="0"/>
              </a:spcAft>
            </a:pPr>
            <a:endParaRPr lang="pt-BR" sz="800" b="1">
              <a:solidFill>
                <a:srgbClr val="000000"/>
              </a:solidFill>
              <a:latin typeface="Arial Narrow" pitchFamily="34" charset="0"/>
            </a:endParaRPr>
          </a:p>
        </p:txBody>
      </p:sp>
      <p:sp>
        <p:nvSpPr>
          <p:cNvPr id="3102" name="Text Box 1036"/>
          <p:cNvSpPr txBox="1">
            <a:spLocks noChangeArrowheads="1"/>
          </p:cNvSpPr>
          <p:nvPr/>
        </p:nvSpPr>
        <p:spPr bwMode="auto">
          <a:xfrm>
            <a:off x="5879123" y="5922968"/>
            <a:ext cx="2743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800" b="1">
                <a:solidFill>
                  <a:srgbClr val="D06F1A"/>
                </a:solidFill>
                <a:latin typeface="Arial Narrow" pitchFamily="34" charset="0"/>
              </a:rPr>
              <a:t>FUNDAÇÃO ODEBRECHT</a:t>
            </a:r>
          </a:p>
          <a:p>
            <a:pPr algn="ctr" eaLnBrk="0" fontAlgn="base" hangingPunct="0">
              <a:spcBef>
                <a:spcPct val="0"/>
              </a:spcBef>
              <a:spcAft>
                <a:spcPct val="0"/>
              </a:spcAft>
            </a:pPr>
            <a:endParaRPr lang="pt-BR" sz="1000" b="1">
              <a:solidFill>
                <a:srgbClr val="EC8126"/>
              </a:solidFill>
              <a:latin typeface="Arial Narrow" pitchFamily="34" charset="0"/>
            </a:endParaRPr>
          </a:p>
        </p:txBody>
      </p:sp>
      <p:sp>
        <p:nvSpPr>
          <p:cNvPr id="3103" name="AutoShape 1038"/>
          <p:cNvSpPr>
            <a:spLocks noChangeArrowheads="1"/>
          </p:cNvSpPr>
          <p:nvPr/>
        </p:nvSpPr>
        <p:spPr bwMode="auto">
          <a:xfrm>
            <a:off x="5879123" y="5522913"/>
            <a:ext cx="2813538" cy="304800"/>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a:solidFill>
                <a:srgbClr val="E9EAD3"/>
              </a:solidFill>
            </a:endParaRPr>
          </a:p>
        </p:txBody>
      </p:sp>
      <p:sp>
        <p:nvSpPr>
          <p:cNvPr id="3104" name="Text Box 1040"/>
          <p:cNvSpPr txBox="1">
            <a:spLocks noChangeArrowheads="1"/>
          </p:cNvSpPr>
          <p:nvPr/>
        </p:nvSpPr>
        <p:spPr bwMode="auto">
          <a:xfrm>
            <a:off x="2924908" y="5544625"/>
            <a:ext cx="2813538" cy="2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200" b="1">
                <a:solidFill>
                  <a:srgbClr val="000000"/>
                </a:solidFill>
                <a:latin typeface="Arial Narrow" pitchFamily="34" charset="0"/>
              </a:rPr>
              <a:t> INSTITUIÇ</a:t>
            </a:r>
            <a:r>
              <a:rPr lang="pt-BR" altLang="ja-JP" sz="1200" b="1">
                <a:solidFill>
                  <a:srgbClr val="000000"/>
                </a:solidFill>
                <a:latin typeface="Arial Narrow" pitchFamily="34" charset="0"/>
              </a:rPr>
              <a:t>ÕES AUXILIARES</a:t>
            </a:r>
            <a:endParaRPr lang="pt-BR" sz="1500" b="1">
              <a:solidFill>
                <a:srgbClr val="000000"/>
              </a:solidFill>
              <a:latin typeface="Arial Narrow" pitchFamily="34" charset="0"/>
            </a:endParaRPr>
          </a:p>
        </p:txBody>
      </p:sp>
      <p:sp>
        <p:nvSpPr>
          <p:cNvPr id="3105" name="Text Box 1042"/>
          <p:cNvSpPr txBox="1">
            <a:spLocks noChangeArrowheads="1"/>
          </p:cNvSpPr>
          <p:nvPr/>
        </p:nvSpPr>
        <p:spPr bwMode="auto">
          <a:xfrm>
            <a:off x="5879123" y="5544625"/>
            <a:ext cx="2813538" cy="2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200" b="1">
                <a:solidFill>
                  <a:srgbClr val="000000"/>
                </a:solidFill>
                <a:latin typeface="Arial Narrow" pitchFamily="34" charset="0"/>
              </a:rPr>
              <a:t>AÇ</a:t>
            </a:r>
            <a:r>
              <a:rPr lang="pt-BR" altLang="ja-JP" sz="1200" b="1">
                <a:solidFill>
                  <a:srgbClr val="000000"/>
                </a:solidFill>
                <a:latin typeface="Arial Narrow" pitchFamily="34" charset="0"/>
              </a:rPr>
              <a:t>ÃO SOCIAL</a:t>
            </a:r>
            <a:endParaRPr lang="pt-BR" sz="1500" b="1">
              <a:solidFill>
                <a:srgbClr val="000000"/>
              </a:solidFill>
              <a:latin typeface="Arial Narrow" pitchFamily="34" charset="0"/>
            </a:endParaRPr>
          </a:p>
        </p:txBody>
      </p:sp>
      <p:sp>
        <p:nvSpPr>
          <p:cNvPr id="3106" name="Retângulo 37"/>
          <p:cNvSpPr>
            <a:spLocks noChangeArrowheads="1"/>
          </p:cNvSpPr>
          <p:nvPr/>
        </p:nvSpPr>
        <p:spPr bwMode="auto">
          <a:xfrm>
            <a:off x="7098325" y="6180138"/>
            <a:ext cx="1661746" cy="360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a:solidFill>
                <a:srgbClr val="E9EAD3"/>
              </a:solidFill>
            </a:endParaRPr>
          </a:p>
        </p:txBody>
      </p:sp>
      <p:pic>
        <p:nvPicPr>
          <p:cNvPr id="3107" name="Imagem 71" descr="Braskem.jpg"/>
          <p:cNvPicPr>
            <a:picLocks noChangeAspect="1"/>
          </p:cNvPicPr>
          <p:nvPr/>
        </p:nvPicPr>
        <p:blipFill>
          <a:blip r:embed="rId9" cstate="email">
            <a:clrChange>
              <a:clrFrom>
                <a:srgbClr val="F9FBFD"/>
              </a:clrFrom>
              <a:clrTo>
                <a:srgbClr val="F9FBFD">
                  <a:alpha val="0"/>
                </a:srgbClr>
              </a:clrTo>
            </a:clrChange>
            <a:extLst>
              <a:ext uri="{28A0092B-C50C-407E-A947-70E740481C1C}">
                <a14:useLocalDpi xmlns:a14="http://schemas.microsoft.com/office/drawing/2010/main"/>
              </a:ext>
            </a:extLst>
          </a:blip>
          <a:srcRect/>
          <a:stretch>
            <a:fillRect/>
          </a:stretch>
        </p:blipFill>
        <p:spPr bwMode="auto">
          <a:xfrm>
            <a:off x="2971803" y="4973643"/>
            <a:ext cx="13276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 descr="D:\amaurils\Documents\DR\LOGO\NovamarcaOOG_horizontal  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49820" y="4121150"/>
            <a:ext cx="1386254"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Imagem 77" descr="ETH alta.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54815" y="4076702"/>
            <a:ext cx="814754"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4" descr="D:\amaurils\Documents\DR\LOGO\Logos Foz_2.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42541" y="4132267"/>
            <a:ext cx="93052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1" name="Text Box 1027"/>
          <p:cNvSpPr txBox="1">
            <a:spLocks noChangeArrowheads="1"/>
          </p:cNvSpPr>
          <p:nvPr/>
        </p:nvSpPr>
        <p:spPr bwMode="auto">
          <a:xfrm>
            <a:off x="1195756" y="2306971"/>
            <a:ext cx="1688123" cy="2901289"/>
          </a:xfrm>
          <a:prstGeom prst="rect">
            <a:avLst/>
          </a:prstGeom>
          <a:noFill/>
          <a:ln>
            <a:noFill/>
          </a:ln>
          <a:effectLst>
            <a:prstShdw prst="shdw17" dist="40161" dir="4293903">
              <a:srgbClr val="FFFFB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300">
                <a:solidFill>
                  <a:srgbClr val="000000"/>
                </a:solidFill>
                <a:latin typeface="Arial Narrow" pitchFamily="34" charset="0"/>
              </a:rPr>
              <a:t>Voltada para a manutenção da unidade filosófica e para o direcionamento estratégico das empresas da Organização, busca agregar qualidade ao empresariamento dos negócios, promover o desenvolvimento de pessoas e preservar </a:t>
            </a:r>
            <a:br>
              <a:rPr lang="pt-BR" sz="1300">
                <a:solidFill>
                  <a:srgbClr val="000000"/>
                </a:solidFill>
                <a:latin typeface="Arial Narrow" pitchFamily="34" charset="0"/>
              </a:rPr>
            </a:br>
            <a:r>
              <a:rPr lang="pt-BR" sz="1300">
                <a:solidFill>
                  <a:srgbClr val="000000"/>
                </a:solidFill>
                <a:latin typeface="Arial Narrow" pitchFamily="34" charset="0"/>
              </a:rPr>
              <a:t>e fortalecer o espírito </a:t>
            </a:r>
            <a:br>
              <a:rPr lang="pt-BR" sz="1300">
                <a:solidFill>
                  <a:srgbClr val="000000"/>
                </a:solidFill>
                <a:latin typeface="Arial Narrow" pitchFamily="34" charset="0"/>
              </a:rPr>
            </a:br>
            <a:r>
              <a:rPr lang="pt-BR" sz="1300">
                <a:solidFill>
                  <a:srgbClr val="000000"/>
                </a:solidFill>
                <a:latin typeface="Arial Narrow" pitchFamily="34" charset="0"/>
              </a:rPr>
              <a:t>de grupo.</a:t>
            </a:r>
          </a:p>
        </p:txBody>
      </p:sp>
      <p:sp>
        <p:nvSpPr>
          <p:cNvPr id="3112" name="AutoShape 1039"/>
          <p:cNvSpPr>
            <a:spLocks noChangeArrowheads="1"/>
          </p:cNvSpPr>
          <p:nvPr/>
        </p:nvSpPr>
        <p:spPr bwMode="auto">
          <a:xfrm>
            <a:off x="1336431" y="1700213"/>
            <a:ext cx="1477108" cy="284162"/>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a:solidFill>
                <a:srgbClr val="E9EAD3"/>
              </a:solidFill>
            </a:endParaRPr>
          </a:p>
        </p:txBody>
      </p:sp>
      <p:sp>
        <p:nvSpPr>
          <p:cNvPr id="3113" name="Text Box 1043"/>
          <p:cNvSpPr txBox="1">
            <a:spLocks noChangeArrowheads="1"/>
          </p:cNvSpPr>
          <p:nvPr/>
        </p:nvSpPr>
        <p:spPr bwMode="auto">
          <a:xfrm>
            <a:off x="1336431" y="1701289"/>
            <a:ext cx="1477108" cy="2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200" b="1" dirty="0">
                <a:solidFill>
                  <a:srgbClr val="000000"/>
                </a:solidFill>
                <a:latin typeface="Arial Narrow" pitchFamily="34" charset="0"/>
              </a:rPr>
              <a:t>H O L D I N G</a:t>
            </a:r>
          </a:p>
        </p:txBody>
      </p:sp>
      <p:pic>
        <p:nvPicPr>
          <p:cNvPr id="3114" name="Picture 2" descr="O:\pub\Ciaden\Modelos\Imobiliario\LogoOR_horizontal_baixa.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462097" y="4086230"/>
            <a:ext cx="139504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Imagem 65" descr="OPI.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04594" y="5021263"/>
            <a:ext cx="128660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Imagem 73" descr="OTP Oficial.jpg"/>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69623" y="5029205"/>
            <a:ext cx="1263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10" descr="D:\amaurils\Documents\DR\LOGO\Odebrecht Defesa.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611208" y="5018093"/>
            <a:ext cx="121480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8" name="Text Box 1028"/>
          <p:cNvSpPr txBox="1">
            <a:spLocks noChangeArrowheads="1"/>
          </p:cNvSpPr>
          <p:nvPr/>
        </p:nvSpPr>
        <p:spPr bwMode="auto">
          <a:xfrm>
            <a:off x="7630261" y="4652963"/>
            <a:ext cx="1585546"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900" b="1">
                <a:solidFill>
                  <a:srgbClr val="D06F1A"/>
                </a:solidFill>
                <a:latin typeface="Arial Narrow" pitchFamily="34" charset="0"/>
              </a:rPr>
              <a:t>Defesa e Tecnologia</a:t>
            </a:r>
            <a:endParaRPr lang="pt-BR" sz="900" b="1">
              <a:solidFill>
                <a:srgbClr val="EC8126"/>
              </a:solidFill>
              <a:latin typeface="Arial Narrow" pitchFamily="34" charset="0"/>
            </a:endParaRPr>
          </a:p>
        </p:txBody>
      </p:sp>
      <p:sp>
        <p:nvSpPr>
          <p:cNvPr id="3119" name="Text Box 1026"/>
          <p:cNvSpPr txBox="1">
            <a:spLocks noChangeArrowheads="1"/>
          </p:cNvSpPr>
          <p:nvPr/>
        </p:nvSpPr>
        <p:spPr bwMode="auto">
          <a:xfrm>
            <a:off x="2321169" y="205972"/>
            <a:ext cx="6471138" cy="49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1500" b="1">
                <a:solidFill>
                  <a:srgbClr val="FFFFFF"/>
                </a:solidFill>
                <a:latin typeface="Arial Narrow" pitchFamily="34" charset="0"/>
              </a:rPr>
              <a:t> E S T R U T U R A  E M P R E S A R I A L  D A  O R G A N I Z A Ç </a:t>
            </a:r>
            <a:r>
              <a:rPr lang="pt-BR" altLang="ja-JP" sz="1500" b="1">
                <a:solidFill>
                  <a:srgbClr val="FFFFFF"/>
                </a:solidFill>
                <a:latin typeface="Arial Narrow" pitchFamily="34" charset="0"/>
              </a:rPr>
              <a:t>Ã O   O D E B R E C H T    </a:t>
            </a:r>
            <a:endParaRPr lang="pt-BR" sz="1500" b="1">
              <a:solidFill>
                <a:srgbClr val="FFFFFF"/>
              </a:solidFill>
              <a:latin typeface="Arial Narrow" pitchFamily="34" charset="0"/>
            </a:endParaRPr>
          </a:p>
        </p:txBody>
      </p:sp>
      <p:pic>
        <p:nvPicPr>
          <p:cNvPr id="3120" name="Picture 50" descr="D:\amaurils\Documents\DR\LOGO\O2\ODB-SA color.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81860" y="2205038"/>
            <a:ext cx="1428750"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59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descr="Z:\ENGENHARIA\ARQUIVOS\COORDENAÇÃO\APRESENTAÇÕES POWER POINT\2011-08-30_Odebrecht_Newton\img\05_corte_cobertur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444" t="24814" r="19384"/>
          <a:stretch/>
        </p:blipFill>
        <p:spPr bwMode="auto">
          <a:xfrm>
            <a:off x="650900" y="1881336"/>
            <a:ext cx="7944768" cy="4125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Seções Típicas da Obra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54122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1268763"/>
            <a:ext cx="9144000" cy="3816423"/>
          </a:xfrm>
          <a:prstGeom prst="rect">
            <a:avLst/>
          </a:prstGeom>
          <a:solidFill>
            <a:schemeClr val="tx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467544" y="1268764"/>
            <a:ext cx="8568952" cy="331236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32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ea typeface="+mj-ea"/>
                <a:cs typeface="+mj-cs"/>
              </a:rPr>
              <a:t>Arquitetura</a:t>
            </a:r>
            <a:endParaRPr kumimoji="0" lang="pt-BR" sz="3200" b="0" i="0" u="none" strike="noStrike" kern="1200" cap="none" spc="0" normalizeH="0" baseline="0" noProof="0" dirty="0">
              <a:ln>
                <a:noFill/>
              </a:ln>
              <a:solidFill>
                <a:schemeClr val="tx2">
                  <a:lumMod val="75000"/>
                </a:schemeClr>
              </a:solidFill>
              <a:effectLst>
                <a:outerShdw blurRad="50800" dist="38100" dir="8100000" algn="tr" rotWithShape="0">
                  <a:prstClr val="black">
                    <a:alpha val="40000"/>
                  </a:prstClr>
                </a:outerShdw>
              </a:effectLst>
              <a:uLnTx/>
              <a:uFillTx/>
              <a:latin typeface="Arial Unicode MS" pitchFamily="34" charset="-128"/>
              <a:ea typeface="Arial Unicode MS" pitchFamily="34" charset="-128"/>
              <a:cs typeface="Arial Unicode MS" pitchFamily="34" charset="-128"/>
            </a:endParaRPr>
          </a:p>
        </p:txBody>
      </p:sp>
      <p:cxnSp>
        <p:nvCxnSpPr>
          <p:cNvPr id="15" name="Conector reto 14"/>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079380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Imagem 286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407" y="1884362"/>
            <a:ext cx="5429750" cy="4863643"/>
          </a:xfrm>
          <a:prstGeom prst="rect">
            <a:avLst/>
          </a:prstGeom>
        </p:spPr>
      </p:pic>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Pavimento Térreo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45" name="Retângulo de cantos arredondados 144"/>
          <p:cNvSpPr/>
          <p:nvPr/>
        </p:nvSpPr>
        <p:spPr>
          <a:xfrm>
            <a:off x="6516216" y="1720487"/>
            <a:ext cx="2304256" cy="4012769"/>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CaixaDeTexto 145"/>
          <p:cNvSpPr txBox="1"/>
          <p:nvPr/>
        </p:nvSpPr>
        <p:spPr>
          <a:xfrm>
            <a:off x="6576655" y="1358133"/>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147" name="CaixaDeTexto 146">
            <a:hlinkClick r:id="rId4" action="ppaction://hlinksldjump"/>
          </p:cNvPr>
          <p:cNvSpPr txBox="1"/>
          <p:nvPr/>
        </p:nvSpPr>
        <p:spPr>
          <a:xfrm>
            <a:off x="6801798" y="3566145"/>
            <a:ext cx="1753462" cy="369332"/>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Logística </a:t>
            </a:r>
            <a:r>
              <a:rPr lang="pt-BR" sz="800" b="1" cap="small" dirty="0" smtClean="0">
                <a:solidFill>
                  <a:schemeClr val="tx1"/>
                </a:solidFill>
                <a:effectLst>
                  <a:outerShdw blurRad="38100" dist="38100" dir="2700000" algn="tl">
                    <a:srgbClr val="000000">
                      <a:alpha val="43137"/>
                    </a:srgbClr>
                  </a:outerShdw>
                </a:effectLst>
              </a:rPr>
              <a:t>(serviço / Distribuição / Depósito)</a:t>
            </a:r>
            <a:endParaRPr lang="pt-BR" sz="1000" i="1" cap="small" dirty="0">
              <a:solidFill>
                <a:schemeClr val="tx1"/>
              </a:solidFill>
              <a:effectLst>
                <a:outerShdw blurRad="38100" dist="38100" dir="2700000" algn="tl">
                  <a:srgbClr val="000000">
                    <a:alpha val="43137"/>
                  </a:srgbClr>
                </a:outerShdw>
              </a:effectLst>
            </a:endParaRPr>
          </a:p>
        </p:txBody>
      </p:sp>
      <p:sp>
        <p:nvSpPr>
          <p:cNvPr id="148" name="Retângulo 147"/>
          <p:cNvSpPr/>
          <p:nvPr/>
        </p:nvSpPr>
        <p:spPr>
          <a:xfrm>
            <a:off x="6677441" y="2293127"/>
            <a:ext cx="120783" cy="144940"/>
          </a:xfrm>
          <a:prstGeom prst="rect">
            <a:avLst/>
          </a:prstGeom>
          <a:blipFill>
            <a:blip r:embed="rId5"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9" name="Retângulo 148"/>
          <p:cNvSpPr/>
          <p:nvPr/>
        </p:nvSpPr>
        <p:spPr>
          <a:xfrm>
            <a:off x="6677441" y="2637018"/>
            <a:ext cx="120783" cy="144940"/>
          </a:xfrm>
          <a:prstGeom prst="rect">
            <a:avLst/>
          </a:prstGeom>
          <a:solidFill>
            <a:srgbClr val="A7FFAB"/>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0" name="Retângulo 149"/>
          <p:cNvSpPr/>
          <p:nvPr/>
        </p:nvSpPr>
        <p:spPr>
          <a:xfrm>
            <a:off x="6677441" y="3662101"/>
            <a:ext cx="120783" cy="144940"/>
          </a:xfrm>
          <a:prstGeom prst="rect">
            <a:avLst/>
          </a:prstGeom>
          <a:blipFill>
            <a:blip r:embed="rId6"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1" name="CaixaDeTexto 150">
            <a:hlinkClick r:id="rId7" action="ppaction://hlinksldjump"/>
          </p:cNvPr>
          <p:cNvSpPr txBox="1"/>
          <p:nvPr/>
        </p:nvSpPr>
        <p:spPr>
          <a:xfrm>
            <a:off x="6801844" y="2232024"/>
            <a:ext cx="1661089"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Cerimonial</a:t>
            </a:r>
            <a:endParaRPr lang="pt-BR" sz="1000" i="1" cap="small" dirty="0">
              <a:solidFill>
                <a:schemeClr val="tx1"/>
              </a:solidFill>
              <a:effectLst>
                <a:outerShdw blurRad="38100" dist="38100" dir="2700000" algn="tl">
                  <a:srgbClr val="000000">
                    <a:alpha val="43137"/>
                  </a:srgbClr>
                </a:outerShdw>
              </a:effectLst>
            </a:endParaRPr>
          </a:p>
        </p:txBody>
      </p:sp>
      <p:sp>
        <p:nvSpPr>
          <p:cNvPr id="152" name="CaixaDeTexto 151">
            <a:hlinkClick r:id="rId8" action="ppaction://hlinksldjump"/>
          </p:cNvPr>
          <p:cNvSpPr txBox="1"/>
          <p:nvPr/>
        </p:nvSpPr>
        <p:spPr>
          <a:xfrm>
            <a:off x="6801803" y="2530307"/>
            <a:ext cx="1662878" cy="369332"/>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Competição </a:t>
            </a:r>
            <a:r>
              <a:rPr lang="pt-BR" sz="800" b="1" cap="small" dirty="0" smtClean="0">
                <a:solidFill>
                  <a:schemeClr val="tx1"/>
                </a:solidFill>
                <a:effectLst>
                  <a:outerShdw blurRad="38100" dist="38100" dir="2700000" algn="tl">
                    <a:srgbClr val="000000">
                      <a:alpha val="43137"/>
                    </a:srgbClr>
                  </a:outerShdw>
                </a:effectLst>
              </a:rPr>
              <a:t>(Atletas e Oficiais de Jogo)</a:t>
            </a:r>
            <a:endParaRPr lang="pt-BR" sz="1000" i="1" cap="small" dirty="0">
              <a:solidFill>
                <a:schemeClr val="tx1"/>
              </a:solidFill>
              <a:effectLst>
                <a:outerShdw blurRad="38100" dist="38100" dir="2700000" algn="tl">
                  <a:srgbClr val="000000">
                    <a:alpha val="43137"/>
                  </a:srgbClr>
                </a:outerShdw>
              </a:effectLst>
            </a:endParaRPr>
          </a:p>
        </p:txBody>
      </p:sp>
      <p:sp>
        <p:nvSpPr>
          <p:cNvPr id="153" name="CaixaDeTexto 152">
            <a:hlinkClick r:id="rId9" action="ppaction://hlinksldjump"/>
          </p:cNvPr>
          <p:cNvSpPr txBox="1"/>
          <p:nvPr/>
        </p:nvSpPr>
        <p:spPr>
          <a:xfrm>
            <a:off x="6801804" y="4882868"/>
            <a:ext cx="1637652"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Áreas Técnicas</a:t>
            </a:r>
            <a:endParaRPr lang="pt-BR" sz="1000" i="1" cap="small" dirty="0">
              <a:solidFill>
                <a:schemeClr val="tx1"/>
              </a:solidFill>
              <a:effectLst>
                <a:outerShdw blurRad="38100" dist="38100" dir="2700000" algn="tl">
                  <a:srgbClr val="000000">
                    <a:alpha val="43137"/>
                  </a:srgbClr>
                </a:outerShdw>
              </a:effectLst>
            </a:endParaRPr>
          </a:p>
        </p:txBody>
      </p:sp>
      <p:sp>
        <p:nvSpPr>
          <p:cNvPr id="154" name="Retângulo 153"/>
          <p:cNvSpPr/>
          <p:nvPr/>
        </p:nvSpPr>
        <p:spPr>
          <a:xfrm>
            <a:off x="6677441" y="4038275"/>
            <a:ext cx="120783" cy="144940"/>
          </a:xfrm>
          <a:prstGeom prst="rect">
            <a:avLst/>
          </a:prstGeom>
          <a:blipFill>
            <a:blip r:embed="rId10"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CaixaDeTexto 154">
            <a:hlinkClick r:id="rId11" action="ppaction://hlinksldjump"/>
          </p:cNvPr>
          <p:cNvSpPr txBox="1"/>
          <p:nvPr/>
        </p:nvSpPr>
        <p:spPr>
          <a:xfrm>
            <a:off x="6801798" y="3987715"/>
            <a:ext cx="1751674"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Imprensa</a:t>
            </a:r>
            <a:endParaRPr lang="pt-BR" sz="1000" i="1" cap="small" dirty="0">
              <a:solidFill>
                <a:schemeClr val="tx1"/>
              </a:solidFill>
              <a:effectLst>
                <a:outerShdw blurRad="38100" dist="38100" dir="2700000" algn="tl">
                  <a:srgbClr val="000000">
                    <a:alpha val="43137"/>
                  </a:srgbClr>
                </a:outerShdw>
              </a:effectLst>
            </a:endParaRPr>
          </a:p>
        </p:txBody>
      </p:sp>
      <p:sp>
        <p:nvSpPr>
          <p:cNvPr id="156" name="Retângulo 155"/>
          <p:cNvSpPr/>
          <p:nvPr/>
        </p:nvSpPr>
        <p:spPr>
          <a:xfrm>
            <a:off x="6677441" y="2005557"/>
            <a:ext cx="120783" cy="144940"/>
          </a:xfrm>
          <a:prstGeom prst="rect">
            <a:avLst/>
          </a:prstGeom>
          <a:blipFill>
            <a:blip r:embed="rId12"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7" name="CaixaDeTexto 156">
            <a:hlinkClick r:id="rId13" action="ppaction://hlinksldjump"/>
          </p:cNvPr>
          <p:cNvSpPr txBox="1"/>
          <p:nvPr/>
        </p:nvSpPr>
        <p:spPr>
          <a:xfrm>
            <a:off x="6781432" y="1933626"/>
            <a:ext cx="1773833"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Administração</a:t>
            </a:r>
          </a:p>
        </p:txBody>
      </p:sp>
      <p:sp>
        <p:nvSpPr>
          <p:cNvPr id="158" name="Retângulo 157"/>
          <p:cNvSpPr/>
          <p:nvPr/>
        </p:nvSpPr>
        <p:spPr>
          <a:xfrm>
            <a:off x="6677441" y="4670779"/>
            <a:ext cx="120783" cy="144940"/>
          </a:xfrm>
          <a:prstGeom prst="rect">
            <a:avLst/>
          </a:prstGeom>
          <a:solidFill>
            <a:srgbClr val="8FCCFF"/>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9" name="CaixaDeTexto 158">
            <a:hlinkClick r:id="rId14" action="ppaction://hlinksldjump"/>
          </p:cNvPr>
          <p:cNvSpPr txBox="1"/>
          <p:nvPr/>
        </p:nvSpPr>
        <p:spPr>
          <a:xfrm>
            <a:off x="6801798" y="4584489"/>
            <a:ext cx="1751674"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Acesso VIP e VVIP</a:t>
            </a:r>
          </a:p>
        </p:txBody>
      </p:sp>
      <p:sp>
        <p:nvSpPr>
          <p:cNvPr id="160" name="Retângulo 159"/>
          <p:cNvSpPr/>
          <p:nvPr/>
        </p:nvSpPr>
        <p:spPr>
          <a:xfrm>
            <a:off x="6677441" y="5252236"/>
            <a:ext cx="120783" cy="144940"/>
          </a:xfrm>
          <a:prstGeom prst="rect">
            <a:avLst/>
          </a:prstGeom>
          <a:solidFill>
            <a:srgbClr val="57FF2F"/>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CaixaDeTexto 160">
            <a:hlinkClick r:id="rId15" action="ppaction://hlinksldjump"/>
          </p:cNvPr>
          <p:cNvSpPr txBox="1"/>
          <p:nvPr/>
        </p:nvSpPr>
        <p:spPr>
          <a:xfrm>
            <a:off x="6785669" y="5181248"/>
            <a:ext cx="1765350"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Salas de STA</a:t>
            </a:r>
          </a:p>
        </p:txBody>
      </p:sp>
      <p:sp>
        <p:nvSpPr>
          <p:cNvPr id="162" name="Retângulo 161"/>
          <p:cNvSpPr/>
          <p:nvPr/>
        </p:nvSpPr>
        <p:spPr>
          <a:xfrm>
            <a:off x="6677441" y="3327087"/>
            <a:ext cx="120783" cy="144940"/>
          </a:xfrm>
          <a:prstGeom prst="rect">
            <a:avLst/>
          </a:prstGeom>
          <a:blipFill>
            <a:blip r:embed="rId16"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 name="CaixaDeTexto 162">
            <a:hlinkClick r:id="rId17" action="ppaction://hlinksldjump"/>
          </p:cNvPr>
          <p:cNvSpPr txBox="1"/>
          <p:nvPr/>
        </p:nvSpPr>
        <p:spPr>
          <a:xfrm>
            <a:off x="6798219" y="3267794"/>
            <a:ext cx="1666454"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Hospitalidade Acesso</a:t>
            </a:r>
            <a:endParaRPr lang="pt-BR" sz="1000" i="1" cap="small" dirty="0">
              <a:solidFill>
                <a:schemeClr val="tx1"/>
              </a:solidFill>
              <a:effectLst>
                <a:outerShdw blurRad="38100" dist="38100" dir="2700000" algn="tl">
                  <a:srgbClr val="000000">
                    <a:alpha val="43137"/>
                  </a:srgbClr>
                </a:outerShdw>
              </a:effectLst>
            </a:endParaRPr>
          </a:p>
        </p:txBody>
      </p:sp>
      <p:sp>
        <p:nvSpPr>
          <p:cNvPr id="164" name="Retângulo 163"/>
          <p:cNvSpPr/>
          <p:nvPr/>
        </p:nvSpPr>
        <p:spPr>
          <a:xfrm>
            <a:off x="6677441" y="2992060"/>
            <a:ext cx="120783" cy="144940"/>
          </a:xfrm>
          <a:prstGeom prst="rect">
            <a:avLst/>
          </a:prstGeom>
          <a:solidFill>
            <a:schemeClr val="bg1">
              <a:lumMod val="75000"/>
            </a:schemeClr>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5" name="CaixaDeTexto 164">
            <a:hlinkClick r:id="rId18" action="ppaction://hlinksldjump"/>
          </p:cNvPr>
          <p:cNvSpPr txBox="1"/>
          <p:nvPr/>
        </p:nvSpPr>
        <p:spPr>
          <a:xfrm>
            <a:off x="6801797" y="2951820"/>
            <a:ext cx="166287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Estacionamento</a:t>
            </a:r>
            <a:endParaRPr lang="pt-BR" sz="1000" i="1" cap="small" dirty="0">
              <a:solidFill>
                <a:schemeClr val="tx1"/>
              </a:solidFill>
              <a:effectLst>
                <a:outerShdw blurRad="38100" dist="38100" dir="2700000" algn="tl">
                  <a:srgbClr val="000000">
                    <a:alpha val="43137"/>
                  </a:srgbClr>
                </a:outerShdw>
              </a:effectLst>
            </a:endParaRPr>
          </a:p>
        </p:txBody>
      </p:sp>
      <p:sp>
        <p:nvSpPr>
          <p:cNvPr id="168" name="CaixaDeTexto 167">
            <a:hlinkClick r:id="rId19" action="ppaction://hlinksldjump"/>
          </p:cNvPr>
          <p:cNvSpPr txBox="1"/>
          <p:nvPr/>
        </p:nvSpPr>
        <p:spPr>
          <a:xfrm>
            <a:off x="6785716" y="4286110"/>
            <a:ext cx="1769591"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Médico</a:t>
            </a:r>
            <a:endParaRPr lang="pt-BR" sz="1000" i="1" cap="small" dirty="0">
              <a:solidFill>
                <a:schemeClr val="tx1"/>
              </a:solidFill>
              <a:effectLst>
                <a:outerShdw blurRad="38100" dist="38100" dir="2700000" algn="tl">
                  <a:srgbClr val="000000">
                    <a:alpha val="43137"/>
                  </a:srgbClr>
                </a:outerShdw>
              </a:effectLst>
            </a:endParaRPr>
          </a:p>
        </p:txBody>
      </p:sp>
      <p:sp>
        <p:nvSpPr>
          <p:cNvPr id="169" name="Retângulo 168"/>
          <p:cNvSpPr/>
          <p:nvPr/>
        </p:nvSpPr>
        <p:spPr>
          <a:xfrm>
            <a:off x="6677441" y="4336654"/>
            <a:ext cx="120783" cy="144940"/>
          </a:xfrm>
          <a:prstGeom prst="rect">
            <a:avLst/>
          </a:prstGeom>
          <a:solidFill>
            <a:srgbClr val="FF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70" name="Retângulo 169"/>
          <p:cNvSpPr/>
          <p:nvPr/>
        </p:nvSpPr>
        <p:spPr>
          <a:xfrm>
            <a:off x="6677441" y="4953747"/>
            <a:ext cx="120783" cy="144940"/>
          </a:xfrm>
          <a:prstGeom prst="rect">
            <a:avLst/>
          </a:prstGeom>
          <a:solidFill>
            <a:srgbClr val="D3A77B"/>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187386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ângulo de cantos arredondados 51"/>
          <p:cNvSpPr/>
          <p:nvPr/>
        </p:nvSpPr>
        <p:spPr>
          <a:xfrm>
            <a:off x="6516216" y="1648483"/>
            <a:ext cx="2304256" cy="4372809"/>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1º Pavimento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48" name="Imagem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75" y="1870568"/>
            <a:ext cx="5437739" cy="4870800"/>
          </a:xfrm>
          <a:prstGeom prst="rect">
            <a:avLst/>
          </a:prstGeom>
        </p:spPr>
      </p:pic>
      <p:sp>
        <p:nvSpPr>
          <p:cNvPr id="26" name="Retângulo 25"/>
          <p:cNvSpPr/>
          <p:nvPr/>
        </p:nvSpPr>
        <p:spPr>
          <a:xfrm>
            <a:off x="6676801" y="2217548"/>
            <a:ext cx="142876" cy="168673"/>
          </a:xfrm>
          <a:prstGeom prst="rect">
            <a:avLst/>
          </a:prstGeom>
          <a:solidFill>
            <a:srgbClr val="F0DEBE"/>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hlinkClick r:id="rId4" action="ppaction://hlinksldjump"/>
          </p:cNvPr>
          <p:cNvSpPr txBox="1"/>
          <p:nvPr/>
        </p:nvSpPr>
        <p:spPr>
          <a:xfrm>
            <a:off x="6819679" y="2152030"/>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Público Geral</a:t>
            </a:r>
            <a:endParaRPr lang="pt-BR" sz="1000" i="1" cap="small" dirty="0">
              <a:solidFill>
                <a:schemeClr val="tx1"/>
              </a:solidFill>
              <a:effectLst>
                <a:outerShdw blurRad="38100" dist="38100" dir="2700000" algn="tl">
                  <a:srgbClr val="000000">
                    <a:alpha val="43137"/>
                  </a:srgbClr>
                </a:outerShdw>
              </a:effectLst>
            </a:endParaRPr>
          </a:p>
        </p:txBody>
      </p:sp>
      <p:sp>
        <p:nvSpPr>
          <p:cNvPr id="32" name="Retângulo 31"/>
          <p:cNvSpPr/>
          <p:nvPr/>
        </p:nvSpPr>
        <p:spPr>
          <a:xfrm>
            <a:off x="6676801" y="3008201"/>
            <a:ext cx="142876" cy="168673"/>
          </a:xfrm>
          <a:prstGeom prst="rect">
            <a:avLst/>
          </a:prstGeom>
          <a:blipFill>
            <a:blip r:embed="rId5"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hlinkClick r:id="rId6" action="ppaction://hlinksldjump"/>
          </p:cNvPr>
          <p:cNvSpPr txBox="1"/>
          <p:nvPr/>
        </p:nvSpPr>
        <p:spPr>
          <a:xfrm>
            <a:off x="6819676" y="2976700"/>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Sanitários</a:t>
            </a:r>
          </a:p>
        </p:txBody>
      </p:sp>
      <p:sp>
        <p:nvSpPr>
          <p:cNvPr id="37" name="Retângulo 36"/>
          <p:cNvSpPr/>
          <p:nvPr/>
        </p:nvSpPr>
        <p:spPr>
          <a:xfrm>
            <a:off x="6676801" y="2464329"/>
            <a:ext cx="142876" cy="168673"/>
          </a:xfrm>
          <a:prstGeom prst="rect">
            <a:avLst/>
          </a:prstGeom>
          <a:blipFill>
            <a:blip r:embed="rId7"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6676801" y="1921668"/>
            <a:ext cx="142876" cy="168673"/>
          </a:xfrm>
          <a:prstGeom prst="rect">
            <a:avLst/>
          </a:prstGeom>
          <a:blipFill>
            <a:blip r:embed="rId8"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a:hlinkClick r:id="rId9" action="ppaction://hlinksldjump"/>
          </p:cNvPr>
          <p:cNvSpPr txBox="1"/>
          <p:nvPr/>
        </p:nvSpPr>
        <p:spPr>
          <a:xfrm>
            <a:off x="6819676" y="1877098"/>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Bares e Lanchonetes</a:t>
            </a:r>
            <a:endParaRPr lang="pt-BR" sz="1000" i="1" cap="small" dirty="0">
              <a:solidFill>
                <a:schemeClr val="tx1"/>
              </a:solidFill>
              <a:effectLst>
                <a:outerShdw blurRad="38100" dist="38100" dir="2700000" algn="tl">
                  <a:srgbClr val="000000">
                    <a:alpha val="43137"/>
                  </a:srgbClr>
                </a:outerShdw>
              </a:effectLst>
            </a:endParaRPr>
          </a:p>
        </p:txBody>
      </p:sp>
      <p:sp>
        <p:nvSpPr>
          <p:cNvPr id="44" name="Retângulo 43"/>
          <p:cNvSpPr/>
          <p:nvPr/>
        </p:nvSpPr>
        <p:spPr>
          <a:xfrm>
            <a:off x="6676801" y="3282701"/>
            <a:ext cx="142876" cy="168673"/>
          </a:xfrm>
          <a:prstGeom prst="rect">
            <a:avLst/>
          </a:prstGeom>
          <a:solidFill>
            <a:srgbClr val="FF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hlinkClick r:id="rId10" action="ppaction://hlinksldjump"/>
          </p:cNvPr>
          <p:cNvSpPr txBox="1"/>
          <p:nvPr/>
        </p:nvSpPr>
        <p:spPr>
          <a:xfrm>
            <a:off x="6819676" y="3251614"/>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Segurança/Credenciamento</a:t>
            </a:r>
          </a:p>
        </p:txBody>
      </p:sp>
      <p:sp>
        <p:nvSpPr>
          <p:cNvPr id="51" name="CaixaDeTexto 50">
            <a:hlinkClick r:id="rId11" action="ppaction://hlinksldjump"/>
          </p:cNvPr>
          <p:cNvSpPr txBox="1"/>
          <p:nvPr/>
        </p:nvSpPr>
        <p:spPr>
          <a:xfrm>
            <a:off x="6819676" y="2701860"/>
            <a:ext cx="2000796" cy="246221"/>
          </a:xfrm>
          <a:prstGeom prst="rect">
            <a:avLst/>
          </a:prstGeom>
          <a:noFill/>
        </p:spPr>
        <p:txBody>
          <a:bodyPr wrap="square" rtlCol="0">
            <a:spAutoFit/>
          </a:bodyPr>
          <a:lstStyle/>
          <a:p>
            <a:r>
              <a:rPr lang="pt-BR" sz="1000" b="1" cap="small" dirty="0" smtClean="0">
                <a:effectLst>
                  <a:outerShdw blurRad="38100" dist="38100" dir="2700000" algn="tl">
                    <a:srgbClr val="000000">
                      <a:alpha val="43137"/>
                    </a:srgbClr>
                  </a:outerShdw>
                </a:effectLst>
              </a:rPr>
              <a:t>Médic</a:t>
            </a:r>
            <a:r>
              <a:rPr lang="pt-BR" sz="1000" b="1" cap="small" dirty="0" smtClean="0">
                <a:solidFill>
                  <a:schemeClr val="tx1"/>
                </a:solidFill>
                <a:effectLst>
                  <a:outerShdw blurRad="38100" dist="38100" dir="2700000" algn="tl">
                    <a:srgbClr val="000000">
                      <a:alpha val="43137"/>
                    </a:srgbClr>
                  </a:outerShdw>
                </a:effectLst>
              </a:rPr>
              <a:t>o</a:t>
            </a:r>
          </a:p>
        </p:txBody>
      </p:sp>
      <p:sp>
        <p:nvSpPr>
          <p:cNvPr id="53" name="Retângulo 52"/>
          <p:cNvSpPr/>
          <p:nvPr/>
        </p:nvSpPr>
        <p:spPr>
          <a:xfrm>
            <a:off x="6676801" y="2739244"/>
            <a:ext cx="142876" cy="168673"/>
          </a:xfrm>
          <a:prstGeom prst="rect">
            <a:avLst/>
          </a:prstGeom>
          <a:solidFill>
            <a:srgbClr val="C0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a:hlinkClick r:id="rId12" action="ppaction://hlinksldjump"/>
          </p:cNvPr>
          <p:cNvSpPr txBox="1"/>
          <p:nvPr/>
        </p:nvSpPr>
        <p:spPr>
          <a:xfrm>
            <a:off x="6849744" y="2983328"/>
            <a:ext cx="2000796" cy="246221"/>
          </a:xfrm>
          <a:prstGeom prst="rect">
            <a:avLst/>
          </a:prstGeom>
          <a:noFill/>
        </p:spPr>
        <p:txBody>
          <a:bodyPr wrap="square" rtlCol="0">
            <a:spAutoFit/>
          </a:bodyPr>
          <a:lstStyle/>
          <a:p>
            <a:r>
              <a:rPr lang="pt-BR" sz="1000" b="1" cap="small" dirty="0" smtClean="0">
                <a:effectLst>
                  <a:outerShdw blurRad="38100" dist="38100" dir="2700000" algn="tl">
                    <a:srgbClr val="000000">
                      <a:alpha val="43137"/>
                    </a:srgbClr>
                  </a:outerShdw>
                </a:effectLst>
              </a:rPr>
              <a:t>Público VIP</a:t>
            </a:r>
            <a:endParaRPr lang="pt-BR" sz="1000" b="1" cap="small"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1207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2º Pavimento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78" y="1844824"/>
            <a:ext cx="5309348" cy="4925320"/>
          </a:xfrm>
          <a:prstGeom prst="rect">
            <a:avLst/>
          </a:prstGeom>
        </p:spPr>
      </p:pic>
      <p:sp>
        <p:nvSpPr>
          <p:cNvPr id="50" name="Retângulo de cantos arredondados 49"/>
          <p:cNvSpPr/>
          <p:nvPr/>
        </p:nvSpPr>
        <p:spPr>
          <a:xfrm>
            <a:off x="6516216" y="1648483"/>
            <a:ext cx="2304256" cy="4372809"/>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69" name="Retângulo 68"/>
          <p:cNvSpPr/>
          <p:nvPr/>
        </p:nvSpPr>
        <p:spPr>
          <a:xfrm>
            <a:off x="6676801" y="2217548"/>
            <a:ext cx="142876" cy="168673"/>
          </a:xfrm>
          <a:prstGeom prst="rect">
            <a:avLst/>
          </a:prstGeom>
          <a:solidFill>
            <a:srgbClr val="F0DEBE"/>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a:hlinkClick r:id="rId4" action="ppaction://hlinksldjump"/>
          </p:cNvPr>
          <p:cNvSpPr txBox="1"/>
          <p:nvPr/>
        </p:nvSpPr>
        <p:spPr>
          <a:xfrm>
            <a:off x="6819679" y="2152030"/>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Público Geral</a:t>
            </a:r>
            <a:endParaRPr lang="pt-BR" sz="1000" i="1" cap="small" dirty="0">
              <a:solidFill>
                <a:schemeClr val="tx1"/>
              </a:solidFill>
              <a:effectLst>
                <a:outerShdw blurRad="38100" dist="38100" dir="2700000" algn="tl">
                  <a:srgbClr val="000000">
                    <a:alpha val="43137"/>
                  </a:srgbClr>
                </a:outerShdw>
              </a:effectLst>
            </a:endParaRPr>
          </a:p>
        </p:txBody>
      </p:sp>
      <p:sp>
        <p:nvSpPr>
          <p:cNvPr id="71" name="Retângulo 70"/>
          <p:cNvSpPr/>
          <p:nvPr/>
        </p:nvSpPr>
        <p:spPr>
          <a:xfrm>
            <a:off x="6676801" y="3008201"/>
            <a:ext cx="142876" cy="168673"/>
          </a:xfrm>
          <a:prstGeom prst="rect">
            <a:avLst/>
          </a:prstGeom>
          <a:blipFill>
            <a:blip r:embed="rId5"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a:hlinkClick r:id="rId6" action="ppaction://hlinksldjump"/>
          </p:cNvPr>
          <p:cNvSpPr txBox="1"/>
          <p:nvPr/>
        </p:nvSpPr>
        <p:spPr>
          <a:xfrm>
            <a:off x="6819676" y="2976700"/>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Sanitários</a:t>
            </a:r>
          </a:p>
        </p:txBody>
      </p:sp>
      <p:sp>
        <p:nvSpPr>
          <p:cNvPr id="73" name="Retângulo 72"/>
          <p:cNvSpPr/>
          <p:nvPr/>
        </p:nvSpPr>
        <p:spPr>
          <a:xfrm>
            <a:off x="6676801" y="2464329"/>
            <a:ext cx="142876" cy="168673"/>
          </a:xfrm>
          <a:prstGeom prst="rect">
            <a:avLst/>
          </a:prstGeom>
          <a:blipFill>
            <a:blip r:embed="rId7"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p:cNvSpPr/>
          <p:nvPr/>
        </p:nvSpPr>
        <p:spPr>
          <a:xfrm>
            <a:off x="6676801" y="1921668"/>
            <a:ext cx="142876" cy="168673"/>
          </a:xfrm>
          <a:prstGeom prst="rect">
            <a:avLst/>
          </a:prstGeom>
          <a:blipFill>
            <a:blip r:embed="rId8"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a:hlinkClick r:id="rId9" action="ppaction://hlinksldjump"/>
          </p:cNvPr>
          <p:cNvSpPr txBox="1"/>
          <p:nvPr/>
        </p:nvSpPr>
        <p:spPr>
          <a:xfrm>
            <a:off x="6819676" y="1877098"/>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Bares e Lanchonetes</a:t>
            </a:r>
            <a:endParaRPr lang="pt-BR" sz="1000" i="1" cap="small" dirty="0">
              <a:solidFill>
                <a:schemeClr val="tx1"/>
              </a:solidFill>
              <a:effectLst>
                <a:outerShdw blurRad="38100" dist="38100" dir="2700000" algn="tl">
                  <a:srgbClr val="000000">
                    <a:alpha val="43137"/>
                  </a:srgbClr>
                </a:outerShdw>
              </a:effectLst>
            </a:endParaRPr>
          </a:p>
        </p:txBody>
      </p:sp>
      <p:sp>
        <p:nvSpPr>
          <p:cNvPr id="76" name="Retângulo 75"/>
          <p:cNvSpPr/>
          <p:nvPr/>
        </p:nvSpPr>
        <p:spPr>
          <a:xfrm>
            <a:off x="6676801" y="3282701"/>
            <a:ext cx="142876" cy="168673"/>
          </a:xfrm>
          <a:prstGeom prst="rect">
            <a:avLst/>
          </a:prstGeom>
          <a:solidFill>
            <a:srgbClr val="FF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CaixaDeTexto 76">
            <a:hlinkClick r:id="rId10" action="ppaction://hlinksldjump"/>
          </p:cNvPr>
          <p:cNvSpPr txBox="1"/>
          <p:nvPr/>
        </p:nvSpPr>
        <p:spPr>
          <a:xfrm>
            <a:off x="6819676" y="3251614"/>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Segurança/Credenciamento</a:t>
            </a:r>
          </a:p>
        </p:txBody>
      </p:sp>
      <p:sp>
        <p:nvSpPr>
          <p:cNvPr id="78" name="CaixaDeTexto 77">
            <a:hlinkClick r:id="rId11" action="ppaction://hlinksldjump"/>
          </p:cNvPr>
          <p:cNvSpPr txBox="1"/>
          <p:nvPr/>
        </p:nvSpPr>
        <p:spPr>
          <a:xfrm>
            <a:off x="6819676" y="2701860"/>
            <a:ext cx="2000796" cy="246221"/>
          </a:xfrm>
          <a:prstGeom prst="rect">
            <a:avLst/>
          </a:prstGeom>
          <a:noFill/>
        </p:spPr>
        <p:txBody>
          <a:bodyPr wrap="square" rtlCol="0">
            <a:spAutoFit/>
          </a:bodyPr>
          <a:lstStyle/>
          <a:p>
            <a:r>
              <a:rPr lang="pt-BR" sz="1000" b="1" cap="small" dirty="0" smtClean="0">
                <a:effectLst>
                  <a:outerShdw blurRad="38100" dist="38100" dir="2700000" algn="tl">
                    <a:srgbClr val="000000">
                      <a:alpha val="43137"/>
                    </a:srgbClr>
                  </a:outerShdw>
                </a:effectLst>
              </a:rPr>
              <a:t>Médic</a:t>
            </a:r>
            <a:r>
              <a:rPr lang="pt-BR" sz="1000" b="1" cap="small" dirty="0" smtClean="0">
                <a:solidFill>
                  <a:schemeClr val="tx1"/>
                </a:solidFill>
                <a:effectLst>
                  <a:outerShdw blurRad="38100" dist="38100" dir="2700000" algn="tl">
                    <a:srgbClr val="000000">
                      <a:alpha val="43137"/>
                    </a:srgbClr>
                  </a:outerShdw>
                </a:effectLst>
              </a:rPr>
              <a:t>o</a:t>
            </a:r>
          </a:p>
        </p:txBody>
      </p:sp>
      <p:sp>
        <p:nvSpPr>
          <p:cNvPr id="79" name="Retângulo 78"/>
          <p:cNvSpPr/>
          <p:nvPr/>
        </p:nvSpPr>
        <p:spPr>
          <a:xfrm>
            <a:off x="6676801" y="2739244"/>
            <a:ext cx="142876" cy="168673"/>
          </a:xfrm>
          <a:prstGeom prst="rect">
            <a:avLst/>
          </a:prstGeom>
          <a:solidFill>
            <a:srgbClr val="C0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CaixaDeTexto 79">
            <a:hlinkClick r:id="rId12" action="ppaction://hlinksldjump"/>
          </p:cNvPr>
          <p:cNvSpPr txBox="1"/>
          <p:nvPr/>
        </p:nvSpPr>
        <p:spPr>
          <a:xfrm>
            <a:off x="6849744" y="2426943"/>
            <a:ext cx="2000796" cy="246221"/>
          </a:xfrm>
          <a:prstGeom prst="rect">
            <a:avLst/>
          </a:prstGeom>
          <a:noFill/>
        </p:spPr>
        <p:txBody>
          <a:bodyPr wrap="square" rtlCol="0">
            <a:spAutoFit/>
          </a:bodyPr>
          <a:lstStyle/>
          <a:p>
            <a:r>
              <a:rPr lang="pt-BR" sz="1000" b="1" cap="small" dirty="0" smtClean="0">
                <a:effectLst>
                  <a:outerShdw blurRad="38100" dist="38100" dir="2700000" algn="tl">
                    <a:srgbClr val="000000">
                      <a:alpha val="43137"/>
                    </a:srgbClr>
                  </a:outerShdw>
                </a:effectLst>
              </a:rPr>
              <a:t>Público VIP</a:t>
            </a:r>
            <a:endParaRPr lang="pt-BR" sz="1000" b="1" cap="small"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64174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3º Pavimento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3" name="Image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62" y="1859768"/>
            <a:ext cx="5247261" cy="4881599"/>
          </a:xfrm>
          <a:prstGeom prst="rect">
            <a:avLst/>
          </a:prstGeom>
        </p:spPr>
      </p:pic>
      <p:sp>
        <p:nvSpPr>
          <p:cNvPr id="49" name="Retângulo de cantos arredondados 48"/>
          <p:cNvSpPr/>
          <p:nvPr/>
        </p:nvSpPr>
        <p:spPr>
          <a:xfrm>
            <a:off x="6516216" y="1648485"/>
            <a:ext cx="2304256" cy="4300801"/>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51" name="Retângulo 50"/>
          <p:cNvSpPr/>
          <p:nvPr/>
        </p:nvSpPr>
        <p:spPr>
          <a:xfrm>
            <a:off x="6676801" y="2217529"/>
            <a:ext cx="142876" cy="165896"/>
          </a:xfrm>
          <a:prstGeom prst="rect">
            <a:avLst/>
          </a:prstGeom>
          <a:solidFill>
            <a:srgbClr val="F0DEBE"/>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CaixaDeTexto 51">
            <a:hlinkClick r:id="rId4" action="ppaction://hlinksldjump"/>
          </p:cNvPr>
          <p:cNvSpPr txBox="1"/>
          <p:nvPr/>
        </p:nvSpPr>
        <p:spPr>
          <a:xfrm>
            <a:off x="6819679" y="2152030"/>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Público Geral</a:t>
            </a:r>
            <a:endParaRPr lang="pt-BR" sz="1000" i="1" cap="small" dirty="0">
              <a:solidFill>
                <a:schemeClr val="tx1"/>
              </a:solidFill>
              <a:effectLst>
                <a:outerShdw blurRad="38100" dist="38100" dir="2700000" algn="tl">
                  <a:srgbClr val="000000">
                    <a:alpha val="43137"/>
                  </a:srgbClr>
                </a:outerShdw>
              </a:effectLst>
            </a:endParaRPr>
          </a:p>
        </p:txBody>
      </p:sp>
      <p:sp>
        <p:nvSpPr>
          <p:cNvPr id="53" name="Retângulo 52"/>
          <p:cNvSpPr/>
          <p:nvPr/>
        </p:nvSpPr>
        <p:spPr>
          <a:xfrm>
            <a:off x="6676801" y="3571086"/>
            <a:ext cx="142876" cy="165896"/>
          </a:xfrm>
          <a:prstGeom prst="rect">
            <a:avLst/>
          </a:prstGeom>
          <a:blipFill>
            <a:blip r:embed="rId5"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a:hlinkClick r:id="rId6" action="ppaction://hlinksldjump"/>
          </p:cNvPr>
          <p:cNvSpPr txBox="1"/>
          <p:nvPr/>
        </p:nvSpPr>
        <p:spPr>
          <a:xfrm>
            <a:off x="6819676" y="3526512"/>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Tribuna de Honra</a:t>
            </a:r>
          </a:p>
        </p:txBody>
      </p:sp>
      <p:sp>
        <p:nvSpPr>
          <p:cNvPr id="55" name="Retângulo 54"/>
          <p:cNvSpPr/>
          <p:nvPr/>
        </p:nvSpPr>
        <p:spPr>
          <a:xfrm>
            <a:off x="6676801" y="3008182"/>
            <a:ext cx="142876" cy="165896"/>
          </a:xfrm>
          <a:prstGeom prst="rect">
            <a:avLst/>
          </a:prstGeom>
          <a:blipFill>
            <a:blip r:embed="rId7"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a:hlinkClick r:id="rId8" action="ppaction://hlinksldjump"/>
          </p:cNvPr>
          <p:cNvSpPr txBox="1"/>
          <p:nvPr/>
        </p:nvSpPr>
        <p:spPr>
          <a:xfrm>
            <a:off x="6819676" y="2976700"/>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Sanitários</a:t>
            </a:r>
          </a:p>
        </p:txBody>
      </p:sp>
      <p:sp>
        <p:nvSpPr>
          <p:cNvPr id="57" name="Retângulo 56"/>
          <p:cNvSpPr/>
          <p:nvPr/>
        </p:nvSpPr>
        <p:spPr>
          <a:xfrm>
            <a:off x="6676801" y="2464310"/>
            <a:ext cx="142876" cy="165896"/>
          </a:xfrm>
          <a:prstGeom prst="rect">
            <a:avLst/>
          </a:prstGeom>
          <a:blipFill>
            <a:blip r:embed="rId9"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hlinkClick r:id="rId10" action="ppaction://hlinksldjump"/>
          </p:cNvPr>
          <p:cNvSpPr txBox="1"/>
          <p:nvPr/>
        </p:nvSpPr>
        <p:spPr>
          <a:xfrm>
            <a:off x="6819679" y="2426945"/>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Público VIP</a:t>
            </a:r>
            <a:endParaRPr lang="pt-BR" sz="1000" i="1" cap="small" dirty="0">
              <a:solidFill>
                <a:schemeClr val="tx1"/>
              </a:solidFill>
              <a:effectLst>
                <a:outerShdw blurRad="38100" dist="38100" dir="2700000" algn="tl">
                  <a:srgbClr val="000000">
                    <a:alpha val="43137"/>
                  </a:srgbClr>
                </a:outerShdw>
              </a:effectLst>
            </a:endParaRPr>
          </a:p>
        </p:txBody>
      </p:sp>
      <p:sp>
        <p:nvSpPr>
          <p:cNvPr id="59" name="Retângulo 58"/>
          <p:cNvSpPr/>
          <p:nvPr/>
        </p:nvSpPr>
        <p:spPr>
          <a:xfrm>
            <a:off x="6676801" y="1921669"/>
            <a:ext cx="142876" cy="165896"/>
          </a:xfrm>
          <a:prstGeom prst="rect">
            <a:avLst/>
          </a:prstGeom>
          <a:blipFill>
            <a:blip r:embed="rId11"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a:hlinkClick r:id="rId12" action="ppaction://hlinksldjump"/>
          </p:cNvPr>
          <p:cNvSpPr txBox="1"/>
          <p:nvPr/>
        </p:nvSpPr>
        <p:spPr>
          <a:xfrm>
            <a:off x="6819676" y="1877098"/>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Bares e Lanchonetes</a:t>
            </a:r>
            <a:endParaRPr lang="pt-BR" sz="1000" i="1" cap="small" dirty="0">
              <a:solidFill>
                <a:schemeClr val="tx1"/>
              </a:solidFill>
              <a:effectLst>
                <a:outerShdw blurRad="38100" dist="38100" dir="2700000" algn="tl">
                  <a:srgbClr val="000000">
                    <a:alpha val="43137"/>
                  </a:srgbClr>
                </a:outerShdw>
              </a:effectLst>
            </a:endParaRPr>
          </a:p>
        </p:txBody>
      </p:sp>
      <p:sp>
        <p:nvSpPr>
          <p:cNvPr id="61" name="Retângulo 60"/>
          <p:cNvSpPr/>
          <p:nvPr/>
        </p:nvSpPr>
        <p:spPr>
          <a:xfrm>
            <a:off x="6676801" y="3282682"/>
            <a:ext cx="142876" cy="165896"/>
          </a:xfrm>
          <a:prstGeom prst="rect">
            <a:avLst/>
          </a:prstGeom>
          <a:solidFill>
            <a:srgbClr val="FF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a:hlinkClick r:id="rId13" action="ppaction://hlinksldjump"/>
          </p:cNvPr>
          <p:cNvSpPr txBox="1"/>
          <p:nvPr/>
        </p:nvSpPr>
        <p:spPr>
          <a:xfrm>
            <a:off x="6819676" y="3251614"/>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Segurança/Credenciamento</a:t>
            </a:r>
          </a:p>
        </p:txBody>
      </p:sp>
      <p:sp>
        <p:nvSpPr>
          <p:cNvPr id="63" name="CaixaDeTexto 62">
            <a:hlinkClick r:id="rId14" action="ppaction://hlinksldjump"/>
          </p:cNvPr>
          <p:cNvSpPr txBox="1"/>
          <p:nvPr/>
        </p:nvSpPr>
        <p:spPr>
          <a:xfrm>
            <a:off x="6819676" y="2701860"/>
            <a:ext cx="2000796" cy="246221"/>
          </a:xfrm>
          <a:prstGeom prst="rect">
            <a:avLst/>
          </a:prstGeom>
          <a:noFill/>
        </p:spPr>
        <p:txBody>
          <a:bodyPr wrap="square" rtlCol="0">
            <a:spAutoFit/>
          </a:bodyPr>
          <a:lstStyle/>
          <a:p>
            <a:r>
              <a:rPr lang="pt-BR" sz="1000" b="1" cap="small" dirty="0" smtClean="0">
                <a:effectLst>
                  <a:outerShdw blurRad="38100" dist="38100" dir="2700000" algn="tl">
                    <a:srgbClr val="000000">
                      <a:alpha val="43137"/>
                    </a:srgbClr>
                  </a:outerShdw>
                </a:effectLst>
              </a:rPr>
              <a:t>Médic</a:t>
            </a:r>
            <a:r>
              <a:rPr lang="pt-BR" sz="1000" b="1" cap="small" dirty="0" smtClean="0">
                <a:solidFill>
                  <a:schemeClr val="tx1"/>
                </a:solidFill>
                <a:effectLst>
                  <a:outerShdw blurRad="38100" dist="38100" dir="2700000" algn="tl">
                    <a:srgbClr val="000000">
                      <a:alpha val="43137"/>
                    </a:srgbClr>
                  </a:outerShdw>
                </a:effectLst>
              </a:rPr>
              <a:t>o</a:t>
            </a:r>
          </a:p>
        </p:txBody>
      </p:sp>
      <p:sp>
        <p:nvSpPr>
          <p:cNvPr id="64" name="Retângulo 63"/>
          <p:cNvSpPr/>
          <p:nvPr/>
        </p:nvSpPr>
        <p:spPr>
          <a:xfrm>
            <a:off x="6676801" y="2739225"/>
            <a:ext cx="142876" cy="165896"/>
          </a:xfrm>
          <a:prstGeom prst="rect">
            <a:avLst/>
          </a:prstGeom>
          <a:solidFill>
            <a:srgbClr val="C0000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58479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ixaDeTexto 29"/>
          <p:cNvSpPr txBox="1"/>
          <p:nvPr/>
        </p:nvSpPr>
        <p:spPr>
          <a:xfrm>
            <a:off x="6576655" y="1879407"/>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4º Pavimento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4" name="Imagem 3">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551" y="1892742"/>
            <a:ext cx="5518662" cy="4848626"/>
          </a:xfrm>
          <a:prstGeom prst="rect">
            <a:avLst/>
          </a:prstGeom>
        </p:spPr>
      </p:pic>
      <p:sp>
        <p:nvSpPr>
          <p:cNvPr id="37" name="Retângulo de cantos arredondados 36"/>
          <p:cNvSpPr/>
          <p:nvPr/>
        </p:nvSpPr>
        <p:spPr>
          <a:xfrm>
            <a:off x="6516216" y="1648483"/>
            <a:ext cx="2304256" cy="4372809"/>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41" name="CaixaDeTexto 40">
            <a:hlinkClick r:id="rId5" action="ppaction://hlinksldjump"/>
          </p:cNvPr>
          <p:cNvSpPr txBox="1"/>
          <p:nvPr/>
        </p:nvSpPr>
        <p:spPr>
          <a:xfrm>
            <a:off x="6819679" y="2369249"/>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Imprensa</a:t>
            </a:r>
            <a:endParaRPr lang="pt-BR" sz="1000" i="1" cap="small" dirty="0">
              <a:solidFill>
                <a:schemeClr val="tx1"/>
              </a:solidFill>
              <a:effectLst>
                <a:outerShdw blurRad="38100" dist="38100" dir="2700000" algn="tl">
                  <a:srgbClr val="000000">
                    <a:alpha val="43137"/>
                  </a:srgbClr>
                </a:outerShdw>
              </a:effectLst>
            </a:endParaRPr>
          </a:p>
        </p:txBody>
      </p:sp>
      <p:sp>
        <p:nvSpPr>
          <p:cNvPr id="44" name="Retângulo 43"/>
          <p:cNvSpPr/>
          <p:nvPr/>
        </p:nvSpPr>
        <p:spPr>
          <a:xfrm>
            <a:off x="6676801" y="2661497"/>
            <a:ext cx="142876" cy="171451"/>
          </a:xfrm>
          <a:prstGeom prst="rect">
            <a:avLst/>
          </a:prstGeom>
          <a:blipFill>
            <a:blip r:embed="rId6"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a:hlinkClick r:id="rId3" action="ppaction://hlinksldjump"/>
          </p:cNvPr>
          <p:cNvSpPr txBox="1"/>
          <p:nvPr/>
        </p:nvSpPr>
        <p:spPr>
          <a:xfrm>
            <a:off x="6819676" y="2629995"/>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Sanitários</a:t>
            </a:r>
          </a:p>
        </p:txBody>
      </p:sp>
      <p:sp>
        <p:nvSpPr>
          <p:cNvPr id="48" name="Retângulo 47"/>
          <p:cNvSpPr/>
          <p:nvPr/>
        </p:nvSpPr>
        <p:spPr>
          <a:xfrm>
            <a:off x="6676801" y="2138907"/>
            <a:ext cx="142876" cy="171451"/>
          </a:xfrm>
          <a:prstGeom prst="rect">
            <a:avLst/>
          </a:prstGeom>
          <a:blipFill>
            <a:blip r:embed="rId7"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hlinkClick r:id="rId5" action="ppaction://hlinksldjump"/>
          </p:cNvPr>
          <p:cNvSpPr txBox="1"/>
          <p:nvPr/>
        </p:nvSpPr>
        <p:spPr>
          <a:xfrm>
            <a:off x="6819676" y="2094318"/>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Bares e Lanchonetes</a:t>
            </a:r>
            <a:endParaRPr lang="pt-BR" sz="1000" i="1" cap="small" dirty="0">
              <a:solidFill>
                <a:schemeClr val="tx1"/>
              </a:solidFill>
              <a:effectLst>
                <a:outerShdw blurRad="38100" dist="38100" dir="2700000" algn="tl">
                  <a:srgbClr val="000000">
                    <a:alpha val="43137"/>
                  </a:srgbClr>
                </a:outerShdw>
              </a:effectLst>
            </a:endParaRPr>
          </a:p>
        </p:txBody>
      </p:sp>
      <p:sp>
        <p:nvSpPr>
          <p:cNvPr id="54" name="Retângulo 53"/>
          <p:cNvSpPr/>
          <p:nvPr/>
        </p:nvSpPr>
        <p:spPr>
          <a:xfrm>
            <a:off x="6677440" y="2391383"/>
            <a:ext cx="142241" cy="188126"/>
          </a:xfrm>
          <a:prstGeom prst="rect">
            <a:avLst/>
          </a:prstGeom>
          <a:blipFill>
            <a:blip r:embed="rId8"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494679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Planta 5º Pavimento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38" name="Imagem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736" y="1827611"/>
            <a:ext cx="5089248" cy="4913756"/>
          </a:xfrm>
          <a:prstGeom prst="rect">
            <a:avLst/>
          </a:prstGeom>
        </p:spPr>
      </p:pic>
      <p:sp>
        <p:nvSpPr>
          <p:cNvPr id="32" name="CaixaDeTexto 31"/>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40" name="Retângulo de cantos arredondados 39"/>
          <p:cNvSpPr/>
          <p:nvPr/>
        </p:nvSpPr>
        <p:spPr>
          <a:xfrm>
            <a:off x="6516216" y="1648483"/>
            <a:ext cx="2304256" cy="4372809"/>
          </a:xfrm>
          <a:prstGeom prst="roundRect">
            <a:avLst>
              <a:gd name="adj" fmla="val 9084"/>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p:cNvSpPr txBox="1"/>
          <p:nvPr/>
        </p:nvSpPr>
        <p:spPr>
          <a:xfrm>
            <a:off x="6576655" y="1323022"/>
            <a:ext cx="1316717" cy="677108"/>
          </a:xfrm>
          <a:prstGeom prst="rect">
            <a:avLst/>
          </a:prstGeom>
          <a:noFill/>
        </p:spPr>
        <p:txBody>
          <a:bodyPr wrap="square">
            <a:spAutoFit/>
          </a:bodyPr>
          <a:lstStyle/>
          <a:p>
            <a:pPr defTabSz="849002" fontAlgn="auto">
              <a:spcBef>
                <a:spcPts val="0"/>
              </a:spcBef>
              <a:spcAft>
                <a:spcPts val="0"/>
              </a:spcAft>
              <a:defRPr/>
            </a:pPr>
            <a:r>
              <a:rPr lang="pt-BR" sz="2000" b="1" cap="small" dirty="0" smtClean="0">
                <a:ln w="3175" cap="rnd">
                  <a:solidFill>
                    <a:schemeClr val="tx2">
                      <a:lumMod val="50000"/>
                      <a:alpha val="77000"/>
                    </a:schemeClr>
                  </a:solidFill>
                </a:ln>
                <a:solidFill>
                  <a:schemeClr val="bg1">
                    <a:lumMod val="85000"/>
                  </a:schemeClr>
                </a:solidFill>
                <a:effectLst>
                  <a:outerShdw blurRad="50800" sx="102000" sy="102000" algn="ctr" rotWithShape="0">
                    <a:schemeClr val="bg2">
                      <a:alpha val="23000"/>
                    </a:schemeClr>
                  </a:outerShdw>
                </a:effectLst>
                <a:latin typeface="+mn-lt"/>
              </a:rPr>
              <a:t>Legenda:</a:t>
            </a:r>
            <a:endParaRPr lang="pt-BR" sz="2000" b="1" cap="small" dirty="0">
              <a:solidFill>
                <a:schemeClr val="bg1">
                  <a:lumMod val="85000"/>
                </a:schemeClr>
              </a:solidFill>
              <a:effectLst>
                <a:outerShdw blurRad="38100" dist="38100" dir="2700000" algn="tl">
                  <a:srgbClr val="000000">
                    <a:alpha val="43137"/>
                  </a:srgbClr>
                </a:outerShdw>
              </a:effectLst>
              <a:latin typeface="+mn-lt"/>
              <a:cs typeface="+mn-cs"/>
            </a:endParaRPr>
          </a:p>
          <a:p>
            <a:pPr defTabSz="849002" fontAlgn="auto">
              <a:spcBef>
                <a:spcPts val="0"/>
              </a:spcBef>
              <a:spcAft>
                <a:spcPts val="0"/>
              </a:spcAft>
              <a:defRPr/>
            </a:pPr>
            <a:endParaRPr lang="pt-BR" b="1" dirty="0">
              <a:solidFill>
                <a:schemeClr val="bg1">
                  <a:lumMod val="85000"/>
                </a:schemeClr>
              </a:solidFill>
              <a:latin typeface="+mn-lt"/>
              <a:cs typeface="+mn-cs"/>
            </a:endParaRPr>
          </a:p>
        </p:txBody>
      </p:sp>
      <p:sp>
        <p:nvSpPr>
          <p:cNvPr id="42" name="CaixaDeTexto 41">
            <a:hlinkClick r:id="rId4" action="ppaction://hlinksldjump"/>
          </p:cNvPr>
          <p:cNvSpPr txBox="1"/>
          <p:nvPr/>
        </p:nvSpPr>
        <p:spPr>
          <a:xfrm>
            <a:off x="6819679" y="2429444"/>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Imprensa</a:t>
            </a:r>
            <a:endParaRPr lang="pt-BR" sz="1000" i="1" cap="small" dirty="0">
              <a:solidFill>
                <a:schemeClr val="tx1"/>
              </a:solidFill>
              <a:effectLst>
                <a:outerShdw blurRad="38100" dist="38100" dir="2700000" algn="tl">
                  <a:srgbClr val="000000">
                    <a:alpha val="43137"/>
                  </a:srgbClr>
                </a:outerShdw>
              </a:effectLst>
            </a:endParaRPr>
          </a:p>
        </p:txBody>
      </p:sp>
      <p:sp>
        <p:nvSpPr>
          <p:cNvPr id="44" name="Retângulo 43"/>
          <p:cNvSpPr/>
          <p:nvPr/>
        </p:nvSpPr>
        <p:spPr>
          <a:xfrm>
            <a:off x="6676801" y="2721692"/>
            <a:ext cx="142876" cy="171451"/>
          </a:xfrm>
          <a:prstGeom prst="rect">
            <a:avLst/>
          </a:prstGeom>
          <a:blipFill>
            <a:blip r:embed="rId5"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2" name="CaixaDeTexto 51">
            <a:hlinkClick r:id="rId6" action="ppaction://hlinksldjump"/>
          </p:cNvPr>
          <p:cNvSpPr txBox="1"/>
          <p:nvPr/>
        </p:nvSpPr>
        <p:spPr>
          <a:xfrm>
            <a:off x="6819676" y="2690190"/>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Sanitários</a:t>
            </a:r>
          </a:p>
        </p:txBody>
      </p:sp>
      <p:sp>
        <p:nvSpPr>
          <p:cNvPr id="53" name="Retângulo 52"/>
          <p:cNvSpPr/>
          <p:nvPr/>
        </p:nvSpPr>
        <p:spPr>
          <a:xfrm>
            <a:off x="6676801" y="1952144"/>
            <a:ext cx="142876" cy="171451"/>
          </a:xfrm>
          <a:prstGeom prst="rect">
            <a:avLst/>
          </a:prstGeom>
          <a:blipFill>
            <a:blip r:embed="rId7"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a:hlinkClick r:id="rId8" action="ppaction://hlinksldjump"/>
          </p:cNvPr>
          <p:cNvSpPr txBox="1"/>
          <p:nvPr/>
        </p:nvSpPr>
        <p:spPr>
          <a:xfrm>
            <a:off x="6819676" y="1907571"/>
            <a:ext cx="2000796"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Bares e Lanchonetes</a:t>
            </a:r>
            <a:endParaRPr lang="pt-BR" sz="1000" i="1" cap="small" dirty="0">
              <a:solidFill>
                <a:schemeClr val="tx1"/>
              </a:solidFill>
              <a:effectLst>
                <a:outerShdw blurRad="38100" dist="38100" dir="2700000" algn="tl">
                  <a:srgbClr val="000000">
                    <a:alpha val="43137"/>
                  </a:srgbClr>
                </a:outerShdw>
              </a:effectLst>
            </a:endParaRPr>
          </a:p>
        </p:txBody>
      </p:sp>
      <p:sp>
        <p:nvSpPr>
          <p:cNvPr id="61" name="Retângulo 60"/>
          <p:cNvSpPr/>
          <p:nvPr/>
        </p:nvSpPr>
        <p:spPr>
          <a:xfrm>
            <a:off x="6677440" y="2451578"/>
            <a:ext cx="142241" cy="188126"/>
          </a:xfrm>
          <a:prstGeom prst="rect">
            <a:avLst/>
          </a:prstGeom>
          <a:blipFill>
            <a:blip r:embed="rId9" cstate="email">
              <a:extLst>
                <a:ext uri="{28A0092B-C50C-407E-A947-70E740481C1C}">
                  <a14:useLocalDpi xmlns:a14="http://schemas.microsoft.com/office/drawing/2010/main"/>
                </a:ext>
              </a:extLst>
            </a:blip>
            <a:stretch>
              <a:fillRect/>
            </a:stretch>
          </a:blip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p:cNvSpPr/>
          <p:nvPr/>
        </p:nvSpPr>
        <p:spPr>
          <a:xfrm>
            <a:off x="6676801" y="2217548"/>
            <a:ext cx="142876" cy="171451"/>
          </a:xfrm>
          <a:prstGeom prst="rect">
            <a:avLst/>
          </a:prstGeom>
          <a:solidFill>
            <a:srgbClr val="F0DEBE"/>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a:hlinkClick r:id="rId10" action="ppaction://hlinksldjump"/>
          </p:cNvPr>
          <p:cNvSpPr txBox="1"/>
          <p:nvPr/>
        </p:nvSpPr>
        <p:spPr>
          <a:xfrm>
            <a:off x="6819679" y="2183223"/>
            <a:ext cx="2000795"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público Geral</a:t>
            </a:r>
            <a:endParaRPr lang="pt-BR" sz="1000" i="1" cap="small" dirty="0">
              <a:solidFill>
                <a:schemeClr val="tx1"/>
              </a:solidFill>
              <a:effectLst>
                <a:outerShdw blurRad="38100" dist="38100" dir="2700000" algn="tl">
                  <a:srgbClr val="000000">
                    <a:alpha val="43137"/>
                  </a:srgbClr>
                </a:outerShdw>
              </a:effectLst>
            </a:endParaRPr>
          </a:p>
        </p:txBody>
      </p:sp>
      <p:sp>
        <p:nvSpPr>
          <p:cNvPr id="67" name="CaixaDeTexto 66">
            <a:hlinkClick r:id="rId11" action="ppaction://hlinksldjump"/>
          </p:cNvPr>
          <p:cNvSpPr txBox="1"/>
          <p:nvPr/>
        </p:nvSpPr>
        <p:spPr>
          <a:xfrm>
            <a:off x="6819676" y="3153151"/>
            <a:ext cx="1751674"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Sala de Controle PM e BMS</a:t>
            </a:r>
          </a:p>
        </p:txBody>
      </p:sp>
      <p:sp>
        <p:nvSpPr>
          <p:cNvPr id="68" name="CaixaDeTexto 67">
            <a:hlinkClick r:id="rId12" action="ppaction://hlinksldjump"/>
          </p:cNvPr>
          <p:cNvSpPr txBox="1"/>
          <p:nvPr/>
        </p:nvSpPr>
        <p:spPr>
          <a:xfrm>
            <a:off x="6812025" y="2932649"/>
            <a:ext cx="1769591" cy="246221"/>
          </a:xfrm>
          <a:prstGeom prst="rect">
            <a:avLst/>
          </a:prstGeom>
          <a:noFill/>
        </p:spPr>
        <p:txBody>
          <a:bodyPr wrap="square" rtlCol="0">
            <a:spAutoFit/>
          </a:bodyPr>
          <a:lstStyle/>
          <a:p>
            <a:r>
              <a:rPr lang="pt-BR" sz="1000" b="1" cap="small" dirty="0" smtClean="0">
                <a:solidFill>
                  <a:schemeClr val="tx1"/>
                </a:solidFill>
                <a:effectLst>
                  <a:outerShdw blurRad="38100" dist="38100" dir="2700000" algn="tl">
                    <a:srgbClr val="000000">
                      <a:alpha val="43137"/>
                    </a:srgbClr>
                  </a:outerShdw>
                </a:effectLst>
              </a:rPr>
              <a:t>Sala de Áudio e Vídeo</a:t>
            </a:r>
            <a:endParaRPr lang="pt-BR" sz="1000" i="1" cap="small" dirty="0">
              <a:solidFill>
                <a:schemeClr val="tx1"/>
              </a:solidFill>
              <a:effectLst>
                <a:outerShdw blurRad="38100" dist="38100" dir="2700000" algn="tl">
                  <a:srgbClr val="000000">
                    <a:alpha val="43137"/>
                  </a:srgbClr>
                </a:outerShdw>
              </a:effectLst>
            </a:endParaRPr>
          </a:p>
        </p:txBody>
      </p:sp>
      <p:sp>
        <p:nvSpPr>
          <p:cNvPr id="74" name="Retângulo 73"/>
          <p:cNvSpPr/>
          <p:nvPr/>
        </p:nvSpPr>
        <p:spPr>
          <a:xfrm>
            <a:off x="6686325" y="2970034"/>
            <a:ext cx="142876" cy="171451"/>
          </a:xfrm>
          <a:prstGeom prst="rect">
            <a:avLst/>
          </a:prstGeom>
          <a:solidFill>
            <a:srgbClr val="00B050"/>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5" name="Retângulo 74"/>
          <p:cNvSpPr/>
          <p:nvPr/>
        </p:nvSpPr>
        <p:spPr>
          <a:xfrm>
            <a:off x="6690863" y="3218411"/>
            <a:ext cx="142876" cy="171451"/>
          </a:xfrm>
          <a:prstGeom prst="rect">
            <a:avLst/>
          </a:prstGeom>
          <a:solidFill>
            <a:srgbClr val="0000CC"/>
          </a:solidFill>
          <a:ln w="6350">
            <a:solidFill>
              <a:srgbClr val="235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1267994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1268764"/>
            <a:ext cx="8568952" cy="331236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0" i="0" u="none" strike="noStrike" kern="1200" cap="none" spc="0" normalizeH="0" baseline="0" noProof="0" dirty="0" smtClean="0">
                <a:ln>
                  <a:noFill/>
                </a:ln>
                <a:solidFill>
                  <a:schemeClr val="tx2">
                    <a:lumMod val="75000"/>
                  </a:schemeClr>
                </a:solidFill>
                <a:effectLst>
                  <a:outerShdw blurRad="50800" dist="38100" dir="8100000" algn="tr" rotWithShape="0">
                    <a:prstClr val="black">
                      <a:alpha val="40000"/>
                    </a:prstClr>
                  </a:outerShdw>
                </a:effectLst>
                <a:uLnTx/>
                <a:uFillTx/>
                <a:latin typeface="Century Gothic" pitchFamily="34" charset="0"/>
                <a:ea typeface="+mj-ea"/>
                <a:cs typeface="+mj-cs"/>
              </a:rPr>
              <a:t>Sistemas de Ar Condicionado</a:t>
            </a:r>
            <a:endParaRPr kumimoji="0" lang="pt-BR" sz="3200" b="0" i="0" u="none" strike="noStrike" kern="1200" cap="none" spc="0" normalizeH="0" baseline="0" noProof="0" dirty="0">
              <a:ln>
                <a:noFill/>
              </a:ln>
              <a:solidFill>
                <a:schemeClr val="tx2">
                  <a:lumMod val="75000"/>
                </a:schemeClr>
              </a:solidFill>
              <a:effectLst>
                <a:outerShdw blurRad="50800" dist="38100" dir="8100000" algn="tr" rotWithShape="0">
                  <a:prstClr val="black">
                    <a:alpha val="40000"/>
                  </a:prstClr>
                </a:outerShdw>
              </a:effectLst>
              <a:uLnTx/>
              <a:uFillTx/>
              <a:latin typeface="Arial Unicode MS" pitchFamily="34" charset="-128"/>
              <a:ea typeface="Arial Unicode MS" pitchFamily="34" charset="-128"/>
              <a:cs typeface="Arial Unicode MS" pitchFamily="34" charset="-128"/>
            </a:endParaRPr>
          </a:p>
        </p:txBody>
      </p:sp>
      <p:cxnSp>
        <p:nvCxnSpPr>
          <p:cNvPr id="15" name="Conector reto 14"/>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14132341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Ar Condicionado</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1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16" y="1425475"/>
            <a:ext cx="1556807" cy="190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ixaDeTexto 24"/>
          <p:cNvSpPr txBox="1">
            <a:spLocks noChangeArrowheads="1"/>
          </p:cNvSpPr>
          <p:nvPr/>
        </p:nvSpPr>
        <p:spPr bwMode="auto">
          <a:xfrm>
            <a:off x="-386266" y="3757542"/>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Pavimento Térreo</a:t>
            </a:r>
            <a:endParaRPr lang="pt-BR" sz="1400" dirty="0">
              <a:solidFill>
                <a:schemeClr val="tx2">
                  <a:lumMod val="75000"/>
                </a:schemeClr>
              </a:solidFill>
              <a:latin typeface="Century Gothic" pitchFamily="34" charset="0"/>
            </a:endParaRPr>
          </a:p>
        </p:txBody>
      </p:sp>
      <p:sp>
        <p:nvSpPr>
          <p:cNvPr id="26" name="CaixaDeTexto 25"/>
          <p:cNvSpPr txBox="1">
            <a:spLocks noChangeArrowheads="1"/>
          </p:cNvSpPr>
          <p:nvPr/>
        </p:nvSpPr>
        <p:spPr bwMode="auto">
          <a:xfrm>
            <a:off x="1196386" y="3325492"/>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1º Pavimento</a:t>
            </a:r>
            <a:endParaRPr lang="pt-BR" sz="1400" dirty="0">
              <a:solidFill>
                <a:schemeClr val="tx2">
                  <a:lumMod val="75000"/>
                </a:schemeClr>
              </a:solidFill>
              <a:latin typeface="Century Gothic" pitchFamily="34" charset="0"/>
            </a:endParaRPr>
          </a:p>
        </p:txBody>
      </p:sp>
      <p:sp>
        <p:nvSpPr>
          <p:cNvPr id="27" name="CaixaDeTexto 26"/>
          <p:cNvSpPr txBox="1">
            <a:spLocks noChangeArrowheads="1"/>
          </p:cNvSpPr>
          <p:nvPr/>
        </p:nvSpPr>
        <p:spPr bwMode="auto">
          <a:xfrm>
            <a:off x="2740031" y="3325492"/>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2º Pavimento</a:t>
            </a:r>
            <a:endParaRPr lang="pt-BR" sz="1400" dirty="0">
              <a:solidFill>
                <a:schemeClr val="tx2">
                  <a:lumMod val="75000"/>
                </a:schemeClr>
              </a:solidFill>
              <a:latin typeface="Century Gothic" pitchFamily="34" charset="0"/>
            </a:endParaRPr>
          </a:p>
        </p:txBody>
      </p:sp>
      <p:sp>
        <p:nvSpPr>
          <p:cNvPr id="28" name="CaixaDeTexto 27"/>
          <p:cNvSpPr txBox="1">
            <a:spLocks noChangeArrowheads="1"/>
          </p:cNvSpPr>
          <p:nvPr/>
        </p:nvSpPr>
        <p:spPr bwMode="auto">
          <a:xfrm>
            <a:off x="4210474" y="3300649"/>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3º Pavimento</a:t>
            </a:r>
            <a:endParaRPr lang="pt-BR" sz="1400" dirty="0">
              <a:solidFill>
                <a:schemeClr val="tx2">
                  <a:lumMod val="75000"/>
                </a:schemeClr>
              </a:solidFill>
              <a:latin typeface="Century Gothic" pitchFamily="34" charset="0"/>
            </a:endParaRPr>
          </a:p>
        </p:txBody>
      </p:sp>
      <p:sp>
        <p:nvSpPr>
          <p:cNvPr id="29" name="CaixaDeTexto 28"/>
          <p:cNvSpPr txBox="1">
            <a:spLocks noChangeArrowheads="1"/>
          </p:cNvSpPr>
          <p:nvPr/>
        </p:nvSpPr>
        <p:spPr bwMode="auto">
          <a:xfrm>
            <a:off x="5717062" y="3300648"/>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4º Pavimento</a:t>
            </a:r>
            <a:endParaRPr lang="pt-BR" sz="1400" dirty="0">
              <a:solidFill>
                <a:schemeClr val="tx2">
                  <a:lumMod val="75000"/>
                </a:schemeClr>
              </a:solidFill>
              <a:latin typeface="Century Gothic" pitchFamily="34" charset="0"/>
            </a:endParaRPr>
          </a:p>
        </p:txBody>
      </p:sp>
      <p:sp>
        <p:nvSpPr>
          <p:cNvPr id="30" name="CaixaDeTexto 29"/>
          <p:cNvSpPr txBox="1">
            <a:spLocks noChangeArrowheads="1"/>
          </p:cNvSpPr>
          <p:nvPr/>
        </p:nvSpPr>
        <p:spPr bwMode="auto">
          <a:xfrm>
            <a:off x="7237246" y="3732698"/>
            <a:ext cx="2375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dirty="0" smtClean="0">
                <a:solidFill>
                  <a:schemeClr val="tx2">
                    <a:lumMod val="75000"/>
                  </a:schemeClr>
                </a:solidFill>
                <a:latin typeface="Century Gothic" pitchFamily="34" charset="0"/>
              </a:rPr>
              <a:t>5º Pavimento</a:t>
            </a:r>
            <a:endParaRPr lang="pt-BR" sz="1400" dirty="0">
              <a:solidFill>
                <a:schemeClr val="tx2">
                  <a:lumMod val="75000"/>
                </a:schemeClr>
              </a:solidFill>
              <a:latin typeface="Century Gothic" pitchFamily="34" charset="0"/>
            </a:endParaRPr>
          </a:p>
        </p:txBody>
      </p:sp>
      <p:sp>
        <p:nvSpPr>
          <p:cNvPr id="31" name="CaixaDeTexto 30"/>
          <p:cNvSpPr txBox="1">
            <a:spLocks noChangeArrowheads="1"/>
          </p:cNvSpPr>
          <p:nvPr/>
        </p:nvSpPr>
        <p:spPr bwMode="auto">
          <a:xfrm>
            <a:off x="3936497" y="3717031"/>
            <a:ext cx="1510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smtClean="0">
                <a:solidFill>
                  <a:schemeClr val="tx2">
                    <a:lumMod val="75000"/>
                  </a:schemeClr>
                </a:solidFill>
                <a:latin typeface="Century Gothic" pitchFamily="34" charset="0"/>
              </a:rPr>
              <a:t>VRF</a:t>
            </a:r>
          </a:p>
          <a:p>
            <a:pPr eaLnBrk="1" hangingPunct="1"/>
            <a:endParaRPr lang="pt-BR" sz="1400" dirty="0" smtClean="0">
              <a:solidFill>
                <a:schemeClr val="tx2">
                  <a:lumMod val="75000"/>
                </a:schemeClr>
              </a:solidFill>
              <a:latin typeface="Century Gothic" pitchFamily="34" charset="0"/>
            </a:endParaRPr>
          </a:p>
        </p:txBody>
      </p:sp>
      <p:sp>
        <p:nvSpPr>
          <p:cNvPr id="2" name="Elipse 1"/>
          <p:cNvSpPr/>
          <p:nvPr/>
        </p:nvSpPr>
        <p:spPr>
          <a:xfrm>
            <a:off x="3673565" y="3818314"/>
            <a:ext cx="262932" cy="144016"/>
          </a:xfrm>
          <a:prstGeom prst="ellipse">
            <a:avLst/>
          </a:prstGeom>
          <a:solidFill>
            <a:srgbClr val="00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p:cNvSpPr/>
          <p:nvPr/>
        </p:nvSpPr>
        <p:spPr>
          <a:xfrm>
            <a:off x="4697188" y="3834625"/>
            <a:ext cx="262932"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p:cNvSpPr txBox="1">
            <a:spLocks noChangeArrowheads="1"/>
          </p:cNvSpPr>
          <p:nvPr/>
        </p:nvSpPr>
        <p:spPr bwMode="auto">
          <a:xfrm>
            <a:off x="5077538" y="3740781"/>
            <a:ext cx="1510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smtClean="0">
                <a:solidFill>
                  <a:schemeClr val="tx2">
                    <a:lumMod val="75000"/>
                  </a:schemeClr>
                </a:solidFill>
                <a:latin typeface="Century Gothic" pitchFamily="34" charset="0"/>
              </a:rPr>
              <a:t>ÁGUA GELADA</a:t>
            </a:r>
          </a:p>
          <a:p>
            <a:pPr eaLnBrk="1" hangingPunct="1"/>
            <a:endParaRPr lang="pt-BR" sz="1400" dirty="0" smtClean="0">
              <a:solidFill>
                <a:schemeClr val="tx2">
                  <a:lumMod val="75000"/>
                </a:schemeClr>
              </a:solidFill>
              <a:latin typeface="Century Gothic" pitchFamily="34" charset="0"/>
            </a:endParaRPr>
          </a:p>
        </p:txBody>
      </p:sp>
      <p:graphicFrame>
        <p:nvGraphicFramePr>
          <p:cNvPr id="36" name="Objeto 35"/>
          <p:cNvGraphicFramePr>
            <a:graphicFrameLocks noChangeAspect="1"/>
          </p:cNvGraphicFramePr>
          <p:nvPr>
            <p:extLst>
              <p:ext uri="{D42A27DB-BD31-4B8C-83A1-F6EECF244321}">
                <p14:modId xmlns:p14="http://schemas.microsoft.com/office/powerpoint/2010/main" val="1362259321"/>
              </p:ext>
            </p:extLst>
          </p:nvPr>
        </p:nvGraphicFramePr>
        <p:xfrm>
          <a:off x="395288" y="4076456"/>
          <a:ext cx="8353425" cy="2036763"/>
        </p:xfrm>
        <a:graphic>
          <a:graphicData uri="http://schemas.openxmlformats.org/presentationml/2006/ole">
            <mc:AlternateContent xmlns:mc="http://schemas.openxmlformats.org/markup-compatibility/2006">
              <mc:Choice xmlns:v="urn:schemas-microsoft-com:vml" Requires="v">
                <p:oleObj spid="_x0000_s1039" name="Planilha" r:id="rId5" imgW="10163212" imgH="2476440" progId="Excel.Sheet.12">
                  <p:embed/>
                </p:oleObj>
              </mc:Choice>
              <mc:Fallback>
                <p:oleObj name="Planilha" r:id="rId5" imgW="10163212" imgH="2476440" progId="Excel.Sheet.12">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76456"/>
                        <a:ext cx="8353425" cy="203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upo 3"/>
          <p:cNvGrpSpPr/>
          <p:nvPr/>
        </p:nvGrpSpPr>
        <p:grpSpPr>
          <a:xfrm>
            <a:off x="1594401" y="1425478"/>
            <a:ext cx="1470341" cy="1787499"/>
            <a:chOff x="1594355" y="1857525"/>
            <a:chExt cx="4122701" cy="5011982"/>
          </a:xfrm>
        </p:grpSpPr>
        <p:pic>
          <p:nvPicPr>
            <p:cNvPr id="2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94355" y="1857525"/>
              <a:ext cx="4122701" cy="501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a livre 2"/>
            <p:cNvSpPr/>
            <p:nvPr/>
          </p:nvSpPr>
          <p:spPr>
            <a:xfrm>
              <a:off x="2938463" y="3443288"/>
              <a:ext cx="242887" cy="257175"/>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33"/>
            <p:cNvSpPr/>
            <p:nvPr/>
          </p:nvSpPr>
          <p:spPr>
            <a:xfrm flipH="1">
              <a:off x="3959184" y="3443288"/>
              <a:ext cx="242887" cy="257175"/>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Forma livre 34"/>
            <p:cNvSpPr/>
            <p:nvPr/>
          </p:nvSpPr>
          <p:spPr>
            <a:xfrm flipV="1">
              <a:off x="2938463" y="4797152"/>
              <a:ext cx="242887" cy="257175"/>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Forma livre 36"/>
            <p:cNvSpPr/>
            <p:nvPr/>
          </p:nvSpPr>
          <p:spPr>
            <a:xfrm flipH="1" flipV="1">
              <a:off x="3959184" y="4797152"/>
              <a:ext cx="242887" cy="257175"/>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 name="Grupo 4"/>
          <p:cNvGrpSpPr/>
          <p:nvPr/>
        </p:nvGrpSpPr>
        <p:grpSpPr>
          <a:xfrm>
            <a:off x="3131840" y="1421353"/>
            <a:ext cx="1515738" cy="1900017"/>
            <a:chOff x="3131840" y="1853398"/>
            <a:chExt cx="1515738" cy="1900017"/>
          </a:xfrm>
        </p:grpSpPr>
        <p:pic>
          <p:nvPicPr>
            <p:cNvPr id="21"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31840" y="1853398"/>
              <a:ext cx="1515738" cy="19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orma livre 37"/>
            <p:cNvSpPr/>
            <p:nvPr/>
          </p:nvSpPr>
          <p:spPr>
            <a:xfrm>
              <a:off x="3648596" y="2456291"/>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38"/>
            <p:cNvSpPr/>
            <p:nvPr/>
          </p:nvSpPr>
          <p:spPr>
            <a:xfrm flipH="1">
              <a:off x="4012632" y="2456291"/>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39"/>
            <p:cNvSpPr/>
            <p:nvPr/>
          </p:nvSpPr>
          <p:spPr>
            <a:xfrm flipV="1">
              <a:off x="3648596" y="293914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40"/>
            <p:cNvSpPr/>
            <p:nvPr/>
          </p:nvSpPr>
          <p:spPr>
            <a:xfrm flipH="1" flipV="1">
              <a:off x="4012632" y="293914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6" name="Grupo 5"/>
          <p:cNvGrpSpPr/>
          <p:nvPr/>
        </p:nvGrpSpPr>
        <p:grpSpPr>
          <a:xfrm>
            <a:off x="4728649" y="1461101"/>
            <a:ext cx="1534084" cy="1900018"/>
            <a:chOff x="4728649" y="1893150"/>
            <a:chExt cx="1534084" cy="1900018"/>
          </a:xfrm>
        </p:grpSpPr>
        <p:pic>
          <p:nvPicPr>
            <p:cNvPr id="23"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28649" y="1893150"/>
              <a:ext cx="1534084" cy="190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orma livre 41"/>
            <p:cNvSpPr/>
            <p:nvPr/>
          </p:nvSpPr>
          <p:spPr>
            <a:xfrm>
              <a:off x="5283669" y="2499246"/>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Forma livre 42"/>
            <p:cNvSpPr/>
            <p:nvPr/>
          </p:nvSpPr>
          <p:spPr>
            <a:xfrm flipH="1">
              <a:off x="5647705" y="2499246"/>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Forma livre 43"/>
            <p:cNvSpPr/>
            <p:nvPr/>
          </p:nvSpPr>
          <p:spPr>
            <a:xfrm flipV="1">
              <a:off x="5283669" y="2982095"/>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Forma livre 44"/>
            <p:cNvSpPr/>
            <p:nvPr/>
          </p:nvSpPr>
          <p:spPr>
            <a:xfrm flipH="1" flipV="1">
              <a:off x="5647705" y="2982095"/>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 name="Grupo 6"/>
          <p:cNvGrpSpPr/>
          <p:nvPr/>
        </p:nvGrpSpPr>
        <p:grpSpPr>
          <a:xfrm>
            <a:off x="6171589" y="1440083"/>
            <a:ext cx="1482734" cy="1900017"/>
            <a:chOff x="6171589" y="1872132"/>
            <a:chExt cx="1482734" cy="1900017"/>
          </a:xfrm>
        </p:grpSpPr>
        <p:pic>
          <p:nvPicPr>
            <p:cNvPr id="22"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71589" y="1872132"/>
              <a:ext cx="1482734" cy="19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orma livre 45"/>
            <p:cNvSpPr/>
            <p:nvPr/>
          </p:nvSpPr>
          <p:spPr>
            <a:xfrm>
              <a:off x="6691588" y="2500741"/>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Forma livre 46"/>
            <p:cNvSpPr/>
            <p:nvPr/>
          </p:nvSpPr>
          <p:spPr>
            <a:xfrm flipH="1">
              <a:off x="7055624" y="2500741"/>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Forma livre 47"/>
            <p:cNvSpPr/>
            <p:nvPr/>
          </p:nvSpPr>
          <p:spPr>
            <a:xfrm flipV="1">
              <a:off x="6691588" y="298359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Forma livre 48"/>
            <p:cNvSpPr/>
            <p:nvPr/>
          </p:nvSpPr>
          <p:spPr>
            <a:xfrm flipH="1" flipV="1">
              <a:off x="7055624" y="298359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 name="Grupo 7"/>
          <p:cNvGrpSpPr/>
          <p:nvPr/>
        </p:nvGrpSpPr>
        <p:grpSpPr>
          <a:xfrm>
            <a:off x="7658836" y="1440083"/>
            <a:ext cx="1467078" cy="1900017"/>
            <a:chOff x="7658836" y="1872132"/>
            <a:chExt cx="1467078" cy="1900017"/>
          </a:xfrm>
        </p:grpSpPr>
        <p:pic>
          <p:nvPicPr>
            <p:cNvPr id="2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58836" y="1872132"/>
              <a:ext cx="1467078" cy="19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orma livre 49"/>
            <p:cNvSpPr/>
            <p:nvPr/>
          </p:nvSpPr>
          <p:spPr>
            <a:xfrm>
              <a:off x="8213096" y="249928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Forma livre 50"/>
            <p:cNvSpPr/>
            <p:nvPr/>
          </p:nvSpPr>
          <p:spPr>
            <a:xfrm flipH="1">
              <a:off x="8577132" y="2499280"/>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Forma livre 51"/>
            <p:cNvSpPr/>
            <p:nvPr/>
          </p:nvSpPr>
          <p:spPr>
            <a:xfrm flipV="1">
              <a:off x="8213096" y="2982129"/>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Forma livre 52"/>
            <p:cNvSpPr/>
            <p:nvPr/>
          </p:nvSpPr>
          <p:spPr>
            <a:xfrm flipH="1" flipV="1">
              <a:off x="8577132" y="2982129"/>
              <a:ext cx="86624" cy="91720"/>
            </a:xfrm>
            <a:custGeom>
              <a:avLst/>
              <a:gdLst>
                <a:gd name="connsiteX0" fmla="*/ 0 w 242887"/>
                <a:gd name="connsiteY0" fmla="*/ 90487 h 257175"/>
                <a:gd name="connsiteX1" fmla="*/ 109537 w 242887"/>
                <a:gd name="connsiteY1" fmla="*/ 257175 h 257175"/>
                <a:gd name="connsiteX2" fmla="*/ 242887 w 242887"/>
                <a:gd name="connsiteY2" fmla="*/ 180975 h 257175"/>
                <a:gd name="connsiteX3" fmla="*/ 147637 w 242887"/>
                <a:gd name="connsiteY3" fmla="*/ 0 h 257175"/>
                <a:gd name="connsiteX4" fmla="*/ 0 w 242887"/>
                <a:gd name="connsiteY4" fmla="*/ 90487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57175">
                  <a:moveTo>
                    <a:pt x="0" y="90487"/>
                  </a:moveTo>
                  <a:lnTo>
                    <a:pt x="109537" y="257175"/>
                  </a:lnTo>
                  <a:lnTo>
                    <a:pt x="242887" y="180975"/>
                  </a:lnTo>
                  <a:lnTo>
                    <a:pt x="147637" y="0"/>
                  </a:lnTo>
                  <a:lnTo>
                    <a:pt x="0" y="904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5138633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8" descr="Macintosh HD:  Works:CNO:PPT Perfil versão 2007:contrutor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914546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00"/>
          <p:cNvSpPr txBox="1">
            <a:spLocks noChangeArrowheads="1"/>
          </p:cNvSpPr>
          <p:nvPr/>
        </p:nvSpPr>
        <p:spPr bwMode="auto">
          <a:xfrm>
            <a:off x="1266093" y="2667000"/>
            <a:ext cx="3727938" cy="39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lnSpc>
                <a:spcPct val="70000"/>
              </a:lnSpc>
              <a:spcBef>
                <a:spcPct val="50000"/>
              </a:spcBef>
              <a:spcAft>
                <a:spcPct val="0"/>
              </a:spcAft>
            </a:pPr>
            <a:r>
              <a:rPr lang="en-US" sz="1600" b="1">
                <a:solidFill>
                  <a:srgbClr val="D06F1A"/>
                </a:solidFill>
                <a:latin typeface="Arial Narrow" pitchFamily="34" charset="0"/>
              </a:rPr>
              <a:t>CONSTRUTORA NORBERTO ODEBRECHT S.A.</a:t>
            </a:r>
          </a:p>
          <a:p>
            <a:pPr eaLnBrk="0" fontAlgn="base" hangingPunct="0">
              <a:lnSpc>
                <a:spcPct val="70000"/>
              </a:lnSpc>
              <a:spcBef>
                <a:spcPct val="50000"/>
              </a:spcBef>
              <a:spcAft>
                <a:spcPct val="0"/>
              </a:spcAft>
            </a:pPr>
            <a:r>
              <a:rPr lang="en-US" sz="700">
                <a:solidFill>
                  <a:srgbClr val="000000"/>
                </a:solidFill>
                <a:latin typeface="Arial Narrow" pitchFamily="34" charset="0"/>
              </a:rPr>
              <a:t>E M P R E S A   L </a:t>
            </a:r>
            <a:r>
              <a:rPr lang="en-US" altLang="ja-JP" sz="700">
                <a:solidFill>
                  <a:srgbClr val="000000"/>
                </a:solidFill>
                <a:latin typeface="Arial Narrow" pitchFamily="34" charset="0"/>
              </a:rPr>
              <a:t>Í </a:t>
            </a:r>
            <a:r>
              <a:rPr lang="en-US" sz="700">
                <a:solidFill>
                  <a:srgbClr val="000000"/>
                </a:solidFill>
                <a:latin typeface="Arial Narrow" pitchFamily="34" charset="0"/>
              </a:rPr>
              <a:t>D E R   D O   N E G Ó C I O</a:t>
            </a:r>
            <a:r>
              <a:rPr lang="en-US" sz="900">
                <a:solidFill>
                  <a:srgbClr val="000000"/>
                </a:solidFill>
                <a:latin typeface="Arial Narrow" pitchFamily="34" charset="0"/>
              </a:rPr>
              <a:t>    </a:t>
            </a:r>
            <a:r>
              <a:rPr lang="en-US" sz="900" b="1">
                <a:solidFill>
                  <a:srgbClr val="000000"/>
                </a:solidFill>
                <a:latin typeface="Arial Narrow" pitchFamily="34" charset="0"/>
              </a:rPr>
              <a:t>E N G E N H A R I A   E   C O N S T R U Ç Ã O</a:t>
            </a:r>
            <a:endParaRPr lang="en-US" sz="1600" b="1">
              <a:solidFill>
                <a:srgbClr val="D06F1A"/>
              </a:solidFill>
              <a:latin typeface="Arial Narrow" pitchFamily="34" charset="0"/>
            </a:endParaRPr>
          </a:p>
          <a:p>
            <a:pPr eaLnBrk="0" fontAlgn="base" hangingPunct="0">
              <a:lnSpc>
                <a:spcPct val="70000"/>
              </a:lnSpc>
              <a:spcBef>
                <a:spcPct val="50000"/>
              </a:spcBef>
              <a:spcAft>
                <a:spcPct val="0"/>
              </a:spcAft>
            </a:pPr>
            <a:endParaRPr lang="en-US" sz="1200" b="1">
              <a:solidFill>
                <a:srgbClr val="EC8126"/>
              </a:solidFill>
            </a:endParaRPr>
          </a:p>
          <a:p>
            <a:pPr eaLnBrk="0" fontAlgn="base" hangingPunct="0">
              <a:lnSpc>
                <a:spcPct val="70000"/>
              </a:lnSpc>
              <a:spcBef>
                <a:spcPct val="50000"/>
              </a:spcBef>
              <a:spcAft>
                <a:spcPct val="0"/>
              </a:spcAft>
            </a:pPr>
            <a:endParaRPr lang="en-US" sz="1200" b="1">
              <a:solidFill>
                <a:srgbClr val="EC8126"/>
              </a:solidFill>
            </a:endParaRPr>
          </a:p>
          <a:p>
            <a:pPr eaLnBrk="0" fontAlgn="base" hangingPunct="0">
              <a:spcBef>
                <a:spcPct val="0"/>
              </a:spcBef>
              <a:spcAft>
                <a:spcPct val="0"/>
              </a:spcAft>
            </a:pPr>
            <a:r>
              <a:rPr lang="pt-BR" sz="1200">
                <a:solidFill>
                  <a:srgbClr val="000000"/>
                </a:solidFill>
              </a:rPr>
              <a:t>A Odebrecht é a maior empresa de Engenharia e Construção da América Latina e presta serviços integrados de engenharia, suprimento, construção, montagem e gerenciamento de obras civis, industriais e de tecnologia especial. </a:t>
            </a:r>
          </a:p>
          <a:p>
            <a:pPr eaLnBrk="0" fontAlgn="base" hangingPunct="0">
              <a:spcBef>
                <a:spcPct val="0"/>
              </a:spcBef>
              <a:spcAft>
                <a:spcPct val="0"/>
              </a:spcAft>
            </a:pPr>
            <a:r>
              <a:rPr lang="pt-BR" sz="1200">
                <a:solidFill>
                  <a:srgbClr val="000000"/>
                </a:solidFill>
              </a:rPr>
              <a:t> </a:t>
            </a:r>
          </a:p>
          <a:p>
            <a:pPr eaLnBrk="0" fontAlgn="base" hangingPunct="0">
              <a:spcBef>
                <a:spcPct val="0"/>
              </a:spcBef>
              <a:spcAft>
                <a:spcPct val="0"/>
              </a:spcAft>
            </a:pPr>
            <a:r>
              <a:rPr lang="pt-BR" sz="1200">
                <a:solidFill>
                  <a:srgbClr val="000000"/>
                </a:solidFill>
              </a:rPr>
              <a:t>Em quase sete décadas de trajetória, a Construtora Norberto Odebrecht (CNO) diversificou suas áreas de atuação dentro da Engenharia e Construção, atendendo segmentos como: transporte, energia, empreendimentos imobiliários, plantas industriais, saneamento, petróleo e gás, irrigação e mineração. </a:t>
            </a:r>
          </a:p>
          <a:p>
            <a:pPr eaLnBrk="0" fontAlgn="base" hangingPunct="0">
              <a:spcBef>
                <a:spcPct val="0"/>
              </a:spcBef>
              <a:spcAft>
                <a:spcPct val="0"/>
              </a:spcAft>
            </a:pPr>
            <a:r>
              <a:rPr lang="pt-BR" sz="1200">
                <a:solidFill>
                  <a:srgbClr val="000000"/>
                </a:solidFill>
              </a:rPr>
              <a:t> </a:t>
            </a:r>
          </a:p>
          <a:p>
            <a:pPr eaLnBrk="0" fontAlgn="base" hangingPunct="0">
              <a:spcBef>
                <a:spcPct val="0"/>
              </a:spcBef>
              <a:spcAft>
                <a:spcPct val="0"/>
              </a:spcAft>
            </a:pPr>
            <a:endParaRPr lang="pt-BR" sz="1200">
              <a:solidFill>
                <a:srgbClr val="000000"/>
              </a:solidFill>
              <a:latin typeface="Arial Narrow" pitchFamily="34" charset="0"/>
            </a:endParaRPr>
          </a:p>
          <a:p>
            <a:pPr eaLnBrk="0" fontAlgn="base" hangingPunct="0">
              <a:lnSpc>
                <a:spcPct val="70000"/>
              </a:lnSpc>
              <a:spcBef>
                <a:spcPct val="50000"/>
              </a:spcBef>
              <a:spcAft>
                <a:spcPct val="0"/>
              </a:spcAft>
            </a:pPr>
            <a:endParaRPr lang="en-US" sz="1300" b="1">
              <a:solidFill>
                <a:srgbClr val="EC8126"/>
              </a:solidFill>
            </a:endParaRPr>
          </a:p>
        </p:txBody>
      </p:sp>
      <p:sp>
        <p:nvSpPr>
          <p:cNvPr id="6148" name="Line 206"/>
          <p:cNvSpPr>
            <a:spLocks noChangeShapeType="1"/>
          </p:cNvSpPr>
          <p:nvPr/>
        </p:nvSpPr>
        <p:spPr bwMode="auto">
          <a:xfrm>
            <a:off x="5002823" y="2667000"/>
            <a:ext cx="0"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a:solidFill>
                <a:srgbClr val="E9EAD3"/>
              </a:solidFill>
            </a:endParaRPr>
          </a:p>
        </p:txBody>
      </p:sp>
      <p:sp>
        <p:nvSpPr>
          <p:cNvPr id="6149" name="Retângulo 5"/>
          <p:cNvSpPr>
            <a:spLocks noChangeArrowheads="1"/>
          </p:cNvSpPr>
          <p:nvPr/>
        </p:nvSpPr>
        <p:spPr bwMode="auto">
          <a:xfrm>
            <a:off x="5103935" y="2641600"/>
            <a:ext cx="378801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pt-BR" sz="1200">
                <a:solidFill>
                  <a:srgbClr val="000000"/>
                </a:solidFill>
              </a:rPr>
              <a:t>Em 2009, a empresa passou por uma reestruturação. Suas então seis vice-presidências foram desmembradas em negócios independentes:</a:t>
            </a:r>
          </a:p>
          <a:p>
            <a:pPr eaLnBrk="0" fontAlgn="base" hangingPunct="0">
              <a:spcBef>
                <a:spcPct val="0"/>
              </a:spcBef>
              <a:spcAft>
                <a:spcPct val="0"/>
              </a:spcAft>
            </a:pPr>
            <a:r>
              <a:rPr lang="pt-BR" sz="1200">
                <a:solidFill>
                  <a:srgbClr val="000000"/>
                </a:solidFill>
              </a:rPr>
              <a:t> </a:t>
            </a:r>
          </a:p>
          <a:p>
            <a:pPr eaLnBrk="0" fontAlgn="base" hangingPunct="0">
              <a:spcBef>
                <a:spcPct val="0"/>
              </a:spcBef>
              <a:spcAft>
                <a:spcPct val="0"/>
              </a:spcAft>
            </a:pPr>
            <a:r>
              <a:rPr lang="pt-BR" sz="1200" u="sng">
                <a:solidFill>
                  <a:srgbClr val="000000"/>
                </a:solidFill>
              </a:rPr>
              <a:t>Odebrecht Energia</a:t>
            </a:r>
            <a:endParaRPr lang="pt-BR" sz="1200">
              <a:solidFill>
                <a:srgbClr val="000000"/>
              </a:solidFill>
            </a:endParaRPr>
          </a:p>
          <a:p>
            <a:pPr eaLnBrk="0" fontAlgn="base" hangingPunct="0">
              <a:spcBef>
                <a:spcPct val="0"/>
              </a:spcBef>
              <a:spcAft>
                <a:spcPct val="0"/>
              </a:spcAft>
            </a:pPr>
            <a:r>
              <a:rPr lang="pt-BR" sz="1200" u="sng">
                <a:solidFill>
                  <a:srgbClr val="000000"/>
                </a:solidFill>
              </a:rPr>
              <a:t>Odebrecht Engenharia Industrial</a:t>
            </a:r>
            <a:endParaRPr lang="pt-BR" sz="1200">
              <a:solidFill>
                <a:srgbClr val="000000"/>
              </a:solidFill>
            </a:endParaRPr>
          </a:p>
          <a:p>
            <a:pPr eaLnBrk="0" fontAlgn="base" hangingPunct="0">
              <a:spcBef>
                <a:spcPct val="0"/>
              </a:spcBef>
              <a:spcAft>
                <a:spcPct val="0"/>
              </a:spcAft>
            </a:pPr>
            <a:r>
              <a:rPr lang="pt-BR" sz="1200" u="sng">
                <a:solidFill>
                  <a:srgbClr val="000000"/>
                </a:solidFill>
              </a:rPr>
              <a:t>Odebrecht Infraestrutura</a:t>
            </a:r>
            <a:endParaRPr lang="pt-BR" sz="1200">
              <a:solidFill>
                <a:srgbClr val="000000"/>
              </a:solidFill>
            </a:endParaRPr>
          </a:p>
          <a:p>
            <a:pPr eaLnBrk="0" fontAlgn="base" hangingPunct="0">
              <a:spcBef>
                <a:spcPct val="0"/>
              </a:spcBef>
              <a:spcAft>
                <a:spcPct val="0"/>
              </a:spcAft>
            </a:pPr>
            <a:r>
              <a:rPr lang="pt-BR" sz="1200" u="sng">
                <a:solidFill>
                  <a:srgbClr val="000000"/>
                </a:solidFill>
              </a:rPr>
              <a:t>Odebrecht América Latina e Angola</a:t>
            </a:r>
            <a:endParaRPr lang="pt-BR" sz="1200">
              <a:solidFill>
                <a:srgbClr val="000000"/>
              </a:solidFill>
            </a:endParaRPr>
          </a:p>
          <a:p>
            <a:pPr eaLnBrk="0" fontAlgn="base" hangingPunct="0">
              <a:spcBef>
                <a:spcPct val="0"/>
              </a:spcBef>
              <a:spcAft>
                <a:spcPct val="0"/>
              </a:spcAft>
            </a:pPr>
            <a:r>
              <a:rPr lang="pt-BR" sz="1200" u="sng">
                <a:solidFill>
                  <a:srgbClr val="000000"/>
                </a:solidFill>
              </a:rPr>
              <a:t>Odebrecht Venezuela</a:t>
            </a:r>
            <a:endParaRPr lang="pt-BR" sz="1200">
              <a:solidFill>
                <a:srgbClr val="000000"/>
              </a:solidFill>
            </a:endParaRPr>
          </a:p>
          <a:p>
            <a:pPr eaLnBrk="0" fontAlgn="base" hangingPunct="0">
              <a:spcBef>
                <a:spcPct val="0"/>
              </a:spcBef>
              <a:spcAft>
                <a:spcPct val="0"/>
              </a:spcAft>
            </a:pPr>
            <a:r>
              <a:rPr lang="pt-BR" sz="1200" u="sng">
                <a:solidFill>
                  <a:srgbClr val="000000"/>
                </a:solidFill>
              </a:rPr>
              <a:t>Odebrecht International</a:t>
            </a:r>
            <a:endParaRPr lang="pt-BR" sz="1200">
              <a:solidFill>
                <a:srgbClr val="000000"/>
              </a:solidFill>
            </a:endParaRPr>
          </a:p>
          <a:p>
            <a:pPr eaLnBrk="0" fontAlgn="base" hangingPunct="0">
              <a:spcBef>
                <a:spcPct val="0"/>
              </a:spcBef>
              <a:spcAft>
                <a:spcPct val="0"/>
              </a:spcAft>
            </a:pPr>
            <a:r>
              <a:rPr lang="pt-BR" sz="1200">
                <a:solidFill>
                  <a:srgbClr val="000000"/>
                </a:solidFill>
              </a:rPr>
              <a:t> </a:t>
            </a:r>
          </a:p>
          <a:p>
            <a:pPr eaLnBrk="0" fontAlgn="base" hangingPunct="0">
              <a:spcBef>
                <a:spcPct val="0"/>
              </a:spcBef>
              <a:spcAft>
                <a:spcPct val="0"/>
              </a:spcAft>
            </a:pPr>
            <a:r>
              <a:rPr lang="pt-BR" sz="1200">
                <a:solidFill>
                  <a:srgbClr val="000000"/>
                </a:solidFill>
              </a:rPr>
              <a:t> </a:t>
            </a:r>
          </a:p>
          <a:p>
            <a:pPr eaLnBrk="0" fontAlgn="base" hangingPunct="0">
              <a:spcBef>
                <a:spcPct val="0"/>
              </a:spcBef>
              <a:spcAft>
                <a:spcPct val="0"/>
              </a:spcAft>
            </a:pPr>
            <a:r>
              <a:rPr lang="pt-BR" sz="1200">
                <a:solidFill>
                  <a:srgbClr val="000000"/>
                </a:solidFill>
              </a:rPr>
              <a:t>Presente em países da América do Sul, América Central e Caribe, América do Norte, África, Oriente Médio e Europa, a Odebrecht é a maior exportadora brasileira de serviços, e sua atuação descentralizada lhe permite satisfazer as necessidades específicas de seus clientes, por ser uma empresa local em cada país onde atua.</a:t>
            </a:r>
          </a:p>
        </p:txBody>
      </p:sp>
    </p:spTree>
    <p:extLst>
      <p:ext uri="{BB962C8B-B14F-4D97-AF65-F5344CB8AC3E}">
        <p14:creationId xmlns:p14="http://schemas.microsoft.com/office/powerpoint/2010/main" val="3958599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1268764"/>
            <a:ext cx="8568952" cy="331236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0" i="0" u="none" strike="noStrike" kern="1200" cap="none" spc="0" normalizeH="0" baseline="0" noProof="0" dirty="0" smtClean="0">
                <a:ln>
                  <a:noFill/>
                </a:ln>
                <a:solidFill>
                  <a:schemeClr val="tx2">
                    <a:lumMod val="75000"/>
                  </a:schemeClr>
                </a:solidFill>
                <a:effectLst>
                  <a:outerShdw blurRad="50800" dist="38100" dir="8100000" algn="tr" rotWithShape="0">
                    <a:prstClr val="black">
                      <a:alpha val="40000"/>
                    </a:prstClr>
                  </a:outerShdw>
                </a:effectLst>
                <a:uLnTx/>
                <a:uFillTx/>
                <a:latin typeface="Century Gothic" pitchFamily="34" charset="0"/>
                <a:ea typeface="+mj-ea"/>
                <a:cs typeface="+mj-cs"/>
              </a:rPr>
              <a:t>Instalações Prediais</a:t>
            </a:r>
            <a:endParaRPr kumimoji="0" lang="pt-BR" sz="3200" b="0" i="0" u="none" strike="noStrike" kern="1200" cap="none" spc="0" normalizeH="0" baseline="0" noProof="0" dirty="0">
              <a:ln>
                <a:noFill/>
              </a:ln>
              <a:solidFill>
                <a:schemeClr val="tx2">
                  <a:lumMod val="75000"/>
                </a:schemeClr>
              </a:solidFill>
              <a:effectLst>
                <a:outerShdw blurRad="50800" dist="38100" dir="8100000" algn="tr" rotWithShape="0">
                  <a:prstClr val="black">
                    <a:alpha val="40000"/>
                  </a:prstClr>
                </a:outerShdw>
              </a:effectLst>
              <a:uLnTx/>
              <a:uFillTx/>
              <a:latin typeface="Arial Unicode MS" pitchFamily="34" charset="-128"/>
              <a:ea typeface="Arial Unicode MS" pitchFamily="34" charset="-128"/>
              <a:cs typeface="Arial Unicode MS" pitchFamily="34" charset="-128"/>
            </a:endParaRPr>
          </a:p>
        </p:txBody>
      </p:sp>
      <p:cxnSp>
        <p:nvCxnSpPr>
          <p:cNvPr id="15" name="Conector reto 14"/>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2819200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83671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Hidráulica</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33180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762" y="1331804"/>
            <a:ext cx="8964488" cy="1665148"/>
          </a:xfrm>
          <a:prstGeom prst="rect">
            <a:avLst/>
          </a:prstGeom>
        </p:spPr>
        <p:txBody>
          <a:bodyPr vert="horz" lIns="91440" tIns="45720" rIns="91440" bIns="45720" rtlCol="0" anchor="t">
            <a:noAutofit/>
          </a:bodyPr>
          <a:lstStyle/>
          <a:p>
            <a:pPr algn="ctr"/>
            <a:r>
              <a:rPr lang="pt-BR" sz="2800" b="1" dirty="0" smtClean="0">
                <a:solidFill>
                  <a:schemeClr val="accent1">
                    <a:lumMod val="50000"/>
                  </a:schemeClr>
                </a:solidFill>
                <a:latin typeface="Century Gothic" pitchFamily="34" charset="0"/>
              </a:rPr>
              <a:t>PREMISSAS - </a:t>
            </a:r>
            <a:r>
              <a:rPr lang="pt-BR" sz="1600" dirty="0" smtClean="0">
                <a:solidFill>
                  <a:schemeClr val="accent1">
                    <a:lumMod val="50000"/>
                  </a:schemeClr>
                </a:solidFill>
                <a:latin typeface="Century Gothic" pitchFamily="34" charset="0"/>
              </a:rPr>
              <a:t>(</a:t>
            </a:r>
            <a:r>
              <a:rPr lang="pt-BR" sz="1600" u="sng" dirty="0" smtClean="0">
                <a:solidFill>
                  <a:schemeClr val="accent1">
                    <a:lumMod val="50000"/>
                  </a:schemeClr>
                </a:solidFill>
                <a:latin typeface="Century Gothic" pitchFamily="34" charset="0"/>
              </a:rPr>
              <a:t>CONFORME LEED)</a:t>
            </a:r>
            <a:endParaRPr lang="pt-BR" sz="1600" u="sng" dirty="0">
              <a:solidFill>
                <a:schemeClr val="accent1">
                  <a:lumMod val="50000"/>
                </a:schemeClr>
              </a:solidFill>
              <a:latin typeface="Century Gothic" pitchFamily="34" charset="0"/>
            </a:endParaRPr>
          </a:p>
          <a:p>
            <a:pPr algn="ctr"/>
            <a:endParaRPr lang="pt-BR" sz="800" b="1" dirty="0" smtClean="0">
              <a:solidFill>
                <a:schemeClr val="accent1">
                  <a:lumMod val="50000"/>
                </a:schemeClr>
              </a:solidFill>
              <a:latin typeface="Century Gothic" pitchFamily="34" charset="0"/>
            </a:endParaRPr>
          </a:p>
          <a:p>
            <a:pPr marL="342900" indent="-342900">
              <a:buFont typeface="Arial" pitchFamily="34" charset="0"/>
              <a:buChar char="•"/>
            </a:pPr>
            <a:r>
              <a:rPr lang="pt-BR" sz="2000" b="1" dirty="0" smtClean="0">
                <a:solidFill>
                  <a:schemeClr val="accent1">
                    <a:lumMod val="50000"/>
                  </a:schemeClr>
                </a:solidFill>
                <a:latin typeface="Century Gothic" pitchFamily="34" charset="0"/>
              </a:rPr>
              <a:t>30</a:t>
            </a:r>
            <a:r>
              <a:rPr lang="pt-BR" sz="2000" b="1" dirty="0">
                <a:solidFill>
                  <a:schemeClr val="accent1">
                    <a:lumMod val="50000"/>
                  </a:schemeClr>
                </a:solidFill>
                <a:latin typeface="Century Gothic" pitchFamily="34" charset="0"/>
              </a:rPr>
              <a:t>%</a:t>
            </a:r>
            <a:r>
              <a:rPr lang="pt-BR" sz="1600" b="1" dirty="0">
                <a:solidFill>
                  <a:schemeClr val="accent1">
                    <a:lumMod val="50000"/>
                  </a:schemeClr>
                </a:solidFill>
                <a:latin typeface="Century Gothic" pitchFamily="34" charset="0"/>
              </a:rPr>
              <a:t> </a:t>
            </a:r>
            <a:r>
              <a:rPr lang="pt-BR" sz="1600" b="1" dirty="0" smtClean="0">
                <a:solidFill>
                  <a:schemeClr val="accent1">
                    <a:lumMod val="50000"/>
                  </a:schemeClr>
                </a:solidFill>
                <a:latin typeface="Century Gothic" pitchFamily="34" charset="0"/>
              </a:rPr>
              <a:t> REDUÇÃO NO CONSUMO DE ÁGUA;</a:t>
            </a:r>
          </a:p>
          <a:p>
            <a:pPr marL="342900" indent="-342900">
              <a:buFont typeface="Arial" pitchFamily="34" charset="0"/>
              <a:buChar char="•"/>
            </a:pPr>
            <a:endParaRPr lang="pt-BR" sz="1600" b="1" dirty="0" smtClean="0">
              <a:solidFill>
                <a:schemeClr val="accent1">
                  <a:lumMod val="50000"/>
                </a:schemeClr>
              </a:solidFill>
              <a:latin typeface="Century Gothic" pitchFamily="34" charset="0"/>
            </a:endParaRPr>
          </a:p>
          <a:p>
            <a:pPr marL="342900" indent="-342900">
              <a:buFont typeface="Arial" pitchFamily="34" charset="0"/>
              <a:buChar char="•"/>
            </a:pPr>
            <a:r>
              <a:rPr lang="pt-BR" sz="2000" b="1" dirty="0" smtClean="0">
                <a:solidFill>
                  <a:schemeClr val="accent1">
                    <a:lumMod val="50000"/>
                  </a:schemeClr>
                </a:solidFill>
                <a:latin typeface="Century Gothic" pitchFamily="34" charset="0"/>
              </a:rPr>
              <a:t>50</a:t>
            </a:r>
            <a:r>
              <a:rPr lang="pt-BR" sz="2000" b="1" dirty="0">
                <a:solidFill>
                  <a:schemeClr val="accent1">
                    <a:lumMod val="50000"/>
                  </a:schemeClr>
                </a:solidFill>
                <a:latin typeface="Century Gothic" pitchFamily="34" charset="0"/>
              </a:rPr>
              <a:t>%</a:t>
            </a:r>
            <a:r>
              <a:rPr lang="pt-BR" sz="1600" b="1" dirty="0">
                <a:solidFill>
                  <a:schemeClr val="accent1">
                    <a:lumMod val="50000"/>
                  </a:schemeClr>
                </a:solidFill>
                <a:latin typeface="Century Gothic" pitchFamily="34" charset="0"/>
              </a:rPr>
              <a:t> </a:t>
            </a:r>
            <a:r>
              <a:rPr lang="pt-BR" sz="1600" b="1" dirty="0" smtClean="0">
                <a:solidFill>
                  <a:schemeClr val="accent1">
                    <a:lumMod val="50000"/>
                  </a:schemeClr>
                </a:solidFill>
                <a:latin typeface="Century Gothic" pitchFamily="34" charset="0"/>
              </a:rPr>
              <a:t> REDUÇÃO NO CONSUMO DE ÁGUA POTÁVEL PARA IRRIGAÇÃO;</a:t>
            </a:r>
          </a:p>
          <a:p>
            <a:endParaRPr lang="pt-BR" sz="1600" b="1"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p:txBody>
      </p:sp>
      <p:sp>
        <p:nvSpPr>
          <p:cNvPr id="8" name="Título 1"/>
          <p:cNvSpPr txBox="1">
            <a:spLocks/>
          </p:cNvSpPr>
          <p:nvPr/>
        </p:nvSpPr>
        <p:spPr>
          <a:xfrm>
            <a:off x="89762" y="2996959"/>
            <a:ext cx="8964488" cy="873061"/>
          </a:xfrm>
          <a:prstGeom prst="rect">
            <a:avLst/>
          </a:prstGeom>
        </p:spPr>
        <p:txBody>
          <a:bodyPr vert="horz" lIns="91440" tIns="45720" rIns="91440" bIns="45720" rtlCol="0" anchor="t">
            <a:noAutofit/>
          </a:bodyPr>
          <a:lstStyle/>
          <a:p>
            <a:pPr algn="ctr"/>
            <a:r>
              <a:rPr lang="pt-BR" sz="2800" b="1" dirty="0" smtClean="0">
                <a:solidFill>
                  <a:schemeClr val="accent1">
                    <a:lumMod val="50000"/>
                  </a:schemeClr>
                </a:solidFill>
                <a:latin typeface="Century Gothic" pitchFamily="34" charset="0"/>
              </a:rPr>
              <a:t>SISTEMAS ADOTADOS</a:t>
            </a:r>
          </a:p>
          <a:p>
            <a:pPr algn="ctr"/>
            <a:endParaRPr lang="pt-BR" sz="1200" b="1" dirty="0" smtClean="0">
              <a:solidFill>
                <a:schemeClr val="accent1">
                  <a:lumMod val="50000"/>
                </a:schemeClr>
              </a:solidFill>
              <a:latin typeface="Century Gothic" pitchFamily="34" charset="0"/>
            </a:endParaRPr>
          </a:p>
          <a:p>
            <a:r>
              <a:rPr lang="pt-BR" sz="1600" b="1" dirty="0" smtClean="0">
                <a:solidFill>
                  <a:schemeClr val="accent1">
                    <a:lumMod val="50000"/>
                  </a:schemeClr>
                </a:solidFill>
                <a:latin typeface="Century Gothic" pitchFamily="34" charset="0"/>
              </a:rPr>
              <a:t>ÁGUA POTÁVEL - UTILIZAÇÃO DE DISPOSITIVOS ECONOMIZADORES DE ÁGUA</a:t>
            </a:r>
          </a:p>
          <a:p>
            <a:endParaRPr lang="pt-BR" sz="1600" b="1"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a:p>
            <a:pPr marL="742950" lvl="1" indent="-285750">
              <a:buFont typeface="Arial" pitchFamily="34" charset="0"/>
              <a:buChar char="•"/>
            </a:pPr>
            <a:endParaRPr lang="pt-BR" sz="1600" dirty="0" smtClean="0">
              <a:solidFill>
                <a:schemeClr val="accent1">
                  <a:lumMod val="50000"/>
                </a:schemeClr>
              </a:solidFill>
              <a:latin typeface="Century Gothic" pitchFamily="34" charset="0"/>
            </a:endParaRPr>
          </a:p>
          <a:p>
            <a:pPr marL="742950" lvl="1" indent="-285750">
              <a:buFont typeface="Arial" pitchFamily="34" charset="0"/>
              <a:buChar char="•"/>
            </a:pPr>
            <a:endParaRPr lang="pt-BR" sz="1600" dirty="0">
              <a:solidFill>
                <a:schemeClr val="accent1">
                  <a:lumMod val="50000"/>
                </a:schemeClr>
              </a:solidFill>
              <a:latin typeface="Century Gothic" pitchFamily="34" charset="0"/>
            </a:endParaRPr>
          </a:p>
        </p:txBody>
      </p:sp>
      <p:sp>
        <p:nvSpPr>
          <p:cNvPr id="9" name="CaixaDeTexto 8"/>
          <p:cNvSpPr txBox="1"/>
          <p:nvPr/>
        </p:nvSpPr>
        <p:spPr>
          <a:xfrm>
            <a:off x="35496" y="3873313"/>
            <a:ext cx="7056784" cy="1200329"/>
          </a:xfrm>
          <a:prstGeom prst="rect">
            <a:avLst/>
          </a:prstGeom>
          <a:noFill/>
        </p:spPr>
        <p:txBody>
          <a:bodyPr wrap="square" rtlCol="0">
            <a:spAutoFit/>
          </a:bodyPr>
          <a:lstStyle/>
          <a:p>
            <a:pPr marL="742950" lvl="1" indent="-285750">
              <a:lnSpc>
                <a:spcPct val="150000"/>
              </a:lnSpc>
              <a:buFont typeface="Arial" pitchFamily="34" charset="0"/>
              <a:buChar char="•"/>
            </a:pPr>
            <a:r>
              <a:rPr lang="pt-BR" sz="1600" dirty="0">
                <a:solidFill>
                  <a:schemeClr val="accent1">
                    <a:lumMod val="50000"/>
                  </a:schemeClr>
                </a:solidFill>
                <a:latin typeface="Century Gothic" pitchFamily="34" charset="0"/>
              </a:rPr>
              <a:t>Mictórios de baixa </a:t>
            </a:r>
            <a:r>
              <a:rPr lang="pt-BR" sz="1600" dirty="0" smtClean="0">
                <a:solidFill>
                  <a:schemeClr val="accent1">
                    <a:lumMod val="50000"/>
                  </a:schemeClr>
                </a:solidFill>
                <a:latin typeface="Century Gothic" pitchFamily="34" charset="0"/>
              </a:rPr>
              <a:t>vazão.</a:t>
            </a:r>
          </a:p>
          <a:p>
            <a:pPr marL="742950" lvl="1" indent="-285750">
              <a:lnSpc>
                <a:spcPct val="150000"/>
              </a:lnSpc>
              <a:buFont typeface="Arial" pitchFamily="34" charset="0"/>
              <a:buChar char="•"/>
            </a:pPr>
            <a:r>
              <a:rPr lang="pt-BR" sz="1600" dirty="0">
                <a:solidFill>
                  <a:schemeClr val="accent1">
                    <a:lumMod val="50000"/>
                  </a:schemeClr>
                </a:solidFill>
                <a:latin typeface="Century Gothic" pitchFamily="34" charset="0"/>
              </a:rPr>
              <a:t>Torneiras com fechamento automático e restritores de </a:t>
            </a:r>
            <a:r>
              <a:rPr lang="pt-BR" sz="1600" dirty="0" smtClean="0">
                <a:solidFill>
                  <a:schemeClr val="accent1">
                    <a:lumMod val="50000"/>
                  </a:schemeClr>
                </a:solidFill>
                <a:latin typeface="Century Gothic" pitchFamily="34" charset="0"/>
              </a:rPr>
              <a:t>vazão.</a:t>
            </a:r>
            <a:endParaRPr lang="pt-BR" dirty="0"/>
          </a:p>
          <a:p>
            <a:pPr marL="742950" lvl="1" indent="-285750">
              <a:lnSpc>
                <a:spcPct val="150000"/>
              </a:lnSpc>
              <a:buFont typeface="Arial" pitchFamily="34" charset="0"/>
              <a:buChar char="•"/>
            </a:pPr>
            <a:r>
              <a:rPr lang="pt-BR" sz="1600" dirty="0" smtClean="0">
                <a:solidFill>
                  <a:schemeClr val="accent1">
                    <a:lumMod val="50000"/>
                  </a:schemeClr>
                </a:solidFill>
                <a:latin typeface="Century Gothic" pitchFamily="34" charset="0"/>
              </a:rPr>
              <a:t>Válvulas </a:t>
            </a:r>
            <a:r>
              <a:rPr lang="pt-BR" sz="1600" dirty="0">
                <a:solidFill>
                  <a:schemeClr val="accent1">
                    <a:lumMod val="50000"/>
                  </a:schemeClr>
                </a:solidFill>
                <a:latin typeface="Century Gothic" pitchFamily="34" charset="0"/>
              </a:rPr>
              <a:t>de descarga com caixas  embutidas</a:t>
            </a:r>
            <a:r>
              <a:rPr lang="pt-BR" sz="1600" dirty="0" smtClean="0">
                <a:solidFill>
                  <a:schemeClr val="accent1">
                    <a:lumMod val="50000"/>
                  </a:schemeClr>
                </a:solidFill>
                <a:latin typeface="Century Gothic" pitchFamily="34" charset="0"/>
              </a:rPr>
              <a:t>.</a:t>
            </a:r>
            <a:endParaRPr lang="pt-BR" sz="1600" dirty="0">
              <a:solidFill>
                <a:schemeClr val="accent1">
                  <a:lumMod val="50000"/>
                </a:schemeClr>
              </a:solidFill>
              <a:latin typeface="Century Gothic" pitchFamily="34" charset="0"/>
            </a:endParaRPr>
          </a:p>
        </p:txBody>
      </p:sp>
      <p:sp>
        <p:nvSpPr>
          <p:cNvPr id="10" name="Retângulo 9"/>
          <p:cNvSpPr/>
          <p:nvPr/>
        </p:nvSpPr>
        <p:spPr>
          <a:xfrm>
            <a:off x="39523" y="5160094"/>
            <a:ext cx="8928992" cy="1077218"/>
          </a:xfrm>
          <a:prstGeom prst="rect">
            <a:avLst/>
          </a:prstGeom>
        </p:spPr>
        <p:txBody>
          <a:bodyPr wrap="square">
            <a:spAutoFit/>
          </a:bodyPr>
          <a:lstStyle/>
          <a:p>
            <a:r>
              <a:rPr lang="pt-BR" sz="1600" b="1" dirty="0" smtClean="0">
                <a:solidFill>
                  <a:schemeClr val="accent1">
                    <a:lumMod val="50000"/>
                  </a:schemeClr>
                </a:solidFill>
                <a:latin typeface="Century Gothic" pitchFamily="34" charset="0"/>
              </a:rPr>
              <a:t>ÁGUA INDUSTRIAL</a:t>
            </a:r>
          </a:p>
          <a:p>
            <a:endParaRPr lang="pt-BR" sz="800" b="1" dirty="0">
              <a:solidFill>
                <a:schemeClr val="accent1">
                  <a:lumMod val="50000"/>
                </a:schemeClr>
              </a:solidFill>
              <a:latin typeface="Century Gothic" pitchFamily="34" charset="0"/>
            </a:endParaRPr>
          </a:p>
          <a:p>
            <a:pPr marL="742950" lvl="1" indent="-285750">
              <a:buFont typeface="Arial" pitchFamily="34" charset="0"/>
              <a:buChar char="•"/>
            </a:pPr>
            <a:r>
              <a:rPr lang="pt-BR" sz="1600" dirty="0">
                <a:solidFill>
                  <a:schemeClr val="accent1">
                    <a:lumMod val="50000"/>
                  </a:schemeClr>
                </a:solidFill>
                <a:latin typeface="Century Gothic" pitchFamily="34" charset="0"/>
              </a:rPr>
              <a:t>Captação e armazenamento de água de chuva </a:t>
            </a:r>
            <a:endParaRPr lang="pt-BR" sz="1600" dirty="0" smtClean="0">
              <a:solidFill>
                <a:schemeClr val="accent1">
                  <a:lumMod val="50000"/>
                </a:schemeClr>
              </a:solidFill>
              <a:latin typeface="Century Gothic" pitchFamily="34" charset="0"/>
            </a:endParaRPr>
          </a:p>
          <a:p>
            <a:pPr lvl="1"/>
            <a:endParaRPr lang="pt-BR" sz="800" dirty="0" smtClean="0">
              <a:solidFill>
                <a:schemeClr val="accent1">
                  <a:lumMod val="50000"/>
                </a:schemeClr>
              </a:solidFill>
              <a:latin typeface="Century Gothic" pitchFamily="34" charset="0"/>
            </a:endParaRPr>
          </a:p>
          <a:p>
            <a:pPr marL="742950" lvl="1" indent="-285750">
              <a:buFont typeface="Arial" pitchFamily="34" charset="0"/>
              <a:buChar char="•"/>
            </a:pPr>
            <a:r>
              <a:rPr lang="pt-BR" sz="1600" dirty="0" smtClean="0">
                <a:solidFill>
                  <a:schemeClr val="accent1">
                    <a:lumMod val="50000"/>
                  </a:schemeClr>
                </a:solidFill>
                <a:latin typeface="Century Gothic" pitchFamily="34" charset="0"/>
              </a:rPr>
              <a:t>Reaproveitamento </a:t>
            </a:r>
            <a:r>
              <a:rPr lang="pt-BR" sz="1600" dirty="0">
                <a:solidFill>
                  <a:schemeClr val="accent1">
                    <a:lumMod val="50000"/>
                  </a:schemeClr>
                </a:solidFill>
                <a:latin typeface="Century Gothic" pitchFamily="34" charset="0"/>
              </a:rPr>
              <a:t>da água de irrigação do campo de jogo</a:t>
            </a:r>
          </a:p>
        </p:txBody>
      </p:sp>
    </p:spTree>
    <p:extLst>
      <p:ext uri="{BB962C8B-B14F-4D97-AF65-F5344CB8AC3E}">
        <p14:creationId xmlns:p14="http://schemas.microsoft.com/office/powerpoint/2010/main" val="11584782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33"/>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Elétrica</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9"/>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762" y="1700808"/>
            <a:ext cx="8964488" cy="4752528"/>
          </a:xfrm>
          <a:prstGeom prst="rect">
            <a:avLst/>
          </a:prstGeom>
        </p:spPr>
        <p:txBody>
          <a:bodyPr vert="horz" lIns="91440" tIns="45720" rIns="91440" bIns="45720" rtlCol="0" anchor="t">
            <a:noAutofit/>
          </a:bodyPr>
          <a:lstStyle/>
          <a:p>
            <a:pPr algn="ctr"/>
            <a:r>
              <a:rPr lang="pt-BR" sz="2800" b="1" dirty="0" smtClean="0">
                <a:solidFill>
                  <a:schemeClr val="accent1">
                    <a:lumMod val="50000"/>
                  </a:schemeClr>
                </a:solidFill>
                <a:latin typeface="Century Gothic" pitchFamily="34" charset="0"/>
              </a:rPr>
              <a:t>PREMISSAS </a:t>
            </a:r>
            <a:r>
              <a:rPr lang="pt-BR" sz="1600" dirty="0" smtClean="0">
                <a:solidFill>
                  <a:schemeClr val="accent1">
                    <a:lumMod val="50000"/>
                  </a:schemeClr>
                </a:solidFill>
                <a:latin typeface="Century Gothic" pitchFamily="34" charset="0"/>
              </a:rPr>
              <a:t>(CONFORME LEED)</a:t>
            </a:r>
          </a:p>
          <a:p>
            <a:endParaRPr lang="pt-BR" sz="1600" b="1" dirty="0">
              <a:solidFill>
                <a:schemeClr val="accent1">
                  <a:lumMod val="50000"/>
                </a:schemeClr>
              </a:solidFill>
              <a:latin typeface="Century Gothic" pitchFamily="34" charset="0"/>
            </a:endParaRPr>
          </a:p>
          <a:p>
            <a:pPr lvl="1"/>
            <a:r>
              <a:rPr lang="pt-BR" sz="2000" b="1" dirty="0" smtClean="0">
                <a:solidFill>
                  <a:schemeClr val="accent1">
                    <a:lumMod val="50000"/>
                  </a:schemeClr>
                </a:solidFill>
                <a:latin typeface="Century Gothic" pitchFamily="34" charset="0"/>
              </a:rPr>
              <a:t>6%</a:t>
            </a:r>
            <a:r>
              <a:rPr lang="pt-BR" sz="1600" dirty="0" smtClean="0">
                <a:solidFill>
                  <a:schemeClr val="accent1">
                    <a:lumMod val="50000"/>
                  </a:schemeClr>
                </a:solidFill>
                <a:latin typeface="Century Gothic" pitchFamily="34" charset="0"/>
              </a:rPr>
              <a:t>  </a:t>
            </a:r>
            <a:r>
              <a:rPr lang="pt-BR" sz="1600" b="1" dirty="0" smtClean="0">
                <a:solidFill>
                  <a:schemeClr val="accent1">
                    <a:lumMod val="50000"/>
                  </a:schemeClr>
                </a:solidFill>
                <a:latin typeface="Century Gothic" pitchFamily="34" charset="0"/>
              </a:rPr>
              <a:t>de redução no consumo de energia</a:t>
            </a:r>
          </a:p>
          <a:p>
            <a:pPr lvl="1"/>
            <a:endParaRPr lang="pt-BR" sz="1600" dirty="0" smtClean="0">
              <a:solidFill>
                <a:schemeClr val="accent1">
                  <a:lumMod val="50000"/>
                </a:schemeClr>
              </a:solidFill>
              <a:latin typeface="Century Gothic" pitchFamily="34" charset="0"/>
            </a:endParaRPr>
          </a:p>
          <a:p>
            <a:pPr lvl="1"/>
            <a:endParaRPr lang="pt-BR" sz="1600" dirty="0" smtClean="0">
              <a:solidFill>
                <a:schemeClr val="accent1">
                  <a:lumMod val="50000"/>
                </a:schemeClr>
              </a:solidFill>
              <a:latin typeface="Century Gothic" pitchFamily="34" charset="0"/>
            </a:endParaRPr>
          </a:p>
          <a:p>
            <a:pPr algn="ctr"/>
            <a:r>
              <a:rPr lang="pt-BR" sz="2800" b="1" dirty="0" smtClean="0">
                <a:solidFill>
                  <a:schemeClr val="accent1">
                    <a:lumMod val="50000"/>
                  </a:schemeClr>
                </a:solidFill>
                <a:latin typeface="Century Gothic" pitchFamily="34" charset="0"/>
              </a:rPr>
              <a:t>SISTEMA ADOTADO</a:t>
            </a:r>
          </a:p>
          <a:p>
            <a:pPr algn="ctr"/>
            <a:endParaRPr lang="pt-BR" sz="800" b="1" dirty="0">
              <a:solidFill>
                <a:schemeClr val="accent1">
                  <a:lumMod val="50000"/>
                </a:schemeClr>
              </a:solidFill>
              <a:latin typeface="Century Gothic" pitchFamily="34" charset="0"/>
            </a:endParaRPr>
          </a:p>
          <a:p>
            <a:endParaRPr lang="pt-BR" sz="1600" b="1" dirty="0">
              <a:solidFill>
                <a:schemeClr val="accent1">
                  <a:lumMod val="50000"/>
                </a:schemeClr>
              </a:solidFill>
              <a:latin typeface="Century Gothic" pitchFamily="34" charset="0"/>
            </a:endParaRPr>
          </a:p>
          <a:p>
            <a:pPr marL="342900" indent="-342900">
              <a:buFont typeface="+mj-lt"/>
              <a:buAutoNum type="arabicPeriod"/>
            </a:pPr>
            <a:r>
              <a:rPr lang="pt-BR" sz="1400" b="1" dirty="0" smtClean="0">
                <a:solidFill>
                  <a:schemeClr val="accent1">
                    <a:lumMod val="50000"/>
                  </a:schemeClr>
                </a:solidFill>
                <a:latin typeface="Century Gothic" pitchFamily="34" charset="0"/>
              </a:rPr>
              <a:t>ANEL DE DISTRIBUIÇÃO EM MÉDIA TENSÃO 13,8kv;</a:t>
            </a:r>
          </a:p>
          <a:p>
            <a:pPr marL="342900" indent="-342900">
              <a:buFont typeface="+mj-lt"/>
              <a:buAutoNum type="arabicPeriod"/>
            </a:pPr>
            <a:endParaRPr lang="pt-BR" sz="1400" b="1" dirty="0">
              <a:solidFill>
                <a:schemeClr val="accent1">
                  <a:lumMod val="50000"/>
                </a:schemeClr>
              </a:solidFill>
              <a:latin typeface="Century Gothic" pitchFamily="34" charset="0"/>
            </a:endParaRPr>
          </a:p>
          <a:p>
            <a:pPr marL="342900" indent="-342900">
              <a:buFont typeface="+mj-lt"/>
              <a:buAutoNum type="arabicPeriod"/>
            </a:pPr>
            <a:r>
              <a:rPr lang="pt-BR" sz="1400" b="1" dirty="0" smtClean="0">
                <a:solidFill>
                  <a:schemeClr val="accent1">
                    <a:lumMod val="50000"/>
                  </a:schemeClr>
                </a:solidFill>
                <a:latin typeface="Century Gothic" pitchFamily="34" charset="0"/>
              </a:rPr>
              <a:t>ANEL DE DISTRIBUIÇÃO EM BAIXA TENSÃO 380V / 220V;</a:t>
            </a:r>
          </a:p>
          <a:p>
            <a:pPr marL="342900" indent="-342900">
              <a:buFont typeface="+mj-lt"/>
              <a:buAutoNum type="arabicPeriod"/>
            </a:pPr>
            <a:endParaRPr lang="pt-BR" sz="1400" b="1" dirty="0">
              <a:solidFill>
                <a:schemeClr val="accent1">
                  <a:lumMod val="50000"/>
                </a:schemeClr>
              </a:solidFill>
              <a:latin typeface="Century Gothic" pitchFamily="34" charset="0"/>
            </a:endParaRPr>
          </a:p>
          <a:p>
            <a:pPr marL="342900" indent="-342900">
              <a:buFont typeface="+mj-lt"/>
              <a:buAutoNum type="arabicPeriod"/>
            </a:pPr>
            <a:r>
              <a:rPr lang="pt-BR" sz="1400" b="1" dirty="0" smtClean="0">
                <a:solidFill>
                  <a:schemeClr val="accent1">
                    <a:lumMod val="50000"/>
                  </a:schemeClr>
                </a:solidFill>
                <a:latin typeface="Century Gothic" pitchFamily="34" charset="0"/>
              </a:rPr>
              <a:t>GERADORES PARA CARGAS DE EMERGÊNCIA;</a:t>
            </a:r>
          </a:p>
          <a:p>
            <a:pPr marL="342900" indent="-342900">
              <a:buFont typeface="+mj-lt"/>
              <a:buAutoNum type="arabicPeriod"/>
            </a:pPr>
            <a:endParaRPr lang="pt-BR" sz="1400" b="1" dirty="0">
              <a:solidFill>
                <a:schemeClr val="accent1">
                  <a:lumMod val="50000"/>
                </a:schemeClr>
              </a:solidFill>
              <a:latin typeface="Century Gothic" pitchFamily="34" charset="0"/>
            </a:endParaRPr>
          </a:p>
          <a:p>
            <a:pPr marL="342900" indent="-342900">
              <a:buFont typeface="+mj-lt"/>
              <a:buAutoNum type="arabicPeriod"/>
            </a:pPr>
            <a:r>
              <a:rPr lang="pt-BR" sz="1400" b="1" dirty="0" smtClean="0">
                <a:solidFill>
                  <a:schemeClr val="accent1">
                    <a:lumMod val="50000"/>
                  </a:schemeClr>
                </a:solidFill>
                <a:latin typeface="Century Gothic" pitchFamily="34" charset="0"/>
              </a:rPr>
              <a:t>NOBREAKS PARA CARGAS ESSENCIAIS;</a:t>
            </a:r>
            <a:endParaRPr lang="pt-BR" sz="1400" b="1" dirty="0">
              <a:solidFill>
                <a:schemeClr val="accent1">
                  <a:lumMod val="50000"/>
                </a:schemeClr>
              </a:solidFill>
              <a:latin typeface="Century Gothic" pitchFamily="34" charset="0"/>
            </a:endParaRPr>
          </a:p>
          <a:p>
            <a:endParaRPr lang="pt-BR" sz="1600" b="1" dirty="0" smtClean="0">
              <a:solidFill>
                <a:schemeClr val="accent1">
                  <a:lumMod val="50000"/>
                </a:schemeClr>
              </a:solidFill>
              <a:latin typeface="Century Gothic" pitchFamily="34" charset="0"/>
            </a:endParaRPr>
          </a:p>
          <a:p>
            <a:endParaRPr lang="pt-BR" sz="1600" b="1" dirty="0">
              <a:solidFill>
                <a:schemeClr val="accent1">
                  <a:lumMod val="50000"/>
                </a:schemeClr>
              </a:solidFill>
              <a:latin typeface="Century Gothic" pitchFamily="34" charset="0"/>
            </a:endParaRPr>
          </a:p>
        </p:txBody>
      </p:sp>
      <p:cxnSp>
        <p:nvCxnSpPr>
          <p:cNvPr id="18" name="Conector reto 17"/>
          <p:cNvCxnSpPr/>
          <p:nvPr/>
        </p:nvCxnSpPr>
        <p:spPr>
          <a:xfrm>
            <a:off x="251520" y="2924944"/>
            <a:ext cx="8352928"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49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33"/>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Elétrica</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9"/>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67" y="1475820"/>
            <a:ext cx="9170895" cy="4977516"/>
          </a:xfrm>
          <a:prstGeom prst="rect">
            <a:avLst/>
          </a:prstGeom>
        </p:spPr>
        <p:txBody>
          <a:bodyPr vert="horz" lIns="91440" tIns="45720" rIns="91440" bIns="45720" rtlCol="0" anchor="t">
            <a:noAutofit/>
          </a:bodyPr>
          <a:lstStyle/>
          <a:p>
            <a:pPr algn="ctr"/>
            <a:r>
              <a:rPr lang="pt-BR" sz="2000" b="1" dirty="0" smtClean="0">
                <a:solidFill>
                  <a:schemeClr val="accent1">
                    <a:lumMod val="50000"/>
                  </a:schemeClr>
                </a:solidFill>
                <a:latin typeface="Century Gothic" pitchFamily="34" charset="0"/>
              </a:rPr>
              <a:t>CARACTERÍSTICAS DO SISTEMA PARA ECONOMIA DE ENERGIA</a:t>
            </a:r>
          </a:p>
          <a:p>
            <a:endParaRPr lang="pt-BR" sz="1600" b="1" dirty="0" smtClean="0">
              <a:solidFill>
                <a:schemeClr val="accent1">
                  <a:lumMod val="50000"/>
                </a:schemeClr>
              </a:solidFill>
              <a:latin typeface="Century Gothic" pitchFamily="34" charset="0"/>
            </a:endParaRPr>
          </a:p>
          <a:p>
            <a:endParaRPr lang="pt-BR" sz="1600" b="1" dirty="0">
              <a:solidFill>
                <a:schemeClr val="accent1">
                  <a:lumMod val="50000"/>
                </a:schemeClr>
              </a:solidFill>
              <a:latin typeface="Century Gothic" pitchFamily="34" charset="0"/>
            </a:endParaRPr>
          </a:p>
          <a:p>
            <a:pPr marL="285750" indent="-285750">
              <a:buFont typeface="Arial" pitchFamily="34" charset="0"/>
              <a:buChar char="•"/>
            </a:pPr>
            <a:r>
              <a:rPr lang="pt-BR" sz="1600" b="1" dirty="0" smtClean="0">
                <a:solidFill>
                  <a:schemeClr val="accent1">
                    <a:lumMod val="50000"/>
                  </a:schemeClr>
                </a:solidFill>
                <a:latin typeface="Century Gothic" pitchFamily="34" charset="0"/>
              </a:rPr>
              <a:t>MENOR QUEDA DE TENSÃO;</a:t>
            </a:r>
          </a:p>
          <a:p>
            <a:endParaRPr lang="pt-BR" sz="1600" b="1" dirty="0" smtClean="0">
              <a:solidFill>
                <a:schemeClr val="accent1">
                  <a:lumMod val="50000"/>
                </a:schemeClr>
              </a:solidFill>
              <a:latin typeface="Century Gothic" pitchFamily="34" charset="0"/>
            </a:endParaRPr>
          </a:p>
          <a:p>
            <a:pPr marL="285750" indent="-285750">
              <a:buFont typeface="Arial" pitchFamily="34" charset="0"/>
              <a:buChar char="•"/>
            </a:pPr>
            <a:r>
              <a:rPr lang="pt-BR" sz="1600" b="1" dirty="0" smtClean="0">
                <a:solidFill>
                  <a:schemeClr val="accent1">
                    <a:lumMod val="50000"/>
                  </a:schemeClr>
                </a:solidFill>
                <a:latin typeface="Century Gothic" pitchFamily="34" charset="0"/>
              </a:rPr>
              <a:t>MENOR AQUECIMENTO DOS CONDUTORES;</a:t>
            </a:r>
          </a:p>
          <a:p>
            <a:pPr lvl="1"/>
            <a:endParaRPr lang="pt-BR" sz="1600" dirty="0">
              <a:solidFill>
                <a:schemeClr val="accent1">
                  <a:lumMod val="50000"/>
                </a:schemeClr>
              </a:solidFill>
              <a:latin typeface="Century Gothic" pitchFamily="34" charset="0"/>
            </a:endParaRPr>
          </a:p>
          <a:p>
            <a:pPr marL="285750" indent="-285750">
              <a:buFont typeface="Arial" pitchFamily="34" charset="0"/>
              <a:buChar char="•"/>
            </a:pPr>
            <a:r>
              <a:rPr lang="pt-BR" sz="1600" b="1" dirty="0" smtClean="0">
                <a:solidFill>
                  <a:schemeClr val="accent1">
                    <a:lumMod val="50000"/>
                  </a:schemeClr>
                </a:solidFill>
                <a:latin typeface="Century Gothic" pitchFamily="34" charset="0"/>
              </a:rPr>
              <a:t>LÂMPADAS E REATORES DE MAIOR EFICIÊNCIA;</a:t>
            </a:r>
          </a:p>
          <a:p>
            <a:pPr marL="285750" indent="-285750">
              <a:buFont typeface="Arial" pitchFamily="34" charset="0"/>
              <a:buChar char="•"/>
            </a:pPr>
            <a:endParaRPr lang="pt-BR" sz="1600" b="1" dirty="0">
              <a:solidFill>
                <a:schemeClr val="accent1">
                  <a:lumMod val="50000"/>
                </a:schemeClr>
              </a:solidFill>
              <a:latin typeface="Century Gothic" pitchFamily="34" charset="0"/>
            </a:endParaRPr>
          </a:p>
          <a:p>
            <a:pPr marL="285750" indent="-285750">
              <a:buFont typeface="Arial" pitchFamily="34" charset="0"/>
              <a:buChar char="•"/>
            </a:pPr>
            <a:r>
              <a:rPr lang="pt-BR" sz="1600" b="1" dirty="0" smtClean="0">
                <a:solidFill>
                  <a:schemeClr val="accent1">
                    <a:lumMod val="50000"/>
                  </a:schemeClr>
                </a:solidFill>
                <a:latin typeface="Century Gothic" pitchFamily="34" charset="0"/>
              </a:rPr>
              <a:t>MAQUINÁRIO MAIS EFICIENTE;</a:t>
            </a:r>
          </a:p>
          <a:p>
            <a:r>
              <a:rPr lang="pt-BR" sz="1600" b="1" dirty="0">
                <a:solidFill>
                  <a:schemeClr val="accent1">
                    <a:lumMod val="50000"/>
                  </a:schemeClr>
                </a:solidFill>
                <a:latin typeface="Century Gothic" pitchFamily="34" charset="0"/>
              </a:rPr>
              <a:t> </a:t>
            </a:r>
            <a:r>
              <a:rPr lang="pt-BR" sz="1600" b="1" dirty="0" smtClean="0">
                <a:solidFill>
                  <a:schemeClr val="accent1">
                    <a:lumMod val="50000"/>
                  </a:schemeClr>
                </a:solidFill>
                <a:latin typeface="Century Gothic" pitchFamily="34" charset="0"/>
              </a:rPr>
              <a:t>   </a:t>
            </a:r>
            <a:endParaRPr lang="pt-BR" sz="1600" dirty="0">
              <a:solidFill>
                <a:schemeClr val="accent1">
                  <a:lumMod val="50000"/>
                </a:schemeClr>
              </a:solidFill>
              <a:latin typeface="Century Gothic" pitchFamily="34" charset="0"/>
            </a:endParaRPr>
          </a:p>
          <a:p>
            <a:pPr marL="285750" indent="-285750">
              <a:buFont typeface="Arial" pitchFamily="34" charset="0"/>
              <a:buChar char="•"/>
            </a:pPr>
            <a:r>
              <a:rPr lang="pt-BR" sz="1600" b="1" dirty="0" smtClean="0">
                <a:solidFill>
                  <a:schemeClr val="accent1">
                    <a:lumMod val="50000"/>
                  </a:schemeClr>
                </a:solidFill>
                <a:latin typeface="Century Gothic" pitchFamily="34" charset="0"/>
              </a:rPr>
              <a:t>AUTOMAÇÃO E CONTROLE DOS SISTEMAS PARA MAIOR EFICIÊNCIA;</a:t>
            </a:r>
            <a:endParaRPr lang="pt-BR" sz="1600" b="1" dirty="0">
              <a:solidFill>
                <a:schemeClr val="accent1">
                  <a:lumMod val="50000"/>
                </a:schemeClr>
              </a:solidFill>
              <a:latin typeface="Century Gothic" pitchFamily="34" charset="0"/>
            </a:endParaRPr>
          </a:p>
          <a:p>
            <a:pPr marL="1657350" lvl="3" indent="-285750">
              <a:buFont typeface="Arial" pitchFamily="34" charset="0"/>
              <a:buChar char="•"/>
            </a:pPr>
            <a:r>
              <a:rPr lang="pt-BR" sz="1600" dirty="0" smtClean="0">
                <a:solidFill>
                  <a:schemeClr val="accent1">
                    <a:lumMod val="50000"/>
                  </a:schemeClr>
                </a:solidFill>
                <a:latin typeface="Century Gothic" pitchFamily="34" charset="0"/>
              </a:rPr>
              <a:t>Controle da Iluminação dos ambientes;</a:t>
            </a:r>
          </a:p>
          <a:p>
            <a:pPr marL="1657350" lvl="3" indent="-285750">
              <a:buFont typeface="Arial" pitchFamily="34" charset="0"/>
              <a:buChar char="•"/>
            </a:pPr>
            <a:r>
              <a:rPr lang="pt-BR" sz="1600" dirty="0" smtClean="0">
                <a:solidFill>
                  <a:schemeClr val="accent1">
                    <a:lumMod val="50000"/>
                  </a:schemeClr>
                </a:solidFill>
                <a:latin typeface="Century Gothic" pitchFamily="34" charset="0"/>
              </a:rPr>
              <a:t>Controle de elevadores e escadas rolantes;</a:t>
            </a:r>
          </a:p>
          <a:p>
            <a:pPr marL="1657350" lvl="3" indent="-285750">
              <a:buFont typeface="Arial" pitchFamily="34" charset="0"/>
              <a:buChar char="•"/>
            </a:pPr>
            <a:r>
              <a:rPr lang="pt-BR" sz="1600" dirty="0" smtClean="0">
                <a:solidFill>
                  <a:schemeClr val="accent1">
                    <a:lumMod val="50000"/>
                  </a:schemeClr>
                </a:solidFill>
                <a:latin typeface="Century Gothic" pitchFamily="34" charset="0"/>
              </a:rPr>
              <a:t>Controle do sistema de ar condicionado e ventilação;</a:t>
            </a:r>
          </a:p>
          <a:p>
            <a:pPr marL="1657350" lvl="3" indent="-285750">
              <a:buFont typeface="Arial" pitchFamily="34" charset="0"/>
              <a:buChar char="•"/>
            </a:pPr>
            <a:endParaRPr lang="pt-BR" sz="1600" dirty="0" smtClean="0">
              <a:solidFill>
                <a:schemeClr val="accent1">
                  <a:lumMod val="50000"/>
                </a:schemeClr>
              </a:solidFill>
              <a:latin typeface="Century Gothic" pitchFamily="34" charset="0"/>
            </a:endParaRPr>
          </a:p>
          <a:p>
            <a:pPr marL="1657350" lvl="3" indent="-285750">
              <a:buFont typeface="Arial" pitchFamily="34" charset="0"/>
              <a:buChar char="•"/>
            </a:pPr>
            <a:endParaRPr lang="pt-BR" sz="1600" dirty="0" smtClean="0">
              <a:solidFill>
                <a:schemeClr val="accent1">
                  <a:lumMod val="50000"/>
                </a:schemeClr>
              </a:solidFill>
              <a:latin typeface="Century Gothic" pitchFamily="34" charset="0"/>
            </a:endParaRPr>
          </a:p>
          <a:p>
            <a:pPr lvl="1"/>
            <a:endParaRPr lang="pt-BR" sz="1600" dirty="0" smtClean="0">
              <a:solidFill>
                <a:schemeClr val="accent1">
                  <a:lumMod val="50000"/>
                </a:schemeClr>
              </a:solidFill>
              <a:latin typeface="Century Gothic" pitchFamily="34" charset="0"/>
            </a:endParaRPr>
          </a:p>
        </p:txBody>
      </p:sp>
      <p:pic>
        <p:nvPicPr>
          <p:cNvPr id="18" name="Picture 4" descr="http://1.bp.blogspot.com/_ZiX02_sB6r8/THepHBWzzkI/AAAAAAAAAOU/3vfY6x2jGx0/s1600/eficiencia+energetica.jpg"/>
          <p:cNvPicPr>
            <a:picLocks noChangeAspect="1" noChangeArrowheads="1"/>
          </p:cNvPicPr>
          <p:nvPr/>
        </p:nvPicPr>
        <p:blipFill>
          <a:blip r:embed="rId3" cstate="email">
            <a:extLst>
              <a:ext uri="{28A0092B-C50C-407E-A947-70E740481C1C}">
                <a14:useLocalDpi xmlns:a14="http://schemas.microsoft.com/office/drawing/2010/main"/>
              </a:ext>
            </a:extLst>
          </a:blip>
          <a:srcRect r="38009"/>
          <a:stretch>
            <a:fillRect/>
          </a:stretch>
        </p:blipFill>
        <p:spPr bwMode="auto">
          <a:xfrm>
            <a:off x="6331074" y="2089876"/>
            <a:ext cx="1913341" cy="1821021"/>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651762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36106"/>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31195"/>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762" y="1449706"/>
            <a:ext cx="8964488" cy="5075638"/>
          </a:xfrm>
          <a:prstGeom prst="rect">
            <a:avLst/>
          </a:prstGeom>
        </p:spPr>
        <p:txBody>
          <a:bodyPr vert="horz" lIns="91440" tIns="45720" rIns="91440" bIns="45720" rtlCol="0" anchor="t">
            <a:noAutofit/>
          </a:bodyPr>
          <a:lstStyle/>
          <a:p>
            <a:pPr algn="ctr"/>
            <a:r>
              <a:rPr lang="pt-BR" sz="2000" b="1" dirty="0" smtClean="0">
                <a:solidFill>
                  <a:schemeClr val="accent1">
                    <a:lumMod val="50000"/>
                  </a:schemeClr>
                </a:solidFill>
                <a:latin typeface="Century Gothic" pitchFamily="34" charset="0"/>
              </a:rPr>
              <a:t>MACRO DISCIPLINAS</a:t>
            </a:r>
            <a:r>
              <a:rPr lang="pt-BR" sz="1600" b="1" dirty="0" smtClean="0">
                <a:solidFill>
                  <a:schemeClr val="accent1">
                    <a:lumMod val="50000"/>
                  </a:schemeClr>
                </a:solidFill>
                <a:latin typeface="Century Gothic" pitchFamily="34" charset="0"/>
              </a:rPr>
              <a:t>	</a:t>
            </a: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SALAS DE CONTROLE </a:t>
            </a:r>
          </a:p>
          <a:p>
            <a:pPr marL="1200150" lvl="2" indent="-285750">
              <a:buFont typeface="Arial" pitchFamily="34" charset="0"/>
              <a:buChar char="•"/>
            </a:pPr>
            <a:r>
              <a:rPr lang="pt-BR" sz="1600" dirty="0" smtClean="0">
                <a:solidFill>
                  <a:schemeClr val="accent1">
                    <a:lumMod val="50000"/>
                  </a:schemeClr>
                </a:solidFill>
                <a:latin typeface="Century Gothic" pitchFamily="34" charset="0"/>
              </a:rPr>
              <a:t>BMS – BUILDING MANAGEMENT SYSTEM</a:t>
            </a:r>
          </a:p>
          <a:p>
            <a:pPr marL="1200150" lvl="2" indent="-285750">
              <a:buFont typeface="Arial" pitchFamily="34" charset="0"/>
              <a:buChar char="•"/>
            </a:pPr>
            <a:r>
              <a:rPr lang="pt-BR" sz="1600" dirty="0" smtClean="0">
                <a:solidFill>
                  <a:schemeClr val="accent1">
                    <a:lumMod val="50000"/>
                  </a:schemeClr>
                </a:solidFill>
                <a:latin typeface="Century Gothic" pitchFamily="34" charset="0"/>
              </a:rPr>
              <a:t>SALA </a:t>
            </a:r>
            <a:r>
              <a:rPr lang="pt-BR" sz="1600" dirty="0">
                <a:solidFill>
                  <a:schemeClr val="accent1">
                    <a:lumMod val="50000"/>
                  </a:schemeClr>
                </a:solidFill>
                <a:latin typeface="Century Gothic" pitchFamily="34" charset="0"/>
              </a:rPr>
              <a:t>DE ÁUDIO E </a:t>
            </a:r>
            <a:r>
              <a:rPr lang="pt-BR" sz="1600" dirty="0" smtClean="0">
                <a:solidFill>
                  <a:schemeClr val="accent1">
                    <a:lumMod val="50000"/>
                  </a:schemeClr>
                </a:solidFill>
                <a:latin typeface="Century Gothic" pitchFamily="34" charset="0"/>
              </a:rPr>
              <a:t>VÍDEO</a:t>
            </a:r>
          </a:p>
          <a:p>
            <a:pPr marL="1200150" lvl="2" indent="-285750">
              <a:buFont typeface="Arial" pitchFamily="34" charset="0"/>
              <a:buChar char="•"/>
            </a:pPr>
            <a:r>
              <a:rPr lang="pt-BR" sz="1600" dirty="0" smtClean="0">
                <a:solidFill>
                  <a:schemeClr val="accent1">
                    <a:lumMod val="50000"/>
                  </a:schemeClr>
                </a:solidFill>
                <a:latin typeface="Century Gothic" pitchFamily="34" charset="0"/>
              </a:rPr>
              <a:t>SALA </a:t>
            </a:r>
            <a:r>
              <a:rPr lang="pt-BR" sz="1600" dirty="0">
                <a:solidFill>
                  <a:schemeClr val="accent1">
                    <a:lumMod val="50000"/>
                  </a:schemeClr>
                </a:solidFill>
                <a:latin typeface="Century Gothic" pitchFamily="34" charset="0"/>
              </a:rPr>
              <a:t>DE </a:t>
            </a:r>
            <a:r>
              <a:rPr lang="pt-BR" sz="1600" dirty="0" smtClean="0">
                <a:solidFill>
                  <a:schemeClr val="accent1">
                    <a:lumMod val="50000"/>
                  </a:schemeClr>
                </a:solidFill>
                <a:latin typeface="Century Gothic" pitchFamily="34" charset="0"/>
              </a:rPr>
              <a:t>SEGURANÇA (Polícia Militar)</a:t>
            </a:r>
            <a:endParaRPr lang="pt-BR" sz="1600" dirty="0">
              <a:solidFill>
                <a:schemeClr val="accent1">
                  <a:lumMod val="50000"/>
                </a:schemeClr>
              </a:solidFill>
              <a:latin typeface="Century Gothic" pitchFamily="34" charset="0"/>
            </a:endParaRPr>
          </a:p>
          <a:p>
            <a:pPr marL="800100" lvl="1" indent="-342900">
              <a:buFont typeface="+mj-lt"/>
              <a:buAutoNum type="arabicPeriod"/>
            </a:pPr>
            <a:endParaRPr lang="pt-BR" sz="1600" b="1" dirty="0" smtClean="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AUTOMAÇÃO PREDIAL E CONTROLE DIGITAL</a:t>
            </a:r>
          </a:p>
          <a:p>
            <a:pPr marL="800100" lvl="1" indent="-342900">
              <a:buFont typeface="+mj-lt"/>
              <a:buAutoNum type="arabicPeriod"/>
            </a:pPr>
            <a:endParaRPr lang="pt-BR" sz="1600" b="1" dirty="0">
              <a:solidFill>
                <a:schemeClr val="accent1">
                  <a:lumMod val="50000"/>
                </a:schemeClr>
              </a:solidFill>
              <a:latin typeface="Century Gothic" pitchFamily="34" charset="0"/>
            </a:endParaRPr>
          </a:p>
          <a:p>
            <a:pPr marL="742950" lvl="1" indent="-285750">
              <a:buFont typeface="Wingdings" pitchFamily="2" charset="2"/>
              <a:buChar char="§"/>
            </a:pPr>
            <a:r>
              <a:rPr lang="pt-BR" sz="1600" b="1" dirty="0">
                <a:solidFill>
                  <a:schemeClr val="accent1">
                    <a:lumMod val="50000"/>
                  </a:schemeClr>
                </a:solidFill>
                <a:latin typeface="Century Gothic" pitchFamily="34" charset="0"/>
              </a:rPr>
              <a:t>CONTROLE DE ACESSOS</a:t>
            </a:r>
            <a:endParaRPr lang="pt-BR" sz="1600" b="1" dirty="0" smtClean="0">
              <a:solidFill>
                <a:schemeClr val="accent1">
                  <a:lumMod val="50000"/>
                </a:schemeClr>
              </a:solidFill>
              <a:latin typeface="Century Gothic" pitchFamily="34" charset="0"/>
            </a:endParaRPr>
          </a:p>
          <a:p>
            <a:pPr marL="800100" lvl="1" indent="-342900">
              <a:buFont typeface="Wingdings" pitchFamily="2" charset="2"/>
              <a:buChar char="§"/>
            </a:pPr>
            <a:endParaRPr lang="pt-BR" sz="1600" b="1" dirty="0" smtClean="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DETECÇÃO E ALARME DE INCÊNDIO</a:t>
            </a:r>
          </a:p>
          <a:p>
            <a:pPr marL="800100" lvl="1" indent="-342900">
              <a:buFont typeface="Wingdings" pitchFamily="2" charset="2"/>
              <a:buChar char="§"/>
            </a:pPr>
            <a:endParaRPr lang="pt-BR" sz="1600" b="1" dirty="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CFTV</a:t>
            </a:r>
          </a:p>
          <a:p>
            <a:pPr marL="800100" lvl="1" indent="-342900">
              <a:buFont typeface="Wingdings" pitchFamily="2" charset="2"/>
              <a:buChar char="§"/>
            </a:pPr>
            <a:endParaRPr lang="pt-BR" sz="1600" b="1" dirty="0" smtClean="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SONORIZAÇÃO</a:t>
            </a:r>
          </a:p>
          <a:p>
            <a:pPr marL="800100" lvl="1" indent="-342900">
              <a:buFont typeface="Wingdings" pitchFamily="2" charset="2"/>
              <a:buChar char="§"/>
            </a:pPr>
            <a:endParaRPr lang="pt-BR" sz="1600" b="1" dirty="0" smtClean="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BROADCAST</a:t>
            </a:r>
          </a:p>
          <a:p>
            <a:pPr marL="800100" lvl="1" indent="-342900">
              <a:buFont typeface="Wingdings" pitchFamily="2" charset="2"/>
              <a:buChar char="§"/>
            </a:pPr>
            <a:endParaRPr lang="pt-BR" sz="1600" b="1" dirty="0">
              <a:solidFill>
                <a:schemeClr val="accent1">
                  <a:lumMod val="50000"/>
                </a:schemeClr>
              </a:solidFill>
              <a:latin typeface="Century Gothic" pitchFamily="34" charset="0"/>
            </a:endParaRPr>
          </a:p>
          <a:p>
            <a:pPr marL="742950" lvl="1" indent="-285750">
              <a:buFont typeface="Wingdings" pitchFamily="2" charset="2"/>
              <a:buChar char="§"/>
            </a:pPr>
            <a:r>
              <a:rPr lang="pt-BR" sz="1600" b="1" dirty="0" smtClean="0">
                <a:solidFill>
                  <a:schemeClr val="accent1">
                    <a:lumMod val="50000"/>
                  </a:schemeClr>
                </a:solidFill>
                <a:latin typeface="Century Gothic" pitchFamily="34" charset="0"/>
              </a:rPr>
              <a:t>VÍDEO PROJEÇÃO</a:t>
            </a:r>
          </a:p>
          <a:p>
            <a:pPr marL="800100" lvl="1" indent="-342900">
              <a:buFont typeface="+mj-lt"/>
              <a:buAutoNum type="arabicPeriod"/>
            </a:pPr>
            <a:endParaRPr lang="pt-BR" sz="1600" b="1" dirty="0">
              <a:solidFill>
                <a:schemeClr val="accent1">
                  <a:lumMod val="50000"/>
                </a:schemeClr>
              </a:solidFill>
              <a:latin typeface="Century Gothic" pitchFamily="34" charset="0"/>
            </a:endParaRPr>
          </a:p>
          <a:p>
            <a:pPr lvl="1"/>
            <a:endParaRPr lang="pt-BR" sz="1600" b="1" dirty="0">
              <a:solidFill>
                <a:schemeClr val="accent1">
                  <a:lumMod val="50000"/>
                </a:schemeClr>
              </a:solidFill>
              <a:latin typeface="Century Gothic" pitchFamily="34" charset="0"/>
            </a:endParaRPr>
          </a:p>
          <a:p>
            <a:pPr marL="800100" lvl="1" indent="-342900">
              <a:buFont typeface="+mj-lt"/>
              <a:buAutoNum type="arabicPeriod"/>
            </a:pPr>
            <a:endParaRPr lang="pt-BR" sz="1600" b="1" dirty="0" smtClean="0">
              <a:solidFill>
                <a:schemeClr val="accent1">
                  <a:lumMod val="50000"/>
                </a:schemeClr>
              </a:solidFill>
              <a:latin typeface="Century Gothic" pitchFamily="34" charset="0"/>
            </a:endParaRPr>
          </a:p>
          <a:p>
            <a:pPr marL="342900" indent="-342900">
              <a:buFont typeface="+mj-lt"/>
              <a:buAutoNum type="arabicPeriod"/>
            </a:pPr>
            <a:endParaRPr lang="pt-BR" sz="1600" b="1" dirty="0" smtClean="0">
              <a:solidFill>
                <a:schemeClr val="accent1">
                  <a:lumMod val="50000"/>
                </a:schemeClr>
              </a:solidFill>
              <a:latin typeface="Century Gothic" pitchFamily="34" charset="0"/>
            </a:endParaRPr>
          </a:p>
          <a:p>
            <a:pPr marL="342900" indent="-342900">
              <a:buFont typeface="+mj-lt"/>
              <a:buAutoNum type="arabicPeriod"/>
            </a:pPr>
            <a:endParaRPr lang="pt-BR" sz="1600" b="1" dirty="0">
              <a:solidFill>
                <a:schemeClr val="accent1">
                  <a:lumMod val="50000"/>
                </a:schemeClr>
              </a:solidFill>
              <a:latin typeface="Century Gothic" pitchFamily="34" charset="0"/>
            </a:endParaRPr>
          </a:p>
          <a:p>
            <a:r>
              <a:rPr lang="pt-BR" sz="1600" b="1" dirty="0" smtClean="0">
                <a:solidFill>
                  <a:schemeClr val="accent1">
                    <a:lumMod val="50000"/>
                  </a:schemeClr>
                </a:solidFill>
                <a:latin typeface="Century Gothic" pitchFamily="34" charset="0"/>
              </a:rPr>
              <a:t>	</a:t>
            </a:r>
          </a:p>
        </p:txBody>
      </p:sp>
    </p:spTree>
    <p:extLst>
      <p:ext uri="{BB962C8B-B14F-4D97-AF65-F5344CB8AC3E}">
        <p14:creationId xmlns:p14="http://schemas.microsoft.com/office/powerpoint/2010/main" val="2624930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2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8"/>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 name="Retângulo 2"/>
          <p:cNvSpPr/>
          <p:nvPr/>
        </p:nvSpPr>
        <p:spPr>
          <a:xfrm>
            <a:off x="3191667" y="1484783"/>
            <a:ext cx="2760692" cy="369332"/>
          </a:xfrm>
          <a:prstGeom prst="rect">
            <a:avLst/>
          </a:prstGeom>
        </p:spPr>
        <p:txBody>
          <a:bodyPr wrap="none">
            <a:spAutoFit/>
          </a:bodyPr>
          <a:lstStyle/>
          <a:p>
            <a:pPr algn="ctr"/>
            <a:r>
              <a:rPr lang="pt-BR" b="1" dirty="0">
                <a:solidFill>
                  <a:schemeClr val="accent1">
                    <a:lumMod val="50000"/>
                  </a:schemeClr>
                </a:solidFill>
                <a:latin typeface="Century Gothic" pitchFamily="34" charset="0"/>
              </a:rPr>
              <a:t>1</a:t>
            </a:r>
            <a:r>
              <a:rPr lang="pt-BR" b="1" dirty="0" smtClean="0">
                <a:solidFill>
                  <a:schemeClr val="accent1">
                    <a:lumMod val="50000"/>
                  </a:schemeClr>
                </a:solidFill>
                <a:latin typeface="Century Gothic" pitchFamily="34" charset="0"/>
              </a:rPr>
              <a:t>- SALAS DE CONTROLE</a:t>
            </a:r>
            <a:endParaRPr lang="pt-BR" b="1" dirty="0">
              <a:solidFill>
                <a:schemeClr val="accent1">
                  <a:lumMod val="50000"/>
                </a:schemeClr>
              </a:solidFill>
              <a:latin typeface="Century Gothic" pitchFamily="34" charset="0"/>
            </a:endParaRPr>
          </a:p>
        </p:txBody>
      </p:sp>
      <p:pic>
        <p:nvPicPr>
          <p:cNvPr id="3074" name="Picture 2" descr="Z:\ENGENHARIA\TEMP\TONNI_TEMP\ICARO\DETALHE_B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1" y="2284260"/>
            <a:ext cx="7665298" cy="23400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p:cNvSpPr/>
          <p:nvPr/>
        </p:nvSpPr>
        <p:spPr>
          <a:xfrm>
            <a:off x="3370173" y="4620308"/>
            <a:ext cx="3000635" cy="2092881"/>
          </a:xfrm>
          <a:prstGeom prst="rect">
            <a:avLst/>
          </a:prstGeom>
        </p:spPr>
        <p:txBody>
          <a:bodyPr wrap="square">
            <a:spAutoFit/>
          </a:bodyPr>
          <a:lstStyle/>
          <a:p>
            <a:pPr lvl="1" algn="r"/>
            <a:r>
              <a:rPr lang="pt-BR" sz="1400" dirty="0" smtClean="0">
                <a:solidFill>
                  <a:schemeClr val="accent1">
                    <a:lumMod val="50000"/>
                  </a:schemeClr>
                </a:solidFill>
                <a:latin typeface="Century Gothic" pitchFamily="34" charset="0"/>
              </a:rPr>
              <a:t>22,99M²</a:t>
            </a:r>
            <a:endParaRPr lang="pt-BR" sz="1400" dirty="0">
              <a:solidFill>
                <a:schemeClr val="accent1">
                  <a:lumMod val="50000"/>
                </a:schemeClr>
              </a:solidFill>
              <a:latin typeface="Century Gothic" pitchFamily="34" charset="0"/>
            </a:endParaRPr>
          </a:p>
          <a:p>
            <a:pPr lvl="1" algn="r"/>
            <a:endParaRPr lang="pt-BR" sz="1400" dirty="0" smtClean="0">
              <a:solidFill>
                <a:schemeClr val="accent1">
                  <a:lumMod val="50000"/>
                </a:schemeClr>
              </a:solidFill>
              <a:latin typeface="Century Gothic" pitchFamily="34" charset="0"/>
            </a:endParaRPr>
          </a:p>
          <a:p>
            <a:pPr lvl="1" algn="r"/>
            <a:r>
              <a:rPr lang="pt-BR" sz="1400" dirty="0" smtClean="0">
                <a:solidFill>
                  <a:schemeClr val="accent1">
                    <a:lumMod val="50000"/>
                  </a:schemeClr>
                </a:solidFill>
                <a:latin typeface="Century Gothic" pitchFamily="34" charset="0"/>
              </a:rPr>
              <a:t>AUTOMAÇÃO PREDIAL</a:t>
            </a:r>
          </a:p>
          <a:p>
            <a:pPr lvl="1" algn="r"/>
            <a:r>
              <a:rPr lang="pt-BR" sz="1400" dirty="0" smtClean="0">
                <a:solidFill>
                  <a:schemeClr val="accent1">
                    <a:lumMod val="50000"/>
                  </a:schemeClr>
                </a:solidFill>
                <a:latin typeface="Century Gothic" pitchFamily="34" charset="0"/>
              </a:rPr>
              <a:t>CFTV</a:t>
            </a:r>
          </a:p>
          <a:p>
            <a:pPr lvl="1" algn="r"/>
            <a:r>
              <a:rPr lang="pt-BR" sz="1400" dirty="0" smtClean="0">
                <a:solidFill>
                  <a:schemeClr val="accent1">
                    <a:lumMod val="50000"/>
                  </a:schemeClr>
                </a:solidFill>
                <a:latin typeface="Century Gothic" pitchFamily="34" charset="0"/>
              </a:rPr>
              <a:t>CONTROLE DE ACESSO</a:t>
            </a:r>
          </a:p>
          <a:p>
            <a:pPr lvl="1" algn="r"/>
            <a:r>
              <a:rPr lang="pt-BR" sz="1400" dirty="0" smtClean="0">
                <a:solidFill>
                  <a:schemeClr val="accent1">
                    <a:lumMod val="50000"/>
                  </a:schemeClr>
                </a:solidFill>
                <a:latin typeface="Century Gothic" pitchFamily="34" charset="0"/>
              </a:rPr>
              <a:t>DETECÇÃO DE INCÊNDIO</a:t>
            </a:r>
          </a:p>
          <a:p>
            <a:pPr lvl="1" algn="r"/>
            <a:r>
              <a:rPr lang="pt-BR" sz="1400" dirty="0" smtClean="0">
                <a:solidFill>
                  <a:schemeClr val="accent1">
                    <a:lumMod val="50000"/>
                  </a:schemeClr>
                </a:solidFill>
                <a:latin typeface="Century Gothic" pitchFamily="34" charset="0"/>
              </a:rPr>
              <a:t>HORÁRIO UNIFICADO</a:t>
            </a:r>
          </a:p>
          <a:p>
            <a:pPr lvl="1" algn="r"/>
            <a:endParaRPr lang="pt-BR" sz="1600" dirty="0">
              <a:solidFill>
                <a:schemeClr val="accent1">
                  <a:lumMod val="50000"/>
                </a:schemeClr>
              </a:solidFill>
              <a:latin typeface="Century Gothic" pitchFamily="34" charset="0"/>
            </a:endParaRPr>
          </a:p>
          <a:p>
            <a:pPr lvl="1" algn="r"/>
            <a:endParaRPr lang="pt-BR" sz="1600" dirty="0" smtClean="0">
              <a:solidFill>
                <a:schemeClr val="accent1">
                  <a:lumMod val="50000"/>
                </a:schemeClr>
              </a:solidFill>
              <a:latin typeface="Century Gothic" pitchFamily="34" charset="0"/>
            </a:endParaRPr>
          </a:p>
        </p:txBody>
      </p:sp>
      <p:sp>
        <p:nvSpPr>
          <p:cNvPr id="21" name="Retângulo 20"/>
          <p:cNvSpPr/>
          <p:nvPr/>
        </p:nvSpPr>
        <p:spPr>
          <a:xfrm>
            <a:off x="6748581" y="4912893"/>
            <a:ext cx="2556283" cy="1415772"/>
          </a:xfrm>
          <a:prstGeom prst="rect">
            <a:avLst/>
          </a:prstGeom>
        </p:spPr>
        <p:txBody>
          <a:bodyPr wrap="square">
            <a:spAutoFit/>
          </a:bodyPr>
          <a:lstStyle/>
          <a:p>
            <a:pPr lvl="1"/>
            <a:r>
              <a:rPr lang="pt-BR" sz="1400" dirty="0" smtClean="0">
                <a:solidFill>
                  <a:schemeClr val="accent1">
                    <a:lumMod val="50000"/>
                  </a:schemeClr>
                </a:solidFill>
                <a:latin typeface="Century Gothic" pitchFamily="34" charset="0"/>
              </a:rPr>
              <a:t>55,38M²</a:t>
            </a:r>
            <a:endParaRPr lang="pt-BR" sz="1400" dirty="0">
              <a:solidFill>
                <a:schemeClr val="accent1">
                  <a:lumMod val="50000"/>
                </a:schemeClr>
              </a:solidFill>
              <a:latin typeface="Century Gothic" pitchFamily="34" charset="0"/>
            </a:endParaRPr>
          </a:p>
          <a:p>
            <a:pPr lvl="1"/>
            <a:endParaRPr lang="pt-BR" sz="1400" dirty="0" smtClean="0">
              <a:solidFill>
                <a:schemeClr val="accent1">
                  <a:lumMod val="50000"/>
                </a:schemeClr>
              </a:solidFill>
              <a:latin typeface="Century Gothic" pitchFamily="34" charset="0"/>
            </a:endParaRPr>
          </a:p>
          <a:p>
            <a:pPr lvl="1"/>
            <a:r>
              <a:rPr lang="pt-BR" sz="1400" dirty="0" smtClean="0">
                <a:solidFill>
                  <a:schemeClr val="accent1">
                    <a:lumMod val="50000"/>
                  </a:schemeClr>
                </a:solidFill>
                <a:latin typeface="Century Gothic" pitchFamily="34" charset="0"/>
              </a:rPr>
              <a:t>SONORIZAÇÃO</a:t>
            </a:r>
          </a:p>
          <a:p>
            <a:pPr lvl="1"/>
            <a:r>
              <a:rPr lang="pt-BR" sz="1400" dirty="0" smtClean="0">
                <a:solidFill>
                  <a:schemeClr val="accent1">
                    <a:lumMod val="50000"/>
                  </a:schemeClr>
                </a:solidFill>
                <a:latin typeface="Century Gothic" pitchFamily="34" charset="0"/>
              </a:rPr>
              <a:t>VÍDEO PROJEÇÃO</a:t>
            </a:r>
          </a:p>
          <a:p>
            <a:pPr lvl="1"/>
            <a:r>
              <a:rPr lang="pt-BR" sz="1400" dirty="0" smtClean="0">
                <a:solidFill>
                  <a:schemeClr val="accent1">
                    <a:lumMod val="50000"/>
                  </a:schemeClr>
                </a:solidFill>
                <a:latin typeface="Century Gothic" pitchFamily="34" charset="0"/>
              </a:rPr>
              <a:t>TELÕES DE CAMPO</a:t>
            </a:r>
          </a:p>
          <a:p>
            <a:pPr lvl="1"/>
            <a:endParaRPr lang="pt-BR" sz="1600" dirty="0" smtClean="0">
              <a:solidFill>
                <a:schemeClr val="accent1">
                  <a:lumMod val="50000"/>
                </a:schemeClr>
              </a:solidFill>
              <a:latin typeface="Century Gothic" pitchFamily="34" charset="0"/>
            </a:endParaRPr>
          </a:p>
        </p:txBody>
      </p:sp>
      <p:cxnSp>
        <p:nvCxnSpPr>
          <p:cNvPr id="22" name="Conector reto 21"/>
          <p:cNvCxnSpPr/>
          <p:nvPr/>
        </p:nvCxnSpPr>
        <p:spPr>
          <a:xfrm flipV="1">
            <a:off x="6532509" y="2972414"/>
            <a:ext cx="0" cy="3169258"/>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7201321" y="3454260"/>
            <a:ext cx="0" cy="259261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9142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ENGENHARIA\TEMP\TONNI_TEMP\ICARO\DETALHE_SALA_DE_CONTRO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778" y="3284984"/>
            <a:ext cx="7934484"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467544" y="980728"/>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8"/>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 name="Retângulo 2"/>
          <p:cNvSpPr/>
          <p:nvPr/>
        </p:nvSpPr>
        <p:spPr>
          <a:xfrm>
            <a:off x="3191667" y="1484783"/>
            <a:ext cx="2760692" cy="369332"/>
          </a:xfrm>
          <a:prstGeom prst="rect">
            <a:avLst/>
          </a:prstGeom>
        </p:spPr>
        <p:txBody>
          <a:bodyPr wrap="none">
            <a:spAutoFit/>
          </a:bodyPr>
          <a:lstStyle/>
          <a:p>
            <a:pPr algn="ctr"/>
            <a:r>
              <a:rPr lang="pt-BR" b="1" dirty="0">
                <a:solidFill>
                  <a:schemeClr val="accent1">
                    <a:lumMod val="50000"/>
                  </a:schemeClr>
                </a:solidFill>
                <a:latin typeface="Century Gothic" pitchFamily="34" charset="0"/>
              </a:rPr>
              <a:t>1</a:t>
            </a:r>
            <a:r>
              <a:rPr lang="pt-BR" b="1" dirty="0" smtClean="0">
                <a:solidFill>
                  <a:schemeClr val="accent1">
                    <a:lumMod val="50000"/>
                  </a:schemeClr>
                </a:solidFill>
                <a:latin typeface="Century Gothic" pitchFamily="34" charset="0"/>
              </a:rPr>
              <a:t>- SALAS DE CONTROLE</a:t>
            </a:r>
            <a:endParaRPr lang="pt-BR" b="1" dirty="0">
              <a:solidFill>
                <a:schemeClr val="accent1">
                  <a:lumMod val="50000"/>
                </a:schemeClr>
              </a:solidFill>
              <a:latin typeface="Century Gothic" pitchFamily="34" charset="0"/>
            </a:endParaRPr>
          </a:p>
        </p:txBody>
      </p:sp>
      <p:cxnSp>
        <p:nvCxnSpPr>
          <p:cNvPr id="27" name="Conector reto 26"/>
          <p:cNvCxnSpPr/>
          <p:nvPr/>
        </p:nvCxnSpPr>
        <p:spPr>
          <a:xfrm flipV="1">
            <a:off x="5203945" y="2369857"/>
            <a:ext cx="0" cy="252398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1" name="Retângulo 30"/>
          <p:cNvSpPr/>
          <p:nvPr/>
        </p:nvSpPr>
        <p:spPr>
          <a:xfrm>
            <a:off x="3419873" y="2348976"/>
            <a:ext cx="1816364" cy="769441"/>
          </a:xfrm>
          <a:prstGeom prst="rect">
            <a:avLst/>
          </a:prstGeom>
        </p:spPr>
        <p:txBody>
          <a:bodyPr wrap="square">
            <a:spAutoFit/>
          </a:bodyPr>
          <a:lstStyle/>
          <a:p>
            <a:pPr lvl="1" algn="r"/>
            <a:r>
              <a:rPr lang="pt-BR" sz="1400" dirty="0" smtClean="0">
                <a:solidFill>
                  <a:schemeClr val="accent1">
                    <a:lumMod val="50000"/>
                  </a:schemeClr>
                </a:solidFill>
                <a:latin typeface="Century Gothic" pitchFamily="34" charset="0"/>
              </a:rPr>
              <a:t>152,57M²</a:t>
            </a:r>
          </a:p>
          <a:p>
            <a:pPr lvl="1" algn="r"/>
            <a:endParaRPr lang="pt-BR" sz="1400" dirty="0" smtClean="0">
              <a:solidFill>
                <a:schemeClr val="accent1">
                  <a:lumMod val="50000"/>
                </a:schemeClr>
              </a:solidFill>
              <a:latin typeface="Century Gothic" pitchFamily="34" charset="0"/>
            </a:endParaRPr>
          </a:p>
          <a:p>
            <a:pPr lvl="1" algn="r"/>
            <a:r>
              <a:rPr lang="pt-BR" sz="1400" dirty="0" smtClean="0">
                <a:solidFill>
                  <a:schemeClr val="accent1">
                    <a:lumMod val="50000"/>
                  </a:schemeClr>
                </a:solidFill>
                <a:latin typeface="Century Gothic" pitchFamily="34" charset="0"/>
              </a:rPr>
              <a:t>CFTV</a:t>
            </a:r>
            <a:r>
              <a:rPr lang="pt-BR" sz="1600" dirty="0" smtClean="0">
                <a:solidFill>
                  <a:schemeClr val="accent1">
                    <a:lumMod val="50000"/>
                  </a:schemeClr>
                </a:solidFill>
                <a:latin typeface="Century Gothic" pitchFamily="34" charset="0"/>
              </a:rPr>
              <a:t> </a:t>
            </a:r>
          </a:p>
        </p:txBody>
      </p:sp>
    </p:spTree>
    <p:extLst>
      <p:ext uri="{BB962C8B-B14F-4D97-AF65-F5344CB8AC3E}">
        <p14:creationId xmlns:p14="http://schemas.microsoft.com/office/powerpoint/2010/main" val="183160361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3779913" y="5805265"/>
            <a:ext cx="1349935" cy="139848"/>
          </a:xfrm>
          <a:prstGeom prst="rect">
            <a:avLst/>
          </a:prstGeom>
          <a:solidFill>
            <a:srgbClr val="E6F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grpSp>
        <p:nvGrpSpPr>
          <p:cNvPr id="17" name="Grupo 16"/>
          <p:cNvGrpSpPr/>
          <p:nvPr/>
        </p:nvGrpSpPr>
        <p:grpSpPr>
          <a:xfrm>
            <a:off x="72504" y="292322"/>
            <a:ext cx="9036000" cy="6449049"/>
            <a:chOff x="72504" y="292319"/>
            <a:chExt cx="9036000" cy="6449049"/>
          </a:xfrm>
        </p:grpSpPr>
        <p:grpSp>
          <p:nvGrpSpPr>
            <p:cNvPr id="4" name="Grupo 3"/>
            <p:cNvGrpSpPr/>
            <p:nvPr/>
          </p:nvGrpSpPr>
          <p:grpSpPr>
            <a:xfrm>
              <a:off x="72504" y="292319"/>
              <a:ext cx="9036000" cy="6449049"/>
              <a:chOff x="50062" y="292319"/>
              <a:chExt cx="9041508" cy="6449049"/>
            </a:xfrm>
            <a:solidFill>
              <a:srgbClr val="E6F0FE"/>
            </a:solidFill>
          </p:grpSpPr>
          <p:pic>
            <p:nvPicPr>
              <p:cNvPr id="2150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16200000">
                <a:off x="1418300" y="-1075919"/>
                <a:ext cx="6305032" cy="904150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4211960" y="3580383"/>
                <a:ext cx="1296144" cy="252000"/>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CIRCUITO FECHADO DE TV </a:t>
                </a:r>
                <a:endParaRPr lang="pt-BR" sz="700" dirty="0">
                  <a:solidFill>
                    <a:prstClr val="black">
                      <a:lumMod val="65000"/>
                      <a:lumOff val="35000"/>
                    </a:prstClr>
                  </a:solidFill>
                </a:endParaRPr>
              </a:p>
            </p:txBody>
          </p:sp>
          <p:sp>
            <p:nvSpPr>
              <p:cNvPr id="5" name="Retângulo 4"/>
              <p:cNvSpPr/>
              <p:nvPr/>
            </p:nvSpPr>
            <p:spPr>
              <a:xfrm>
                <a:off x="2341396" y="3564000"/>
                <a:ext cx="1368834" cy="252720"/>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DETECÇÃO DE INCÊNDIO</a:t>
                </a:r>
                <a:endParaRPr lang="pt-BR" sz="700" dirty="0">
                  <a:solidFill>
                    <a:prstClr val="black">
                      <a:lumMod val="65000"/>
                      <a:lumOff val="35000"/>
                    </a:prstClr>
                  </a:solidFill>
                </a:endParaRPr>
              </a:p>
            </p:txBody>
          </p:sp>
          <p:sp>
            <p:nvSpPr>
              <p:cNvPr id="6" name="Retângulo 5"/>
              <p:cNvSpPr/>
              <p:nvPr/>
            </p:nvSpPr>
            <p:spPr>
              <a:xfrm>
                <a:off x="684386" y="3636000"/>
                <a:ext cx="1080120" cy="216000"/>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a:t>
                </a:r>
                <a:r>
                  <a:rPr lang="pt-BR" sz="600" dirty="0" smtClean="0">
                    <a:solidFill>
                      <a:prstClr val="black">
                        <a:lumMod val="65000"/>
                        <a:lumOff val="35000"/>
                      </a:prstClr>
                    </a:solidFill>
                  </a:rPr>
                  <a:t> DE AUTOMAÇÃO PREDIAL</a:t>
                </a:r>
                <a:endParaRPr lang="pt-BR" sz="600" dirty="0">
                  <a:solidFill>
                    <a:prstClr val="black">
                      <a:lumMod val="65000"/>
                      <a:lumOff val="35000"/>
                    </a:prstClr>
                  </a:solidFill>
                </a:endParaRPr>
              </a:p>
            </p:txBody>
          </p:sp>
          <p:sp>
            <p:nvSpPr>
              <p:cNvPr id="7" name="Retângulo 6"/>
              <p:cNvSpPr/>
              <p:nvPr/>
            </p:nvSpPr>
            <p:spPr>
              <a:xfrm>
                <a:off x="467544" y="6381328"/>
                <a:ext cx="1512168" cy="288032"/>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CONTROLE DE ACESSO RESTRITO</a:t>
                </a:r>
                <a:endParaRPr lang="pt-BR" sz="700" dirty="0">
                  <a:solidFill>
                    <a:prstClr val="black">
                      <a:lumMod val="65000"/>
                      <a:lumOff val="35000"/>
                    </a:prstClr>
                  </a:solidFill>
                </a:endParaRPr>
              </a:p>
            </p:txBody>
          </p:sp>
          <p:sp>
            <p:nvSpPr>
              <p:cNvPr id="8" name="Retângulo 7"/>
              <p:cNvSpPr/>
              <p:nvPr/>
            </p:nvSpPr>
            <p:spPr>
              <a:xfrm>
                <a:off x="2411760" y="5805265"/>
                <a:ext cx="972000" cy="279697"/>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SONORIZAÇÃO</a:t>
                </a:r>
                <a:endParaRPr lang="pt-BR" sz="700" dirty="0">
                  <a:solidFill>
                    <a:prstClr val="black">
                      <a:lumMod val="65000"/>
                      <a:lumOff val="35000"/>
                    </a:prstClr>
                  </a:solidFill>
                </a:endParaRPr>
              </a:p>
            </p:txBody>
          </p:sp>
          <p:sp>
            <p:nvSpPr>
              <p:cNvPr id="10" name="Retângulo 9"/>
              <p:cNvSpPr/>
              <p:nvPr/>
            </p:nvSpPr>
            <p:spPr>
              <a:xfrm>
                <a:off x="5393761" y="6453336"/>
                <a:ext cx="1224136" cy="288032"/>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ALARME DE INTRUSÃO</a:t>
                </a:r>
                <a:endParaRPr lang="pt-BR" sz="700" dirty="0">
                  <a:solidFill>
                    <a:prstClr val="black">
                      <a:lumMod val="65000"/>
                      <a:lumOff val="35000"/>
                    </a:prstClr>
                  </a:solidFill>
                </a:endParaRPr>
              </a:p>
            </p:txBody>
          </p:sp>
          <p:sp>
            <p:nvSpPr>
              <p:cNvPr id="11" name="Retângulo 10"/>
              <p:cNvSpPr/>
              <p:nvPr/>
            </p:nvSpPr>
            <p:spPr>
              <a:xfrm>
                <a:off x="6338332" y="2708919"/>
                <a:ext cx="1008112" cy="432049"/>
              </a:xfrm>
              <a:prstGeom prst="rect">
                <a:avLst/>
              </a:prstGeom>
              <a:grp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ESTAÇÃO INTERNA DE OPERAÇÃO DPS SISTEMA ELETRÔNICOS</a:t>
                </a:r>
                <a:endParaRPr lang="pt-BR" sz="700" dirty="0">
                  <a:solidFill>
                    <a:prstClr val="black">
                      <a:lumMod val="65000"/>
                      <a:lumOff val="35000"/>
                    </a:prstClr>
                  </a:solidFill>
                </a:endParaRPr>
              </a:p>
            </p:txBody>
          </p:sp>
        </p:grpSp>
        <p:sp>
          <p:nvSpPr>
            <p:cNvPr id="14" name="Retângulo 13"/>
            <p:cNvSpPr/>
            <p:nvPr/>
          </p:nvSpPr>
          <p:spPr>
            <a:xfrm>
              <a:off x="2564161" y="4653136"/>
              <a:ext cx="647643" cy="360040"/>
            </a:xfrm>
            <a:prstGeom prst="rect">
              <a:avLst/>
            </a:prstGeom>
            <a:solidFill>
              <a:srgbClr val="E6F0FE"/>
            </a:solid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 dirty="0" smtClean="0">
                  <a:solidFill>
                    <a:prstClr val="black">
                      <a:lumMod val="65000"/>
                      <a:lumOff val="35000"/>
                    </a:prstClr>
                  </a:solidFill>
                </a:rPr>
                <a:t>SONORIZAÇÃO</a:t>
              </a:r>
              <a:endParaRPr lang="pt-BR" sz="600" dirty="0">
                <a:solidFill>
                  <a:prstClr val="black">
                    <a:lumMod val="65000"/>
                    <a:lumOff val="35000"/>
                  </a:prstClr>
                </a:solidFill>
              </a:endParaRPr>
            </a:p>
          </p:txBody>
        </p:sp>
        <p:sp>
          <p:nvSpPr>
            <p:cNvPr id="15" name="Retângulo 14"/>
            <p:cNvSpPr/>
            <p:nvPr/>
          </p:nvSpPr>
          <p:spPr>
            <a:xfrm>
              <a:off x="4572000" y="3140969"/>
              <a:ext cx="827663" cy="303866"/>
            </a:xfrm>
            <a:prstGeom prst="rect">
              <a:avLst/>
            </a:prstGeom>
            <a:solidFill>
              <a:srgbClr val="E6F0FE"/>
            </a:solid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 dirty="0" smtClean="0">
                  <a:solidFill>
                    <a:prstClr val="black">
                      <a:lumMod val="65000"/>
                      <a:lumOff val="35000"/>
                    </a:prstClr>
                  </a:solidFill>
                </a:rPr>
                <a:t>SISTEMA DE CFTV</a:t>
              </a:r>
              <a:endParaRPr lang="pt-BR" sz="600" dirty="0">
                <a:solidFill>
                  <a:prstClr val="black">
                    <a:lumMod val="65000"/>
                    <a:lumOff val="35000"/>
                  </a:prstClr>
                </a:solidFill>
              </a:endParaRPr>
            </a:p>
          </p:txBody>
        </p:sp>
        <p:sp>
          <p:nvSpPr>
            <p:cNvPr id="16" name="Retângulo 15"/>
            <p:cNvSpPr/>
            <p:nvPr/>
          </p:nvSpPr>
          <p:spPr>
            <a:xfrm>
              <a:off x="3748660" y="5805264"/>
              <a:ext cx="1381188" cy="279698"/>
            </a:xfrm>
            <a:prstGeom prst="rect">
              <a:avLst/>
            </a:prstGeom>
            <a:solidFill>
              <a:srgbClr val="E6F0FE"/>
            </a:solidFill>
            <a:ln w="31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00" dirty="0" smtClean="0">
                  <a:solidFill>
                    <a:prstClr val="black">
                      <a:lumMod val="65000"/>
                      <a:lumOff val="35000"/>
                    </a:prstClr>
                  </a:solidFill>
                </a:rPr>
                <a:t>SISTEMA DE CONTROLE DE ACESSO PÚBLICO</a:t>
              </a:r>
              <a:endParaRPr lang="pt-BR" sz="700" dirty="0">
                <a:solidFill>
                  <a:prstClr val="black">
                    <a:lumMod val="65000"/>
                    <a:lumOff val="35000"/>
                  </a:prstClr>
                </a:solidFill>
              </a:endParaRPr>
            </a:p>
          </p:txBody>
        </p:sp>
      </p:grpSp>
    </p:spTree>
    <p:extLst>
      <p:ext uri="{BB962C8B-B14F-4D97-AF65-F5344CB8AC3E}">
        <p14:creationId xmlns:p14="http://schemas.microsoft.com/office/powerpoint/2010/main" val="308299723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33"/>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9"/>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6" name="Rectangle 2"/>
          <p:cNvSpPr>
            <a:spLocks noChangeArrowheads="1"/>
          </p:cNvSpPr>
          <p:nvPr/>
        </p:nvSpPr>
        <p:spPr bwMode="auto">
          <a:xfrm>
            <a:off x="1295254" y="5267796"/>
            <a:ext cx="184731" cy="369332"/>
          </a:xfrm>
          <a:prstGeom prst="rect">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37" name="Rectangle 3"/>
          <p:cNvSpPr>
            <a:spLocks noChangeArrowheads="1"/>
          </p:cNvSpPr>
          <p:nvPr/>
        </p:nvSpPr>
        <p:spPr bwMode="auto">
          <a:xfrm>
            <a:off x="7235678" y="5331296"/>
            <a:ext cx="184731" cy="369332"/>
          </a:xfrm>
          <a:prstGeom prst="rect">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grpSp>
        <p:nvGrpSpPr>
          <p:cNvPr id="4" name="Grupo 3"/>
          <p:cNvGrpSpPr/>
          <p:nvPr/>
        </p:nvGrpSpPr>
        <p:grpSpPr>
          <a:xfrm>
            <a:off x="428937" y="1879616"/>
            <a:ext cx="7654925" cy="4357818"/>
            <a:chOff x="428896" y="2023631"/>
            <a:chExt cx="7654925" cy="4357818"/>
          </a:xfrm>
        </p:grpSpPr>
        <p:grpSp>
          <p:nvGrpSpPr>
            <p:cNvPr id="21" name="Group 8"/>
            <p:cNvGrpSpPr>
              <a:grpSpLocks/>
            </p:cNvGrpSpPr>
            <p:nvPr/>
          </p:nvGrpSpPr>
          <p:grpSpPr bwMode="auto">
            <a:xfrm>
              <a:off x="428896" y="2023631"/>
              <a:ext cx="7654925" cy="3556000"/>
              <a:chOff x="380492" y="1232756"/>
              <a:chExt cx="7655597" cy="3556275"/>
            </a:xfrm>
          </p:grpSpPr>
          <p:grpSp>
            <p:nvGrpSpPr>
              <p:cNvPr id="22" name="Group 5"/>
              <p:cNvGrpSpPr>
                <a:grpSpLocks/>
              </p:cNvGrpSpPr>
              <p:nvPr/>
            </p:nvGrpSpPr>
            <p:grpSpPr bwMode="auto">
              <a:xfrm>
                <a:off x="380492" y="1700808"/>
                <a:ext cx="7655597" cy="3088223"/>
                <a:chOff x="380492" y="1700808"/>
                <a:chExt cx="7655597" cy="3088223"/>
              </a:xfrm>
            </p:grpSpPr>
            <p:pic>
              <p:nvPicPr>
                <p:cNvPr id="33" name="Picture 36"/>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t="16564" b="21757"/>
                <a:stretch/>
              </p:blipFill>
              <p:spPr bwMode="auto">
                <a:xfrm>
                  <a:off x="380492" y="1700808"/>
                  <a:ext cx="7655597" cy="3088223"/>
                </a:xfrm>
                <a:prstGeom prst="rect">
                  <a:avLst/>
                </a:prstGeom>
                <a:noFill/>
                <a:ln w="9525" cap="flat" cmpd="sng" algn="ctr">
                  <a:noFill/>
                  <a:prstDash val="solid"/>
                  <a:miter lim="800000"/>
                  <a:headEnd type="none" w="med" len="med"/>
                  <a:tailEnd type="none" w="med" len="med"/>
                </a:ln>
              </p:spPr>
            </p:pic>
            <p:sp>
              <p:nvSpPr>
                <p:cNvPr id="34" name="Rectangle 3"/>
                <p:cNvSpPr>
                  <a:spLocks noChangeArrowheads="1"/>
                </p:cNvSpPr>
                <p:nvPr/>
              </p:nvSpPr>
              <p:spPr bwMode="auto">
                <a:xfrm>
                  <a:off x="2324708" y="3645024"/>
                  <a:ext cx="184747" cy="369361"/>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35" name="Rectangle 18"/>
                <p:cNvSpPr>
                  <a:spLocks noChangeArrowheads="1"/>
                </p:cNvSpPr>
                <p:nvPr/>
              </p:nvSpPr>
              <p:spPr bwMode="auto">
                <a:xfrm>
                  <a:off x="2288704" y="4001008"/>
                  <a:ext cx="184747" cy="369361"/>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grpSp>
          <p:sp>
            <p:nvSpPr>
              <p:cNvPr id="23" name="Rectangle 7"/>
              <p:cNvSpPr>
                <a:spLocks noChangeArrowheads="1"/>
              </p:cNvSpPr>
              <p:nvPr/>
            </p:nvSpPr>
            <p:spPr bwMode="auto">
              <a:xfrm>
                <a:off x="704528" y="1808820"/>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4" name="Rectangle 22"/>
              <p:cNvSpPr>
                <a:spLocks noChangeArrowheads="1"/>
              </p:cNvSpPr>
              <p:nvPr/>
            </p:nvSpPr>
            <p:spPr bwMode="auto">
              <a:xfrm>
                <a:off x="1316596" y="1628800"/>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5" name="Rectangle 23"/>
              <p:cNvSpPr>
                <a:spLocks noChangeArrowheads="1"/>
              </p:cNvSpPr>
              <p:nvPr/>
            </p:nvSpPr>
            <p:spPr bwMode="auto">
              <a:xfrm>
                <a:off x="6789204" y="1412776"/>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6" name="Rectangle 24"/>
              <p:cNvSpPr>
                <a:spLocks noChangeArrowheads="1"/>
              </p:cNvSpPr>
              <p:nvPr/>
            </p:nvSpPr>
            <p:spPr bwMode="auto">
              <a:xfrm>
                <a:off x="5781092" y="1304764"/>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7" name="Rectangle 25"/>
              <p:cNvSpPr>
                <a:spLocks noChangeArrowheads="1"/>
              </p:cNvSpPr>
              <p:nvPr/>
            </p:nvSpPr>
            <p:spPr bwMode="auto">
              <a:xfrm>
                <a:off x="4376936" y="1232756"/>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8" name="Rectangle 26"/>
              <p:cNvSpPr>
                <a:spLocks noChangeArrowheads="1"/>
              </p:cNvSpPr>
              <p:nvPr/>
            </p:nvSpPr>
            <p:spPr bwMode="auto">
              <a:xfrm>
                <a:off x="2828764" y="1520788"/>
                <a:ext cx="184747"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1">
                <a:spAutoFit/>
              </a:bodyPr>
              <a:lstStyle/>
              <a:p>
                <a:endParaRPr lang="en-US"/>
              </a:p>
            </p:txBody>
          </p:sp>
          <p:sp>
            <p:nvSpPr>
              <p:cNvPr id="29" name="Rectangle 27"/>
              <p:cNvSpPr>
                <a:spLocks noChangeArrowheads="1"/>
              </p:cNvSpPr>
              <p:nvPr/>
            </p:nvSpPr>
            <p:spPr bwMode="auto">
              <a:xfrm>
                <a:off x="2720752" y="2456892"/>
                <a:ext cx="720080"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1">
                <a:spAutoFit/>
              </a:bodyPr>
              <a:lstStyle/>
              <a:p>
                <a:endParaRPr lang="en-US"/>
              </a:p>
            </p:txBody>
          </p:sp>
          <p:sp>
            <p:nvSpPr>
              <p:cNvPr id="30" name="Rectangle 28"/>
              <p:cNvSpPr>
                <a:spLocks noChangeArrowheads="1"/>
              </p:cNvSpPr>
              <p:nvPr/>
            </p:nvSpPr>
            <p:spPr bwMode="auto">
              <a:xfrm>
                <a:off x="4664968" y="2780928"/>
                <a:ext cx="720080"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1">
                <a:spAutoFit/>
              </a:bodyPr>
              <a:lstStyle/>
              <a:p>
                <a:endParaRPr lang="en-US"/>
              </a:p>
            </p:txBody>
          </p:sp>
          <p:sp>
            <p:nvSpPr>
              <p:cNvPr id="31" name="Rectangle 29"/>
              <p:cNvSpPr>
                <a:spLocks noChangeArrowheads="1"/>
              </p:cNvSpPr>
              <p:nvPr/>
            </p:nvSpPr>
            <p:spPr bwMode="auto">
              <a:xfrm>
                <a:off x="5817096" y="2420888"/>
                <a:ext cx="720080"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1">
                <a:spAutoFit/>
              </a:bodyPr>
              <a:lstStyle/>
              <a:p>
                <a:endParaRPr lang="en-US"/>
              </a:p>
            </p:txBody>
          </p:sp>
          <p:sp>
            <p:nvSpPr>
              <p:cNvPr id="32" name="Rectangle 30"/>
              <p:cNvSpPr>
                <a:spLocks noChangeArrowheads="1"/>
              </p:cNvSpPr>
              <p:nvPr/>
            </p:nvSpPr>
            <p:spPr bwMode="auto">
              <a:xfrm>
                <a:off x="4664968" y="2060848"/>
                <a:ext cx="432048" cy="36936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1">
                <a:spAutoFit/>
              </a:bodyPr>
              <a:lstStyle/>
              <a:p>
                <a:endParaRPr lang="en-US"/>
              </a:p>
            </p:txBody>
          </p:sp>
        </p:grpSp>
        <p:grpSp>
          <p:nvGrpSpPr>
            <p:cNvPr id="38" name="Group 15"/>
            <p:cNvGrpSpPr>
              <a:grpSpLocks/>
            </p:cNvGrpSpPr>
            <p:nvPr/>
          </p:nvGrpSpPr>
          <p:grpSpPr bwMode="auto">
            <a:xfrm>
              <a:off x="5256015" y="3934991"/>
              <a:ext cx="2519362" cy="1008062"/>
              <a:chOff x="5313291" y="3645024"/>
              <a:chExt cx="2520117" cy="1007528"/>
            </a:xfrm>
          </p:grpSpPr>
          <p:sp>
            <p:nvSpPr>
              <p:cNvPr id="39" name="Textfeld 4"/>
              <p:cNvSpPr txBox="1">
                <a:spLocks noChangeArrowheads="1"/>
              </p:cNvSpPr>
              <p:nvPr/>
            </p:nvSpPr>
            <p:spPr bwMode="auto">
              <a:xfrm>
                <a:off x="6105128" y="3645024"/>
                <a:ext cx="1154829" cy="47680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900">
                    <a:solidFill>
                      <a:schemeClr val="tx1"/>
                    </a:solidFill>
                    <a:latin typeface="TradeGothic" pitchFamily="2" charset="0"/>
                    <a:ea typeface="MS PGothic" pitchFamily="34" charset="-128"/>
                  </a:defRPr>
                </a:lvl1pPr>
                <a:lvl2pPr marL="742950" indent="-285750" eaLnBrk="0" hangingPunct="0">
                  <a:defRPr sz="900">
                    <a:solidFill>
                      <a:schemeClr val="tx1"/>
                    </a:solidFill>
                    <a:latin typeface="TradeGothic" pitchFamily="2" charset="0"/>
                    <a:ea typeface="MS PGothic" pitchFamily="34" charset="-128"/>
                  </a:defRPr>
                </a:lvl2pPr>
                <a:lvl3pPr marL="1143000" indent="-228600" eaLnBrk="0" hangingPunct="0">
                  <a:defRPr sz="900">
                    <a:solidFill>
                      <a:schemeClr val="tx1"/>
                    </a:solidFill>
                    <a:latin typeface="TradeGothic" pitchFamily="2" charset="0"/>
                    <a:ea typeface="MS PGothic" pitchFamily="34" charset="-128"/>
                  </a:defRPr>
                </a:lvl3pPr>
                <a:lvl4pPr marL="1600200" indent="-228600" eaLnBrk="0" hangingPunct="0">
                  <a:defRPr sz="900">
                    <a:solidFill>
                      <a:schemeClr val="tx1"/>
                    </a:solidFill>
                    <a:latin typeface="TradeGothic" pitchFamily="2" charset="0"/>
                    <a:ea typeface="MS PGothic" pitchFamily="34" charset="-128"/>
                  </a:defRPr>
                </a:lvl4pPr>
                <a:lvl5pPr marL="2057400" indent="-228600" eaLnBrk="0" hangingPunct="0">
                  <a:defRPr sz="900">
                    <a:solidFill>
                      <a:schemeClr val="tx1"/>
                    </a:solidFill>
                    <a:latin typeface="TradeGothic" pitchFamily="2" charset="0"/>
                    <a:ea typeface="MS PGothic" pitchFamily="34" charset="-128"/>
                  </a:defRPr>
                </a:lvl5pPr>
                <a:lvl6pPr marL="25146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6pPr>
                <a:lvl7pPr marL="29718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7pPr>
                <a:lvl8pPr marL="34290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8pPr>
                <a:lvl9pPr marL="38862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9pPr>
              </a:lstStyle>
              <a:p>
                <a:pPr eaLnBrk="1" hangingPunct="1"/>
                <a:r>
                  <a:rPr lang="de-CH" sz="1400">
                    <a:latin typeface="TradeGothic Bold" pitchFamily="2" charset="0"/>
                  </a:rPr>
                  <a:t>ÁREA EXTERNA</a:t>
                </a:r>
              </a:p>
              <a:p>
                <a:pPr eaLnBrk="1" hangingPunct="1"/>
                <a:r>
                  <a:rPr lang="de-CH" sz="1100">
                    <a:latin typeface="TradeGothic Bold" pitchFamily="2" charset="0"/>
                  </a:rPr>
                  <a:t>(PÚBLICO E CAMPO)</a:t>
                </a:r>
              </a:p>
            </p:txBody>
          </p:sp>
          <p:cxnSp>
            <p:nvCxnSpPr>
              <p:cNvPr id="40" name="Straight Arrow Connector 4"/>
              <p:cNvCxnSpPr>
                <a:cxnSpLocks noChangeShapeType="1"/>
              </p:cNvCxnSpPr>
              <p:nvPr/>
            </p:nvCxnSpPr>
            <p:spPr bwMode="auto">
              <a:xfrm flipH="1" flipV="1">
                <a:off x="5313291" y="4076595"/>
                <a:ext cx="2520117" cy="575957"/>
              </a:xfrm>
              <a:prstGeom prst="straightConnector1">
                <a:avLst/>
              </a:prstGeom>
              <a:noFill/>
              <a:ln w="25400">
                <a:solidFill>
                  <a:srgbClr val="0000F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1" name="Group 16"/>
            <p:cNvGrpSpPr>
              <a:grpSpLocks/>
            </p:cNvGrpSpPr>
            <p:nvPr/>
          </p:nvGrpSpPr>
          <p:grpSpPr bwMode="auto">
            <a:xfrm>
              <a:off x="2447728" y="4619203"/>
              <a:ext cx="1368426" cy="1762246"/>
              <a:chOff x="1604628" y="4185084"/>
              <a:chExt cx="1368590" cy="1762576"/>
            </a:xfrm>
          </p:grpSpPr>
          <p:sp>
            <p:nvSpPr>
              <p:cNvPr id="42" name="Textfeld 4"/>
              <p:cNvSpPr txBox="1">
                <a:spLocks noChangeArrowheads="1"/>
              </p:cNvSpPr>
              <p:nvPr/>
            </p:nvSpPr>
            <p:spPr bwMode="auto">
              <a:xfrm>
                <a:off x="1604628" y="5301208"/>
                <a:ext cx="1225162" cy="6464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900">
                    <a:solidFill>
                      <a:schemeClr val="tx1"/>
                    </a:solidFill>
                    <a:latin typeface="TradeGothic" pitchFamily="2" charset="0"/>
                    <a:ea typeface="MS PGothic" pitchFamily="34" charset="-128"/>
                  </a:defRPr>
                </a:lvl1pPr>
                <a:lvl2pPr marL="742950" indent="-285750" eaLnBrk="0" hangingPunct="0">
                  <a:defRPr sz="900">
                    <a:solidFill>
                      <a:schemeClr val="tx1"/>
                    </a:solidFill>
                    <a:latin typeface="TradeGothic" pitchFamily="2" charset="0"/>
                    <a:ea typeface="MS PGothic" pitchFamily="34" charset="-128"/>
                  </a:defRPr>
                </a:lvl2pPr>
                <a:lvl3pPr marL="1143000" indent="-228600" eaLnBrk="0" hangingPunct="0">
                  <a:defRPr sz="900">
                    <a:solidFill>
                      <a:schemeClr val="tx1"/>
                    </a:solidFill>
                    <a:latin typeface="TradeGothic" pitchFamily="2" charset="0"/>
                    <a:ea typeface="MS PGothic" pitchFamily="34" charset="-128"/>
                  </a:defRPr>
                </a:lvl3pPr>
                <a:lvl4pPr marL="1600200" indent="-228600" eaLnBrk="0" hangingPunct="0">
                  <a:defRPr sz="900">
                    <a:solidFill>
                      <a:schemeClr val="tx1"/>
                    </a:solidFill>
                    <a:latin typeface="TradeGothic" pitchFamily="2" charset="0"/>
                    <a:ea typeface="MS PGothic" pitchFamily="34" charset="-128"/>
                  </a:defRPr>
                </a:lvl4pPr>
                <a:lvl5pPr marL="2057400" indent="-228600" eaLnBrk="0" hangingPunct="0">
                  <a:defRPr sz="900">
                    <a:solidFill>
                      <a:schemeClr val="tx1"/>
                    </a:solidFill>
                    <a:latin typeface="TradeGothic" pitchFamily="2" charset="0"/>
                    <a:ea typeface="MS PGothic" pitchFamily="34" charset="-128"/>
                  </a:defRPr>
                </a:lvl5pPr>
                <a:lvl6pPr marL="25146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6pPr>
                <a:lvl7pPr marL="29718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7pPr>
                <a:lvl8pPr marL="34290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8pPr>
                <a:lvl9pPr marL="3886200" indent="-228600" algn="ctr" eaLnBrk="0" fontAlgn="base" hangingPunct="0">
                  <a:spcBef>
                    <a:spcPct val="0"/>
                  </a:spcBef>
                  <a:spcAft>
                    <a:spcPct val="0"/>
                  </a:spcAft>
                  <a:defRPr sz="900">
                    <a:solidFill>
                      <a:schemeClr val="tx1"/>
                    </a:solidFill>
                    <a:latin typeface="TradeGothic" pitchFamily="2" charset="0"/>
                    <a:ea typeface="MS PGothic" pitchFamily="34" charset="-128"/>
                  </a:defRPr>
                </a:lvl9pPr>
              </a:lstStyle>
              <a:p>
                <a:pPr eaLnBrk="1" hangingPunct="1"/>
                <a:r>
                  <a:rPr lang="de-CH" sz="1400">
                    <a:latin typeface="TradeGothic Bold" pitchFamily="2" charset="0"/>
                  </a:rPr>
                  <a:t>ÁREAS INTERNAS</a:t>
                </a:r>
              </a:p>
              <a:p>
                <a:pPr eaLnBrk="1" hangingPunct="1"/>
                <a:r>
                  <a:rPr lang="de-CH" sz="1100">
                    <a:latin typeface="TradeGothic Bold" pitchFamily="2" charset="0"/>
                  </a:rPr>
                  <a:t>(ACESSOS, SALAS VIP, </a:t>
                </a:r>
                <a:br>
                  <a:rPr lang="de-CH" sz="1100">
                    <a:latin typeface="TradeGothic Bold" pitchFamily="2" charset="0"/>
                  </a:rPr>
                </a:br>
                <a:r>
                  <a:rPr lang="de-CH" sz="1100">
                    <a:latin typeface="TradeGothic Bold" pitchFamily="2" charset="0"/>
                  </a:rPr>
                  <a:t>ESCRITÓRIOS, ETC)</a:t>
                </a:r>
              </a:p>
            </p:txBody>
          </p:sp>
          <p:cxnSp>
            <p:nvCxnSpPr>
              <p:cNvPr id="43" name="Straight Arrow Connector 9"/>
              <p:cNvCxnSpPr>
                <a:cxnSpLocks noChangeShapeType="1"/>
              </p:cNvCxnSpPr>
              <p:nvPr/>
            </p:nvCxnSpPr>
            <p:spPr bwMode="auto">
              <a:xfrm flipV="1">
                <a:off x="1928517" y="4185084"/>
                <a:ext cx="107963" cy="1116222"/>
              </a:xfrm>
              <a:prstGeom prst="straightConnector1">
                <a:avLst/>
              </a:prstGeom>
              <a:noFill/>
              <a:ln w="25400">
                <a:solidFill>
                  <a:srgbClr val="8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11"/>
              <p:cNvCxnSpPr>
                <a:cxnSpLocks noChangeShapeType="1"/>
              </p:cNvCxnSpPr>
              <p:nvPr/>
            </p:nvCxnSpPr>
            <p:spPr bwMode="auto">
              <a:xfrm flipV="1">
                <a:off x="2072997" y="4616965"/>
                <a:ext cx="431852" cy="684341"/>
              </a:xfrm>
              <a:prstGeom prst="straightConnector1">
                <a:avLst/>
              </a:prstGeom>
              <a:noFill/>
              <a:ln w="25400">
                <a:solidFill>
                  <a:srgbClr val="8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13"/>
              <p:cNvCxnSpPr>
                <a:cxnSpLocks noChangeShapeType="1"/>
              </p:cNvCxnSpPr>
              <p:nvPr/>
            </p:nvCxnSpPr>
            <p:spPr bwMode="auto">
              <a:xfrm flipV="1">
                <a:off x="2217477" y="4977395"/>
                <a:ext cx="755741" cy="323911"/>
              </a:xfrm>
              <a:prstGeom prst="straightConnector1">
                <a:avLst/>
              </a:prstGeom>
              <a:noFill/>
              <a:ln w="25400">
                <a:solidFill>
                  <a:srgbClr val="8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7" name="Título 1"/>
          <p:cNvSpPr txBox="1">
            <a:spLocks/>
          </p:cNvSpPr>
          <p:nvPr/>
        </p:nvSpPr>
        <p:spPr>
          <a:xfrm>
            <a:off x="89762" y="1494330"/>
            <a:ext cx="8964488" cy="4959006"/>
          </a:xfrm>
          <a:prstGeom prst="rect">
            <a:avLst/>
          </a:prstGeom>
        </p:spPr>
        <p:txBody>
          <a:bodyPr vert="horz" lIns="91440" tIns="45720" rIns="91440" bIns="45720" rtlCol="0" anchor="t">
            <a:noAutofit/>
          </a:bodyPr>
          <a:lstStyle/>
          <a:p>
            <a:pPr algn="ctr"/>
            <a:r>
              <a:rPr lang="pt-BR" sz="2000" b="1" dirty="0" smtClean="0">
                <a:solidFill>
                  <a:schemeClr val="accent1">
                    <a:lumMod val="50000"/>
                  </a:schemeClr>
                </a:solidFill>
                <a:latin typeface="Century Gothic" pitchFamily="34" charset="0"/>
              </a:rPr>
              <a:t> SONORIZAÇÃO</a:t>
            </a:r>
          </a:p>
          <a:p>
            <a:pPr algn="ctr"/>
            <a:endParaRPr lang="pt-BR" sz="500" b="1" dirty="0">
              <a:solidFill>
                <a:schemeClr val="accent1">
                  <a:lumMod val="50000"/>
                </a:schemeClr>
              </a:solidFill>
              <a:latin typeface="Century Gothic" pitchFamily="34" charset="0"/>
            </a:endParaRPr>
          </a:p>
          <a:p>
            <a:r>
              <a:rPr lang="pt-BR" sz="1400" b="1" dirty="0">
                <a:solidFill>
                  <a:schemeClr val="accent1">
                    <a:lumMod val="50000"/>
                  </a:schemeClr>
                </a:solidFill>
                <a:latin typeface="Century Gothic" pitchFamily="34" charset="0"/>
              </a:rPr>
              <a:t>O SISTEMA DE SONORIZAÇÃO É FORMADO POR DUAS PARTES PRINCIPAIS:</a:t>
            </a:r>
          </a:p>
          <a:p>
            <a:pPr algn="ctr"/>
            <a:endParaRPr lang="pt-BR" sz="2000" b="1" dirty="0" smtClean="0">
              <a:solidFill>
                <a:schemeClr val="accent1">
                  <a:lumMod val="50000"/>
                </a:schemeClr>
              </a:solidFill>
              <a:latin typeface="Century Gothic" pitchFamily="34" charset="0"/>
            </a:endParaRPr>
          </a:p>
          <a:p>
            <a:pPr algn="ctr"/>
            <a:endParaRPr lang="pt-BR" sz="2000" b="1" dirty="0" smtClean="0">
              <a:solidFill>
                <a:schemeClr val="accent1">
                  <a:lumMod val="50000"/>
                </a:schemeClr>
              </a:solidFill>
              <a:latin typeface="Century Gothic" pitchFamily="34" charset="0"/>
            </a:endParaRPr>
          </a:p>
        </p:txBody>
      </p:sp>
    </p:spTree>
    <p:extLst>
      <p:ext uri="{BB962C8B-B14F-4D97-AF65-F5344CB8AC3E}">
        <p14:creationId xmlns:p14="http://schemas.microsoft.com/office/powerpoint/2010/main" val="13731177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39679" y="3789042"/>
            <a:ext cx="8078164" cy="1695403"/>
            <a:chOff x="6084168" y="3133374"/>
            <a:chExt cx="6308429" cy="1323980"/>
          </a:xfrm>
        </p:grpSpPr>
        <p:pic>
          <p:nvPicPr>
            <p:cNvPr id="36" name="Picture 5" descr="P:\1Projects\101027 Maracana Stadium - Rio de Janeiro\5 Acoustics\CATT\Maracana1\110307 System C\SPL_A_Plan.EMF"/>
            <p:cNvPicPr>
              <a:picLocks noChangeAspect="1" noChangeArrowheads="1"/>
            </p:cNvPicPr>
            <p:nvPr/>
          </p:nvPicPr>
          <p:blipFill>
            <a:blip r:embed="rId3" cstate="email">
              <a:extLst>
                <a:ext uri="{28A0092B-C50C-407E-A947-70E740481C1C}">
                  <a14:useLocalDpi xmlns:a14="http://schemas.microsoft.com/office/drawing/2010/main"/>
                </a:ext>
              </a:extLst>
            </a:blip>
            <a:srcRect l="620" t="9329" r="684" b="20515"/>
            <a:stretch>
              <a:fillRect/>
            </a:stretch>
          </p:blipFill>
          <p:spPr bwMode="auto">
            <a:xfrm>
              <a:off x="9348262" y="3393231"/>
              <a:ext cx="1405654" cy="8668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4" descr="P:\1Projects\101027 Maracana Stadium - Rio de Janeiro\5 Acoustics\CATT\Maracana1\110307 System C\STI_RANGE_PLAN.EMF"/>
            <p:cNvPicPr>
              <a:picLocks noChangeAspect="1" noChangeArrowheads="1"/>
            </p:cNvPicPr>
            <p:nvPr/>
          </p:nvPicPr>
          <p:blipFill>
            <a:blip r:embed="rId4" cstate="email">
              <a:extLst>
                <a:ext uri="{28A0092B-C50C-407E-A947-70E740481C1C}">
                  <a14:useLocalDpi xmlns:a14="http://schemas.microsoft.com/office/drawing/2010/main"/>
                </a:ext>
              </a:extLst>
            </a:blip>
            <a:srcRect l="1219" t="9158" r="504" b="20119"/>
            <a:stretch>
              <a:fillRect/>
            </a:stretch>
          </p:blipFill>
          <p:spPr bwMode="auto">
            <a:xfrm>
              <a:off x="6084168" y="3429000"/>
              <a:ext cx="1397479" cy="8310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5" descr="P:\1Projects\101027 Maracana Stadium - Rio de Janeiro\5 Acoustics\CATT\Maracana1\110311 System Point Sources\STI_-10dB.EMF"/>
            <p:cNvPicPr>
              <a:picLocks noChangeAspect="1" noChangeArrowheads="1"/>
            </p:cNvPicPr>
            <p:nvPr/>
          </p:nvPicPr>
          <p:blipFill>
            <a:blip r:embed="rId5" cstate="email">
              <a:extLst>
                <a:ext uri="{28A0092B-C50C-407E-A947-70E740481C1C}">
                  <a14:useLocalDpi xmlns:a14="http://schemas.microsoft.com/office/drawing/2010/main"/>
                </a:ext>
              </a:extLst>
            </a:blip>
            <a:srcRect l="8490" t="6438" r="7959" b="4559"/>
            <a:stretch>
              <a:fillRect/>
            </a:stretch>
          </p:blipFill>
          <p:spPr bwMode="auto">
            <a:xfrm rot="10800000">
              <a:off x="7544479" y="3133374"/>
              <a:ext cx="1492017" cy="132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P:\1Projects\101027 Maracana Stadium - Rio de Janeiro\5 Acoustics\CATT\Maracana1\110312 Field Speakers\SPL_A.EMF"/>
            <p:cNvPicPr>
              <a:picLocks noChangeAspect="1" noChangeArrowheads="1"/>
            </p:cNvPicPr>
            <p:nvPr/>
          </p:nvPicPr>
          <p:blipFill>
            <a:blip r:embed="rId6" cstate="email">
              <a:extLst>
                <a:ext uri="{28A0092B-C50C-407E-A947-70E740481C1C}">
                  <a14:useLocalDpi xmlns:a14="http://schemas.microsoft.com/office/drawing/2010/main"/>
                </a:ext>
              </a:extLst>
            </a:blip>
            <a:srcRect l="11887" t="4456" r="12276" b="2724"/>
            <a:stretch>
              <a:fillRect/>
            </a:stretch>
          </p:blipFill>
          <p:spPr bwMode="auto">
            <a:xfrm>
              <a:off x="10979812" y="3181543"/>
              <a:ext cx="1412785" cy="1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6453382" y="3605037"/>
              <a:ext cx="540222" cy="216315"/>
            </a:xfrm>
            <a:prstGeom prst="rect">
              <a:avLst/>
            </a:prstGeom>
            <a:solidFill>
              <a:srgbClr val="FFFFFF"/>
            </a:solidFill>
            <a:ln>
              <a:noFill/>
            </a:ln>
          </p:spPr>
          <p:txBody>
            <a:bodyPr wrap="square">
              <a:spAutoFit/>
            </a:bodyPr>
            <a:lstStyle/>
            <a:p>
              <a:pPr algn="ctr"/>
              <a:r>
                <a:rPr lang="de-CH" sz="1200" dirty="0" smtClean="0">
                  <a:latin typeface="TradeGothic Bold" charset="0"/>
                </a:rPr>
                <a:t>STI</a:t>
              </a:r>
              <a:endParaRPr lang="de-CH" sz="1200" dirty="0">
                <a:latin typeface="TradeGothic Bold" charset="0"/>
              </a:endParaRPr>
            </a:p>
          </p:txBody>
        </p:sp>
        <p:sp>
          <p:nvSpPr>
            <p:cNvPr id="40" name="Rectangle 39"/>
            <p:cNvSpPr/>
            <p:nvPr/>
          </p:nvSpPr>
          <p:spPr>
            <a:xfrm>
              <a:off x="9761495" y="3589012"/>
              <a:ext cx="540222" cy="216315"/>
            </a:xfrm>
            <a:prstGeom prst="rect">
              <a:avLst/>
            </a:prstGeom>
            <a:solidFill>
              <a:srgbClr val="FFFFFF"/>
            </a:solidFill>
            <a:ln>
              <a:noFill/>
            </a:ln>
          </p:spPr>
          <p:txBody>
            <a:bodyPr wrap="square">
              <a:spAutoFit/>
            </a:bodyPr>
            <a:lstStyle/>
            <a:p>
              <a:pPr algn="ctr"/>
              <a:r>
                <a:rPr lang="de-CH" sz="1200" dirty="0" smtClean="0">
                  <a:latin typeface="TradeGothic Bold" charset="0"/>
                </a:rPr>
                <a:t>SPL</a:t>
              </a:r>
              <a:endParaRPr lang="de-CH" sz="1200" dirty="0">
                <a:latin typeface="TradeGothic Bold" charset="0"/>
              </a:endParaRPr>
            </a:p>
          </p:txBody>
        </p:sp>
      </p:grpSp>
      <p:sp>
        <p:nvSpPr>
          <p:cNvPr id="65" name="CaixaDeTexto 64"/>
          <p:cNvSpPr txBox="1"/>
          <p:nvPr/>
        </p:nvSpPr>
        <p:spPr>
          <a:xfrm>
            <a:off x="6761" y="1562020"/>
            <a:ext cx="9144000" cy="430887"/>
          </a:xfrm>
          <a:prstGeom prst="rect">
            <a:avLst/>
          </a:prstGeom>
          <a:noFill/>
          <a:effectLst/>
        </p:spPr>
        <p:txBody>
          <a:bodyPr wrap="square" rtlCol="0">
            <a:spAutoFit/>
          </a:bodyPr>
          <a:lstStyle/>
          <a:p>
            <a:r>
              <a:rPr lang="pt-BR" sz="2200" b="1" dirty="0" smtClean="0">
                <a:latin typeface="Century Gothic" pitchFamily="34" charset="0"/>
              </a:rPr>
              <a:t>Sistema de Sonorização Externo</a:t>
            </a:r>
            <a:endParaRPr lang="pt-BR" sz="2200" b="1" dirty="0" smtClean="0">
              <a:effectLst/>
              <a:latin typeface="Century Gothic" pitchFamily="34" charset="0"/>
            </a:endParaRPr>
          </a:p>
        </p:txBody>
      </p:sp>
      <p:sp>
        <p:nvSpPr>
          <p:cNvPr id="2" name="Retângulo 1"/>
          <p:cNvSpPr/>
          <p:nvPr/>
        </p:nvSpPr>
        <p:spPr>
          <a:xfrm>
            <a:off x="1628" y="2001712"/>
            <a:ext cx="8832113" cy="923330"/>
          </a:xfrm>
          <a:prstGeom prst="rect">
            <a:avLst/>
          </a:prstGeom>
        </p:spPr>
        <p:txBody>
          <a:bodyPr wrap="square">
            <a:spAutoFit/>
          </a:bodyPr>
          <a:lstStyle/>
          <a:p>
            <a:r>
              <a:rPr lang="pt-BR" dirty="0">
                <a:solidFill>
                  <a:srgbClr val="000000"/>
                </a:solidFill>
                <a:latin typeface="Century Gothic" pitchFamily="34" charset="0"/>
              </a:rPr>
              <a:t>O projeto foi concebido com sistema de som convencional (Point </a:t>
            </a:r>
            <a:r>
              <a:rPr lang="pt-BR" dirty="0" err="1">
                <a:solidFill>
                  <a:srgbClr val="000000"/>
                </a:solidFill>
                <a:latin typeface="Century Gothic" pitchFamily="34" charset="0"/>
              </a:rPr>
              <a:t>Source</a:t>
            </a:r>
            <a:r>
              <a:rPr lang="pt-BR" dirty="0">
                <a:solidFill>
                  <a:srgbClr val="000000"/>
                </a:solidFill>
                <a:latin typeface="Century Gothic" pitchFamily="34" charset="0"/>
              </a:rPr>
              <a:t>) atendendo as demandas da FIFA para INTELIGIBILIDADE (STI) e NÍVEIS DE PRESSÃO SONORA (dB SPL) e em acordo com o novo layout de </a:t>
            </a:r>
            <a:r>
              <a:rPr lang="pt-BR" dirty="0" smtClean="0">
                <a:solidFill>
                  <a:srgbClr val="000000"/>
                </a:solidFill>
                <a:latin typeface="Century Gothic" pitchFamily="34" charset="0"/>
              </a:rPr>
              <a:t>arquitetura.</a:t>
            </a:r>
            <a:endParaRPr lang="pt-BR" dirty="0"/>
          </a:p>
        </p:txBody>
      </p:sp>
      <p:sp>
        <p:nvSpPr>
          <p:cNvPr id="11"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8520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406769" y="1157560"/>
            <a:ext cx="2532185" cy="3701508"/>
          </a:xfrm>
          <a:prstGeom prst="rect">
            <a:avLst/>
          </a:prstGeom>
          <a:noFill/>
          <a:ln>
            <a:noFill/>
          </a:ln>
          <a:effectLst>
            <a:prstShdw prst="shdw17" dist="40161" dir="4293903">
              <a:srgbClr val="FFFFB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1800" b="1" smtClean="0">
                <a:solidFill>
                  <a:srgbClr val="D06F1A"/>
                </a:solidFill>
                <a:latin typeface="Arial Narrow" pitchFamily="34" charset="0"/>
              </a:rPr>
              <a:t>Tecnologia Empresarial Odebrecht </a:t>
            </a:r>
          </a:p>
          <a:p>
            <a:pPr algn="ctr" eaLnBrk="0" fontAlgn="base" hangingPunct="0">
              <a:spcBef>
                <a:spcPct val="0"/>
              </a:spcBef>
              <a:spcAft>
                <a:spcPct val="0"/>
              </a:spcAft>
            </a:pPr>
            <a:endParaRPr lang="pt-BR" sz="1600" b="1" smtClean="0">
              <a:solidFill>
                <a:srgbClr val="D06F1A"/>
              </a:solidFill>
              <a:latin typeface="Arial Narrow" pitchFamily="34" charset="0"/>
            </a:endParaRPr>
          </a:p>
          <a:p>
            <a:pPr eaLnBrk="0" fontAlgn="base" hangingPunct="0">
              <a:spcBef>
                <a:spcPct val="0"/>
              </a:spcBef>
              <a:spcAft>
                <a:spcPct val="0"/>
              </a:spcAft>
            </a:pPr>
            <a:r>
              <a:rPr lang="pt-BR" altLang="ja-JP" sz="1300" smtClean="0">
                <a:solidFill>
                  <a:srgbClr val="000000"/>
                </a:solidFill>
                <a:latin typeface="Arial Narrow" pitchFamily="34" charset="0"/>
              </a:rPr>
              <a:t>R</a:t>
            </a:r>
            <a:r>
              <a:rPr lang="pt-BR" sz="1300" smtClean="0">
                <a:solidFill>
                  <a:srgbClr val="000000"/>
                </a:solidFill>
                <a:latin typeface="Arial Narrow" pitchFamily="34" charset="0"/>
              </a:rPr>
              <a:t>eferência ética e cultural  a Tecnologia Empresarial Odebrecht  orienta as ações de todos os integrantes da Organização. Constitui-se em um conhecimento empresarial – formado por princípios, conceitos e critérios – construído na prática cotidiana de servir clientes e de produzir riquezas econômicas e sociais. Diferencial que qualifica o trabalho da Odebrecht, a TEO é o principal patrimônio intangível da Organização.</a:t>
            </a:r>
          </a:p>
          <a:p>
            <a:pPr eaLnBrk="0" fontAlgn="base" hangingPunct="0">
              <a:spcBef>
                <a:spcPct val="0"/>
              </a:spcBef>
              <a:spcAft>
                <a:spcPct val="0"/>
              </a:spcAft>
            </a:pPr>
            <a:endParaRPr lang="pt-BR" sz="1300" smtClean="0">
              <a:solidFill>
                <a:srgbClr val="000000"/>
              </a:solidFill>
              <a:latin typeface="Arial Narrow" pitchFamily="34" charset="0"/>
            </a:endParaRPr>
          </a:p>
        </p:txBody>
      </p:sp>
      <p:sp>
        <p:nvSpPr>
          <p:cNvPr id="5123" name="Rectangle 18"/>
          <p:cNvSpPr>
            <a:spLocks noChangeArrowheads="1"/>
          </p:cNvSpPr>
          <p:nvPr/>
        </p:nvSpPr>
        <p:spPr bwMode="auto">
          <a:xfrm>
            <a:off x="4220307" y="1905000"/>
            <a:ext cx="4501662" cy="3733800"/>
          </a:xfrm>
          <a:prstGeom prst="rect">
            <a:avLst/>
          </a:prstGeom>
          <a:solidFill>
            <a:srgbClr val="EC81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grpSp>
        <p:nvGrpSpPr>
          <p:cNvPr id="5124" name="Group 22"/>
          <p:cNvGrpSpPr>
            <a:grpSpLocks/>
          </p:cNvGrpSpPr>
          <p:nvPr/>
        </p:nvGrpSpPr>
        <p:grpSpPr bwMode="auto">
          <a:xfrm>
            <a:off x="4220307" y="1752600"/>
            <a:ext cx="4501662" cy="4419600"/>
            <a:chOff x="2736" y="1008"/>
            <a:chExt cx="3072" cy="2880"/>
          </a:xfrm>
        </p:grpSpPr>
        <p:sp>
          <p:nvSpPr>
            <p:cNvPr id="5142" name="AutoShape 5"/>
            <p:cNvSpPr>
              <a:spLocks noChangeArrowheads="1"/>
            </p:cNvSpPr>
            <p:nvPr/>
          </p:nvSpPr>
          <p:spPr bwMode="auto">
            <a:xfrm>
              <a:off x="2736" y="1008"/>
              <a:ext cx="642" cy="583"/>
            </a:xfrm>
            <a:prstGeom prst="roundRect">
              <a:avLst>
                <a:gd name="adj" fmla="val 16667"/>
              </a:avLst>
            </a:prstGeom>
            <a:solidFill>
              <a:srgbClr val="E9EA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3" name="AutoShape 14"/>
            <p:cNvSpPr>
              <a:spLocks noChangeArrowheads="1"/>
            </p:cNvSpPr>
            <p:nvPr/>
          </p:nvSpPr>
          <p:spPr bwMode="auto">
            <a:xfrm>
              <a:off x="2736" y="3312"/>
              <a:ext cx="642" cy="576"/>
            </a:xfrm>
            <a:prstGeom prst="roundRect">
              <a:avLst>
                <a:gd name="adj" fmla="val 16667"/>
              </a:avLst>
            </a:prstGeom>
            <a:solidFill>
              <a:srgbClr val="E9EA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4" name="AutoShape 16"/>
            <p:cNvSpPr>
              <a:spLocks noChangeArrowheads="1"/>
            </p:cNvSpPr>
            <p:nvPr/>
          </p:nvSpPr>
          <p:spPr bwMode="auto">
            <a:xfrm>
              <a:off x="5184" y="3312"/>
              <a:ext cx="624" cy="576"/>
            </a:xfrm>
            <a:prstGeom prst="roundRect">
              <a:avLst>
                <a:gd name="adj" fmla="val 16667"/>
              </a:avLst>
            </a:prstGeom>
            <a:solidFill>
              <a:srgbClr val="E9EA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5" name="AutoShape 17"/>
            <p:cNvSpPr>
              <a:spLocks noChangeArrowheads="1"/>
            </p:cNvSpPr>
            <p:nvPr/>
          </p:nvSpPr>
          <p:spPr bwMode="auto">
            <a:xfrm>
              <a:off x="5184" y="1008"/>
              <a:ext cx="624" cy="583"/>
            </a:xfrm>
            <a:prstGeom prst="roundRect">
              <a:avLst>
                <a:gd name="adj" fmla="val 16667"/>
              </a:avLst>
            </a:prstGeom>
            <a:solidFill>
              <a:srgbClr val="E9EAD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6" name="Rectangle 19"/>
            <p:cNvSpPr>
              <a:spLocks noChangeArrowheads="1"/>
            </p:cNvSpPr>
            <p:nvPr/>
          </p:nvSpPr>
          <p:spPr bwMode="auto">
            <a:xfrm>
              <a:off x="2736" y="1248"/>
              <a:ext cx="3072" cy="2352"/>
            </a:xfrm>
            <a:prstGeom prst="rect">
              <a:avLst/>
            </a:prstGeom>
            <a:solidFill>
              <a:srgbClr val="E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7" name="Rectangle 20"/>
            <p:cNvSpPr>
              <a:spLocks noChangeArrowheads="1"/>
            </p:cNvSpPr>
            <p:nvPr/>
          </p:nvSpPr>
          <p:spPr bwMode="auto">
            <a:xfrm>
              <a:off x="2976" y="1008"/>
              <a:ext cx="2496" cy="336"/>
            </a:xfrm>
            <a:prstGeom prst="rect">
              <a:avLst/>
            </a:prstGeom>
            <a:solidFill>
              <a:srgbClr val="E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8" name="Rectangle 21"/>
            <p:cNvSpPr>
              <a:spLocks noChangeArrowheads="1"/>
            </p:cNvSpPr>
            <p:nvPr/>
          </p:nvSpPr>
          <p:spPr bwMode="auto">
            <a:xfrm>
              <a:off x="2976" y="3552"/>
              <a:ext cx="2496" cy="336"/>
            </a:xfrm>
            <a:prstGeom prst="rect">
              <a:avLst/>
            </a:prstGeom>
            <a:solidFill>
              <a:srgbClr val="E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grpSp>
      <p:sp>
        <p:nvSpPr>
          <p:cNvPr id="5125" name="Oval 37"/>
          <p:cNvSpPr>
            <a:spLocks noChangeArrowheads="1"/>
          </p:cNvSpPr>
          <p:nvPr/>
        </p:nvSpPr>
        <p:spPr bwMode="auto">
          <a:xfrm>
            <a:off x="5838140" y="18288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26" name="Text Box 38"/>
          <p:cNvSpPr txBox="1">
            <a:spLocks noChangeArrowheads="1"/>
          </p:cNvSpPr>
          <p:nvPr/>
        </p:nvSpPr>
        <p:spPr bwMode="auto">
          <a:xfrm>
            <a:off x="5978769" y="2057401"/>
            <a:ext cx="119575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80000"/>
              </a:lnSpc>
              <a:spcBef>
                <a:spcPct val="0"/>
              </a:spcBef>
              <a:spcAft>
                <a:spcPct val="0"/>
              </a:spcAft>
            </a:pPr>
            <a:r>
              <a:rPr lang="pt-BR" sz="1200" b="1" dirty="0" smtClean="0">
                <a:solidFill>
                  <a:srgbClr val="FFFFFF"/>
                </a:solidFill>
                <a:latin typeface="Arial Narrow" pitchFamily="34" charset="0"/>
              </a:rPr>
              <a:t>Servir</a:t>
            </a:r>
            <a:r>
              <a:rPr lang="pt-BR" altLang="ja-JP" sz="1200" b="1" dirty="0" smtClean="0">
                <a:solidFill>
                  <a:srgbClr val="FFFFFF"/>
                </a:solidFill>
                <a:latin typeface="Arial Narrow" pitchFamily="34" charset="0"/>
              </a:rPr>
              <a:t> ao Cliente</a:t>
            </a:r>
            <a:r>
              <a:rPr lang="pt-BR" altLang="ja-JP" sz="1100" b="1" dirty="0" smtClean="0">
                <a:solidFill>
                  <a:srgbClr val="EC8126"/>
                </a:solidFill>
                <a:latin typeface="Arial Narrow" pitchFamily="34" charset="0"/>
              </a:rPr>
              <a:t> </a:t>
            </a:r>
          </a:p>
          <a:p>
            <a:pPr algn="ctr" fontAlgn="base">
              <a:lnSpc>
                <a:spcPct val="80000"/>
              </a:lnSpc>
              <a:spcBef>
                <a:spcPct val="0"/>
              </a:spcBef>
              <a:spcAft>
                <a:spcPct val="0"/>
              </a:spcAft>
            </a:pPr>
            <a:r>
              <a:rPr lang="pt-BR" altLang="ja-JP" sz="1100" dirty="0" smtClean="0">
                <a:solidFill>
                  <a:srgbClr val="000000"/>
                </a:solidFill>
                <a:latin typeface="Arial Narrow" pitchFamily="34" charset="0"/>
              </a:rPr>
              <a:t>com qualidade, </a:t>
            </a:r>
          </a:p>
          <a:p>
            <a:pPr algn="ctr" fontAlgn="base">
              <a:lnSpc>
                <a:spcPct val="80000"/>
              </a:lnSpc>
              <a:spcBef>
                <a:spcPct val="0"/>
              </a:spcBef>
              <a:spcAft>
                <a:spcPct val="0"/>
              </a:spcAft>
            </a:pPr>
            <a:r>
              <a:rPr lang="pt-BR" altLang="ja-JP" sz="1100" dirty="0" smtClean="0">
                <a:solidFill>
                  <a:srgbClr val="000000"/>
                </a:solidFill>
                <a:latin typeface="Arial Narrow" pitchFamily="34" charset="0"/>
              </a:rPr>
              <a:t>produtividade e </a:t>
            </a:r>
          </a:p>
          <a:p>
            <a:pPr algn="ctr" fontAlgn="base">
              <a:lnSpc>
                <a:spcPct val="80000"/>
              </a:lnSpc>
              <a:spcBef>
                <a:spcPct val="0"/>
              </a:spcBef>
              <a:spcAft>
                <a:spcPct val="0"/>
              </a:spcAft>
            </a:pPr>
            <a:r>
              <a:rPr lang="pt-BR" altLang="ja-JP" sz="1100" dirty="0" smtClean="0">
                <a:solidFill>
                  <a:srgbClr val="000000"/>
                </a:solidFill>
                <a:latin typeface="Arial Narrow" pitchFamily="34" charset="0"/>
              </a:rPr>
              <a:t>responsabilidade </a:t>
            </a:r>
          </a:p>
          <a:p>
            <a:pPr algn="ctr" fontAlgn="base">
              <a:lnSpc>
                <a:spcPct val="80000"/>
              </a:lnSpc>
              <a:spcBef>
                <a:spcPct val="0"/>
              </a:spcBef>
              <a:spcAft>
                <a:spcPct val="0"/>
              </a:spcAft>
            </a:pPr>
            <a:r>
              <a:rPr lang="pt-BR" altLang="ja-JP" sz="1100" dirty="0" smtClean="0">
                <a:solidFill>
                  <a:srgbClr val="000000"/>
                </a:solidFill>
                <a:latin typeface="Arial Narrow" pitchFamily="34" charset="0"/>
              </a:rPr>
              <a:t>socioambiental</a:t>
            </a:r>
            <a:endParaRPr lang="en-US" sz="1100" dirty="0" smtClean="0">
              <a:solidFill>
                <a:srgbClr val="000000"/>
              </a:solidFill>
              <a:latin typeface="Arial Narrow" pitchFamily="34" charset="0"/>
            </a:endParaRPr>
          </a:p>
        </p:txBody>
      </p:sp>
      <p:sp>
        <p:nvSpPr>
          <p:cNvPr id="5127" name="Oval 39"/>
          <p:cNvSpPr>
            <a:spLocks noChangeArrowheads="1"/>
          </p:cNvSpPr>
          <p:nvPr/>
        </p:nvSpPr>
        <p:spPr bwMode="auto">
          <a:xfrm>
            <a:off x="4533947" y="25908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28" name="Text Box 40"/>
          <p:cNvSpPr txBox="1">
            <a:spLocks noChangeArrowheads="1"/>
          </p:cNvSpPr>
          <p:nvPr/>
        </p:nvSpPr>
        <p:spPr bwMode="auto">
          <a:xfrm>
            <a:off x="4572000" y="2708370"/>
            <a:ext cx="126609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90000"/>
              </a:lnSpc>
              <a:spcBef>
                <a:spcPct val="0"/>
              </a:spcBef>
              <a:spcAft>
                <a:spcPct val="0"/>
              </a:spcAft>
            </a:pPr>
            <a:r>
              <a:rPr lang="pt-BR" sz="1200" b="1" smtClean="0">
                <a:solidFill>
                  <a:srgbClr val="FFFFFF"/>
                </a:solidFill>
                <a:latin typeface="Arial Narrow" pitchFamily="34" charset="0"/>
              </a:rPr>
              <a:t>Reinvestimento </a:t>
            </a:r>
          </a:p>
          <a:p>
            <a:pPr algn="ctr" fontAlgn="base">
              <a:lnSpc>
                <a:spcPct val="90000"/>
              </a:lnSpc>
              <a:spcBef>
                <a:spcPct val="0"/>
              </a:spcBef>
              <a:spcAft>
                <a:spcPct val="0"/>
              </a:spcAft>
            </a:pPr>
            <a:r>
              <a:rPr lang="pt-BR" sz="1200" b="1" smtClean="0">
                <a:solidFill>
                  <a:srgbClr val="FFFFFF"/>
                </a:solidFill>
                <a:latin typeface="Arial Narrow" pitchFamily="34" charset="0"/>
              </a:rPr>
              <a:t>dos Resultados,</a:t>
            </a:r>
            <a:endParaRPr lang="pt-BR" sz="1100" b="1" smtClean="0">
              <a:solidFill>
                <a:srgbClr val="FFFFFF"/>
              </a:solidFill>
              <a:latin typeface="Arial Narrow" pitchFamily="34" charset="0"/>
            </a:endParaRPr>
          </a:p>
          <a:p>
            <a:pPr algn="ctr" fontAlgn="base">
              <a:lnSpc>
                <a:spcPct val="90000"/>
              </a:lnSpc>
              <a:spcBef>
                <a:spcPct val="0"/>
              </a:spcBef>
              <a:spcAft>
                <a:spcPct val="0"/>
              </a:spcAft>
            </a:pPr>
            <a:r>
              <a:rPr lang="pt-BR" sz="1100" smtClean="0">
                <a:solidFill>
                  <a:srgbClr val="000000"/>
                </a:solidFill>
                <a:latin typeface="Arial Narrow" pitchFamily="34" charset="0"/>
              </a:rPr>
              <a:t>para criaç</a:t>
            </a:r>
            <a:r>
              <a:rPr lang="pt-BR" altLang="ja-JP" sz="1100" smtClean="0">
                <a:solidFill>
                  <a:srgbClr val="000000"/>
                </a:solidFill>
                <a:latin typeface="Arial Narrow" pitchFamily="34" charset="0"/>
              </a:rPr>
              <a:t>ão de </a:t>
            </a:r>
          </a:p>
          <a:p>
            <a:pPr algn="ctr" fontAlgn="base">
              <a:lnSpc>
                <a:spcPct val="90000"/>
              </a:lnSpc>
              <a:spcBef>
                <a:spcPct val="0"/>
              </a:spcBef>
              <a:spcAft>
                <a:spcPct val="0"/>
              </a:spcAft>
            </a:pPr>
            <a:r>
              <a:rPr lang="pt-BR" altLang="ja-JP" sz="1100" smtClean="0">
                <a:solidFill>
                  <a:srgbClr val="000000"/>
                </a:solidFill>
                <a:latin typeface="Arial Narrow" pitchFamily="34" charset="0"/>
              </a:rPr>
              <a:t>novas oportunidades </a:t>
            </a:r>
          </a:p>
          <a:p>
            <a:pPr algn="ctr" fontAlgn="base">
              <a:lnSpc>
                <a:spcPct val="90000"/>
              </a:lnSpc>
              <a:spcBef>
                <a:spcPct val="0"/>
              </a:spcBef>
              <a:spcAft>
                <a:spcPct val="0"/>
              </a:spcAft>
            </a:pPr>
            <a:r>
              <a:rPr lang="pt-BR" altLang="ja-JP" sz="1100" smtClean="0">
                <a:solidFill>
                  <a:srgbClr val="000000"/>
                </a:solidFill>
                <a:latin typeface="Arial Narrow" pitchFamily="34" charset="0"/>
              </a:rPr>
              <a:t>e desenvolvimento </a:t>
            </a:r>
          </a:p>
          <a:p>
            <a:pPr algn="ctr" fontAlgn="base">
              <a:lnSpc>
                <a:spcPct val="90000"/>
              </a:lnSpc>
              <a:spcBef>
                <a:spcPct val="0"/>
              </a:spcBef>
              <a:spcAft>
                <a:spcPct val="0"/>
              </a:spcAft>
            </a:pPr>
            <a:r>
              <a:rPr lang="pt-BR" altLang="ja-JP" sz="1100" smtClean="0">
                <a:solidFill>
                  <a:srgbClr val="000000"/>
                </a:solidFill>
                <a:latin typeface="Arial Narrow" pitchFamily="34" charset="0"/>
              </a:rPr>
              <a:t>das comunidades</a:t>
            </a:r>
            <a:endParaRPr lang="en-US" smtClean="0">
              <a:solidFill>
                <a:srgbClr val="000000"/>
              </a:solidFill>
            </a:endParaRPr>
          </a:p>
        </p:txBody>
      </p:sp>
      <p:sp>
        <p:nvSpPr>
          <p:cNvPr id="5129" name="Oval 41"/>
          <p:cNvSpPr>
            <a:spLocks noChangeArrowheads="1"/>
          </p:cNvSpPr>
          <p:nvPr/>
        </p:nvSpPr>
        <p:spPr bwMode="auto">
          <a:xfrm>
            <a:off x="7174570" y="25908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30" name="Text Box 42"/>
          <p:cNvSpPr txBox="1">
            <a:spLocks noChangeArrowheads="1"/>
          </p:cNvSpPr>
          <p:nvPr/>
        </p:nvSpPr>
        <p:spPr bwMode="auto">
          <a:xfrm>
            <a:off x="7212629" y="2819400"/>
            <a:ext cx="1336431"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80000"/>
              </a:lnSpc>
              <a:spcBef>
                <a:spcPct val="0"/>
              </a:spcBef>
              <a:spcAft>
                <a:spcPct val="0"/>
              </a:spcAft>
            </a:pPr>
            <a:r>
              <a:rPr lang="pt-BR" sz="1200" b="1" smtClean="0">
                <a:solidFill>
                  <a:srgbClr val="FFFFFF"/>
                </a:solidFill>
                <a:latin typeface="Arial Narrow" pitchFamily="34" charset="0"/>
              </a:rPr>
              <a:t>Retorno aos</a:t>
            </a:r>
          </a:p>
          <a:p>
            <a:pPr algn="ctr" fontAlgn="base">
              <a:lnSpc>
                <a:spcPct val="80000"/>
              </a:lnSpc>
              <a:spcBef>
                <a:spcPct val="0"/>
              </a:spcBef>
              <a:spcAft>
                <a:spcPct val="0"/>
              </a:spcAft>
            </a:pPr>
            <a:r>
              <a:rPr lang="pt-BR" sz="1200" b="1" smtClean="0">
                <a:solidFill>
                  <a:srgbClr val="FFFFFF"/>
                </a:solidFill>
                <a:latin typeface="Arial Narrow" pitchFamily="34" charset="0"/>
              </a:rPr>
              <a:t>Acionistas</a:t>
            </a:r>
            <a:endParaRPr lang="pt-BR" sz="1100" b="1" smtClean="0">
              <a:solidFill>
                <a:srgbClr val="FFFFFF"/>
              </a:solidFill>
              <a:latin typeface="Arial Narrow" pitchFamily="34" charset="0"/>
            </a:endParaRPr>
          </a:p>
          <a:p>
            <a:pPr algn="ctr" fontAlgn="base">
              <a:lnSpc>
                <a:spcPct val="80000"/>
              </a:lnSpc>
              <a:spcBef>
                <a:spcPct val="0"/>
              </a:spcBef>
              <a:spcAft>
                <a:spcPct val="0"/>
              </a:spcAft>
            </a:pPr>
            <a:r>
              <a:rPr lang="pt-BR" sz="1100" smtClean="0">
                <a:solidFill>
                  <a:srgbClr val="000000"/>
                </a:solidFill>
                <a:latin typeface="Arial Narrow" pitchFamily="34" charset="0"/>
              </a:rPr>
              <a:t>do capital investido </a:t>
            </a:r>
          </a:p>
          <a:p>
            <a:pPr algn="ctr" fontAlgn="base">
              <a:lnSpc>
                <a:spcPct val="80000"/>
              </a:lnSpc>
              <a:spcBef>
                <a:spcPct val="0"/>
              </a:spcBef>
              <a:spcAft>
                <a:spcPct val="0"/>
              </a:spcAft>
            </a:pPr>
            <a:r>
              <a:rPr lang="pt-BR" sz="1100" smtClean="0">
                <a:solidFill>
                  <a:srgbClr val="000000"/>
                </a:solidFill>
                <a:latin typeface="Arial Narrow" pitchFamily="34" charset="0"/>
              </a:rPr>
              <a:t>e valorizaç</a:t>
            </a:r>
            <a:r>
              <a:rPr lang="pt-BR" altLang="ja-JP" sz="1100" smtClean="0">
                <a:solidFill>
                  <a:srgbClr val="000000"/>
                </a:solidFill>
                <a:latin typeface="Arial Narrow" pitchFamily="34" charset="0"/>
              </a:rPr>
              <a:t>ão </a:t>
            </a:r>
          </a:p>
          <a:p>
            <a:pPr algn="ctr" fontAlgn="base">
              <a:lnSpc>
                <a:spcPct val="80000"/>
              </a:lnSpc>
              <a:spcBef>
                <a:spcPct val="0"/>
              </a:spcBef>
              <a:spcAft>
                <a:spcPct val="0"/>
              </a:spcAft>
            </a:pPr>
            <a:r>
              <a:rPr lang="pt-BR" altLang="ja-JP" sz="1100" smtClean="0">
                <a:solidFill>
                  <a:srgbClr val="000000"/>
                </a:solidFill>
                <a:latin typeface="Arial Narrow" pitchFamily="34" charset="0"/>
              </a:rPr>
              <a:t>do seu patrimônio</a:t>
            </a:r>
            <a:endParaRPr lang="en-US" smtClean="0">
              <a:solidFill>
                <a:srgbClr val="000000"/>
              </a:solidFill>
            </a:endParaRPr>
          </a:p>
        </p:txBody>
      </p:sp>
      <p:sp>
        <p:nvSpPr>
          <p:cNvPr id="5131" name="Oval 43"/>
          <p:cNvSpPr>
            <a:spLocks noChangeArrowheads="1"/>
          </p:cNvSpPr>
          <p:nvPr/>
        </p:nvSpPr>
        <p:spPr bwMode="auto">
          <a:xfrm>
            <a:off x="4533947" y="40386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32" name="Text Box 44"/>
          <p:cNvSpPr txBox="1">
            <a:spLocks noChangeArrowheads="1"/>
          </p:cNvSpPr>
          <p:nvPr/>
        </p:nvSpPr>
        <p:spPr bwMode="auto">
          <a:xfrm>
            <a:off x="4572005" y="4267295"/>
            <a:ext cx="1336431"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90000"/>
              </a:lnSpc>
              <a:spcBef>
                <a:spcPct val="0"/>
              </a:spcBef>
              <a:spcAft>
                <a:spcPct val="0"/>
              </a:spcAft>
            </a:pPr>
            <a:r>
              <a:rPr lang="pt-BR" sz="1200" b="1" smtClean="0">
                <a:solidFill>
                  <a:srgbClr val="FFFFFF"/>
                </a:solidFill>
                <a:latin typeface="Arial Narrow" pitchFamily="34" charset="0"/>
              </a:rPr>
              <a:t>Desenvolvimento</a:t>
            </a:r>
          </a:p>
          <a:p>
            <a:pPr algn="ctr" fontAlgn="base">
              <a:lnSpc>
                <a:spcPct val="90000"/>
              </a:lnSpc>
              <a:spcBef>
                <a:spcPct val="0"/>
              </a:spcBef>
              <a:spcAft>
                <a:spcPct val="0"/>
              </a:spcAft>
            </a:pPr>
            <a:r>
              <a:rPr lang="pt-BR" sz="1200" b="1" smtClean="0">
                <a:solidFill>
                  <a:srgbClr val="FFFFFF"/>
                </a:solidFill>
                <a:latin typeface="Arial Narrow" pitchFamily="34" charset="0"/>
              </a:rPr>
              <a:t>das Pessoas,</a:t>
            </a:r>
            <a:endParaRPr lang="pt-BR" sz="1100" b="1" smtClean="0">
              <a:solidFill>
                <a:srgbClr val="FFFFFF"/>
              </a:solidFill>
              <a:latin typeface="Arial Narrow" pitchFamily="34" charset="0"/>
            </a:endParaRPr>
          </a:p>
          <a:p>
            <a:pPr algn="ctr" fontAlgn="base">
              <a:lnSpc>
                <a:spcPct val="90000"/>
              </a:lnSpc>
              <a:spcBef>
                <a:spcPct val="0"/>
              </a:spcBef>
              <a:spcAft>
                <a:spcPct val="0"/>
              </a:spcAft>
            </a:pPr>
            <a:r>
              <a:rPr lang="pt-BR" sz="1100" smtClean="0">
                <a:solidFill>
                  <a:srgbClr val="000000"/>
                </a:solidFill>
                <a:latin typeface="Arial Narrow" pitchFamily="34" charset="0"/>
              </a:rPr>
              <a:t>por meio da Educação</a:t>
            </a:r>
          </a:p>
          <a:p>
            <a:pPr algn="ctr" fontAlgn="base">
              <a:lnSpc>
                <a:spcPct val="90000"/>
              </a:lnSpc>
              <a:spcBef>
                <a:spcPct val="0"/>
              </a:spcBef>
              <a:spcAft>
                <a:spcPct val="0"/>
              </a:spcAft>
            </a:pPr>
            <a:r>
              <a:rPr lang="pt-BR" sz="1100" smtClean="0">
                <a:solidFill>
                  <a:srgbClr val="000000"/>
                </a:solidFill>
                <a:latin typeface="Arial Narrow" pitchFamily="34" charset="0"/>
              </a:rPr>
              <a:t>pelo e para o</a:t>
            </a:r>
          </a:p>
          <a:p>
            <a:pPr algn="ctr" fontAlgn="base">
              <a:lnSpc>
                <a:spcPct val="90000"/>
              </a:lnSpc>
              <a:spcBef>
                <a:spcPct val="0"/>
              </a:spcBef>
              <a:spcAft>
                <a:spcPct val="0"/>
              </a:spcAft>
            </a:pPr>
            <a:r>
              <a:rPr lang="pt-BR" sz="1100" smtClean="0">
                <a:solidFill>
                  <a:srgbClr val="000000"/>
                </a:solidFill>
                <a:latin typeface="Arial Narrow" pitchFamily="34" charset="0"/>
              </a:rPr>
              <a:t>Trabalho</a:t>
            </a:r>
            <a:endParaRPr lang="en-US" smtClean="0">
              <a:solidFill>
                <a:srgbClr val="000000"/>
              </a:solidFill>
            </a:endParaRPr>
          </a:p>
        </p:txBody>
      </p:sp>
      <p:sp>
        <p:nvSpPr>
          <p:cNvPr id="5133" name="Oval 45"/>
          <p:cNvSpPr>
            <a:spLocks noChangeArrowheads="1"/>
          </p:cNvSpPr>
          <p:nvPr/>
        </p:nvSpPr>
        <p:spPr bwMode="auto">
          <a:xfrm>
            <a:off x="5838140" y="47244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34" name="Text Box 46"/>
          <p:cNvSpPr txBox="1">
            <a:spLocks noChangeArrowheads="1"/>
          </p:cNvSpPr>
          <p:nvPr/>
        </p:nvSpPr>
        <p:spPr bwMode="auto">
          <a:xfrm>
            <a:off x="5838092" y="4800695"/>
            <a:ext cx="1406769"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90000"/>
              </a:lnSpc>
              <a:spcBef>
                <a:spcPct val="0"/>
              </a:spcBef>
              <a:spcAft>
                <a:spcPct val="0"/>
              </a:spcAft>
            </a:pPr>
            <a:r>
              <a:rPr lang="pt-BR" sz="1200" b="1" smtClean="0">
                <a:solidFill>
                  <a:srgbClr val="FFFFFF"/>
                </a:solidFill>
                <a:latin typeface="Arial Narrow" pitchFamily="34" charset="0"/>
              </a:rPr>
              <a:t>Parceria entre</a:t>
            </a:r>
          </a:p>
          <a:p>
            <a:pPr algn="ctr" fontAlgn="base">
              <a:lnSpc>
                <a:spcPct val="90000"/>
              </a:lnSpc>
              <a:spcBef>
                <a:spcPct val="0"/>
              </a:spcBef>
              <a:spcAft>
                <a:spcPct val="0"/>
              </a:spcAft>
            </a:pPr>
            <a:r>
              <a:rPr lang="pt-BR" sz="1200" b="1" smtClean="0">
                <a:solidFill>
                  <a:srgbClr val="FFFFFF"/>
                </a:solidFill>
                <a:latin typeface="Arial Narrow" pitchFamily="34" charset="0"/>
              </a:rPr>
              <a:t>os Integrantes,</a:t>
            </a:r>
            <a:r>
              <a:rPr lang="pt-BR" sz="1100" smtClean="0">
                <a:solidFill>
                  <a:srgbClr val="FFFFFF"/>
                </a:solidFill>
                <a:latin typeface="Arial Narrow" pitchFamily="34" charset="0"/>
              </a:rPr>
              <a:t> </a:t>
            </a:r>
          </a:p>
          <a:p>
            <a:pPr algn="ctr" fontAlgn="base">
              <a:lnSpc>
                <a:spcPct val="90000"/>
              </a:lnSpc>
              <a:spcBef>
                <a:spcPct val="0"/>
              </a:spcBef>
              <a:spcAft>
                <a:spcPct val="0"/>
              </a:spcAft>
            </a:pPr>
            <a:r>
              <a:rPr lang="pt-BR" sz="1100" smtClean="0">
                <a:solidFill>
                  <a:srgbClr val="000000"/>
                </a:solidFill>
                <a:latin typeface="Arial Narrow" pitchFamily="34" charset="0"/>
              </a:rPr>
              <a:t>que participam da </a:t>
            </a:r>
          </a:p>
          <a:p>
            <a:pPr algn="ctr" fontAlgn="base">
              <a:lnSpc>
                <a:spcPct val="90000"/>
              </a:lnSpc>
              <a:spcBef>
                <a:spcPct val="0"/>
              </a:spcBef>
              <a:spcAft>
                <a:spcPct val="0"/>
              </a:spcAft>
            </a:pPr>
            <a:r>
              <a:rPr lang="pt-BR" sz="1100" smtClean="0">
                <a:solidFill>
                  <a:srgbClr val="000000"/>
                </a:solidFill>
                <a:latin typeface="Arial Narrow" pitchFamily="34" charset="0"/>
              </a:rPr>
              <a:t>realizaç</a:t>
            </a:r>
            <a:r>
              <a:rPr lang="pt-BR" altLang="ja-JP" sz="1100" smtClean="0">
                <a:solidFill>
                  <a:srgbClr val="000000"/>
                </a:solidFill>
                <a:latin typeface="Arial Narrow" pitchFamily="34" charset="0"/>
              </a:rPr>
              <a:t>ão do</a:t>
            </a:r>
          </a:p>
          <a:p>
            <a:pPr algn="ctr" fontAlgn="base">
              <a:lnSpc>
                <a:spcPct val="90000"/>
              </a:lnSpc>
              <a:spcBef>
                <a:spcPct val="0"/>
              </a:spcBef>
              <a:spcAft>
                <a:spcPct val="0"/>
              </a:spcAft>
            </a:pPr>
            <a:r>
              <a:rPr lang="pt-BR" altLang="ja-JP" sz="1100" smtClean="0">
                <a:solidFill>
                  <a:srgbClr val="000000"/>
                </a:solidFill>
                <a:latin typeface="Arial Narrow" pitchFamily="34" charset="0"/>
              </a:rPr>
              <a:t>trabalho e da partilha </a:t>
            </a:r>
          </a:p>
          <a:p>
            <a:pPr algn="ctr" fontAlgn="base">
              <a:lnSpc>
                <a:spcPct val="90000"/>
              </a:lnSpc>
              <a:spcBef>
                <a:spcPct val="0"/>
              </a:spcBef>
              <a:spcAft>
                <a:spcPct val="0"/>
              </a:spcAft>
            </a:pPr>
            <a:r>
              <a:rPr lang="pt-BR" altLang="ja-JP" sz="1100" smtClean="0">
                <a:solidFill>
                  <a:srgbClr val="000000"/>
                </a:solidFill>
                <a:latin typeface="Arial Narrow" pitchFamily="34" charset="0"/>
              </a:rPr>
              <a:t>dos resultados</a:t>
            </a:r>
            <a:endParaRPr lang="en-US" smtClean="0">
              <a:solidFill>
                <a:srgbClr val="000000"/>
              </a:solidFill>
            </a:endParaRPr>
          </a:p>
        </p:txBody>
      </p:sp>
      <p:sp>
        <p:nvSpPr>
          <p:cNvPr id="5135" name="Oval 47"/>
          <p:cNvSpPr>
            <a:spLocks noChangeArrowheads="1"/>
          </p:cNvSpPr>
          <p:nvPr/>
        </p:nvSpPr>
        <p:spPr bwMode="auto">
          <a:xfrm>
            <a:off x="7244909" y="4038600"/>
            <a:ext cx="1374531" cy="1219200"/>
          </a:xfrm>
          <a:prstGeom prst="ellipse">
            <a:avLst/>
          </a:prstGeom>
          <a:solidFill>
            <a:srgbClr val="D06F1A"/>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36" name="Text Box 48"/>
          <p:cNvSpPr txBox="1">
            <a:spLocks noChangeArrowheads="1"/>
          </p:cNvSpPr>
          <p:nvPr/>
        </p:nvSpPr>
        <p:spPr bwMode="auto">
          <a:xfrm>
            <a:off x="7244861" y="4191003"/>
            <a:ext cx="1336431"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90000"/>
              </a:lnSpc>
              <a:spcBef>
                <a:spcPct val="0"/>
              </a:spcBef>
              <a:spcAft>
                <a:spcPct val="0"/>
              </a:spcAft>
            </a:pPr>
            <a:r>
              <a:rPr lang="pt-BR" sz="1200" b="1" smtClean="0">
                <a:solidFill>
                  <a:srgbClr val="FFFFFF"/>
                </a:solidFill>
                <a:latin typeface="Arial Narrow" pitchFamily="34" charset="0"/>
              </a:rPr>
              <a:t>Atuação</a:t>
            </a:r>
          </a:p>
          <a:p>
            <a:pPr algn="ctr" fontAlgn="base">
              <a:lnSpc>
                <a:spcPct val="90000"/>
              </a:lnSpc>
              <a:spcBef>
                <a:spcPct val="0"/>
              </a:spcBef>
              <a:spcAft>
                <a:spcPct val="0"/>
              </a:spcAft>
            </a:pPr>
            <a:r>
              <a:rPr lang="pt-BR" sz="1200" b="1" smtClean="0">
                <a:solidFill>
                  <a:srgbClr val="FFFFFF"/>
                </a:solidFill>
                <a:latin typeface="Arial Narrow" pitchFamily="34" charset="0"/>
              </a:rPr>
              <a:t>Descentralizada</a:t>
            </a:r>
            <a:endParaRPr lang="pt-BR" sz="1100" b="1" smtClean="0">
              <a:solidFill>
                <a:srgbClr val="FFFFFF"/>
              </a:solidFill>
              <a:latin typeface="Arial Narrow" pitchFamily="34" charset="0"/>
            </a:endParaRPr>
          </a:p>
          <a:p>
            <a:pPr algn="ctr" fontAlgn="base">
              <a:lnSpc>
                <a:spcPct val="90000"/>
              </a:lnSpc>
              <a:spcBef>
                <a:spcPct val="0"/>
              </a:spcBef>
              <a:spcAft>
                <a:spcPct val="0"/>
              </a:spcAft>
            </a:pPr>
            <a:r>
              <a:rPr lang="pt-BR" sz="1100" smtClean="0">
                <a:solidFill>
                  <a:srgbClr val="000000"/>
                </a:solidFill>
                <a:latin typeface="Arial Narrow" pitchFamily="34" charset="0"/>
              </a:rPr>
              <a:t>com base na </a:t>
            </a:r>
          </a:p>
          <a:p>
            <a:pPr algn="ctr" fontAlgn="base">
              <a:lnSpc>
                <a:spcPct val="90000"/>
              </a:lnSpc>
              <a:spcBef>
                <a:spcPct val="0"/>
              </a:spcBef>
              <a:spcAft>
                <a:spcPct val="0"/>
              </a:spcAft>
            </a:pPr>
            <a:r>
              <a:rPr lang="pt-BR" sz="1100" smtClean="0">
                <a:solidFill>
                  <a:srgbClr val="000000"/>
                </a:solidFill>
                <a:latin typeface="Arial Narrow" pitchFamily="34" charset="0"/>
              </a:rPr>
              <a:t>delegação plena</a:t>
            </a:r>
          </a:p>
          <a:p>
            <a:pPr algn="ctr" fontAlgn="base">
              <a:lnSpc>
                <a:spcPct val="90000"/>
              </a:lnSpc>
              <a:spcBef>
                <a:spcPct val="0"/>
              </a:spcBef>
              <a:spcAft>
                <a:spcPct val="0"/>
              </a:spcAft>
            </a:pPr>
            <a:r>
              <a:rPr lang="pt-BR" sz="1100" smtClean="0">
                <a:solidFill>
                  <a:srgbClr val="000000"/>
                </a:solidFill>
                <a:latin typeface="Arial Narrow" pitchFamily="34" charset="0"/>
              </a:rPr>
              <a:t>e planejada</a:t>
            </a:r>
            <a:endParaRPr lang="en-US" smtClean="0">
              <a:solidFill>
                <a:srgbClr val="000000"/>
              </a:solidFill>
            </a:endParaRPr>
          </a:p>
        </p:txBody>
      </p:sp>
      <p:sp>
        <p:nvSpPr>
          <p:cNvPr id="5137" name="Oval 49"/>
          <p:cNvSpPr>
            <a:spLocks noChangeArrowheads="1"/>
          </p:cNvSpPr>
          <p:nvPr/>
        </p:nvSpPr>
        <p:spPr bwMode="auto">
          <a:xfrm>
            <a:off x="5838140" y="3352800"/>
            <a:ext cx="1374531" cy="1219200"/>
          </a:xfrm>
          <a:prstGeom prst="ellipse">
            <a:avLst/>
          </a:prstGeom>
          <a:solidFill>
            <a:srgbClr val="00525D"/>
          </a:solidFill>
          <a:ln>
            <a:noFill/>
          </a:ln>
          <a:effectLst>
            <a:outerShdw dist="35921" dir="2700000" algn="ctr" rotWithShape="0">
              <a:schemeClr val="bg2">
                <a:alpha val="75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38" name="Text Box 50"/>
          <p:cNvSpPr txBox="1">
            <a:spLocks noChangeArrowheads="1"/>
          </p:cNvSpPr>
          <p:nvPr/>
        </p:nvSpPr>
        <p:spPr bwMode="auto">
          <a:xfrm>
            <a:off x="5838092" y="3544888"/>
            <a:ext cx="1336431"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fontAlgn="base">
              <a:lnSpc>
                <a:spcPct val="90000"/>
              </a:lnSpc>
              <a:spcBef>
                <a:spcPct val="0"/>
              </a:spcBef>
              <a:spcAft>
                <a:spcPct val="0"/>
              </a:spcAft>
            </a:pPr>
            <a:r>
              <a:rPr lang="pt-BR" sz="1200" b="1" smtClean="0">
                <a:solidFill>
                  <a:srgbClr val="FFFFFF"/>
                </a:solidFill>
                <a:latin typeface="Arial Narrow" pitchFamily="34" charset="0"/>
              </a:rPr>
              <a:t>Confiança nas </a:t>
            </a:r>
          </a:p>
          <a:p>
            <a:pPr algn="ctr" fontAlgn="base">
              <a:lnSpc>
                <a:spcPct val="90000"/>
              </a:lnSpc>
              <a:spcBef>
                <a:spcPct val="0"/>
              </a:spcBef>
              <a:spcAft>
                <a:spcPct val="0"/>
              </a:spcAft>
            </a:pPr>
            <a:r>
              <a:rPr lang="pt-BR" sz="1200" b="1" smtClean="0">
                <a:solidFill>
                  <a:srgbClr val="FFFFFF"/>
                </a:solidFill>
                <a:latin typeface="Arial Narrow" pitchFamily="34" charset="0"/>
              </a:rPr>
              <a:t>Pessoas,</a:t>
            </a:r>
            <a:r>
              <a:rPr lang="pt-BR" sz="1100" smtClean="0">
                <a:solidFill>
                  <a:srgbClr val="FFFFFF"/>
                </a:solidFill>
                <a:latin typeface="Arial Narrow" pitchFamily="34" charset="0"/>
              </a:rPr>
              <a:t> </a:t>
            </a:r>
          </a:p>
          <a:p>
            <a:pPr algn="ctr" fontAlgn="base">
              <a:lnSpc>
                <a:spcPct val="90000"/>
              </a:lnSpc>
              <a:spcBef>
                <a:spcPct val="0"/>
              </a:spcBef>
              <a:spcAft>
                <a:spcPct val="0"/>
              </a:spcAft>
            </a:pPr>
            <a:r>
              <a:rPr lang="pt-BR" sz="1100" smtClean="0">
                <a:solidFill>
                  <a:srgbClr val="FFFFFF"/>
                </a:solidFill>
                <a:latin typeface="Arial Narrow" pitchFamily="34" charset="0"/>
              </a:rPr>
              <a:t>em sua capacidade </a:t>
            </a:r>
            <a:br>
              <a:rPr lang="pt-BR" sz="1100" smtClean="0">
                <a:solidFill>
                  <a:srgbClr val="FFFFFF"/>
                </a:solidFill>
                <a:latin typeface="Arial Narrow" pitchFamily="34" charset="0"/>
              </a:rPr>
            </a:br>
            <a:r>
              <a:rPr lang="pt-BR" sz="1100" smtClean="0">
                <a:solidFill>
                  <a:srgbClr val="FFFFFF"/>
                </a:solidFill>
                <a:latin typeface="Arial Narrow" pitchFamily="34" charset="0"/>
              </a:rPr>
              <a:t>e em seu desejo </a:t>
            </a:r>
          </a:p>
          <a:p>
            <a:pPr algn="ctr" fontAlgn="base">
              <a:lnSpc>
                <a:spcPct val="90000"/>
              </a:lnSpc>
              <a:spcBef>
                <a:spcPct val="0"/>
              </a:spcBef>
              <a:spcAft>
                <a:spcPct val="0"/>
              </a:spcAft>
            </a:pPr>
            <a:r>
              <a:rPr lang="pt-BR" sz="1100" smtClean="0">
                <a:solidFill>
                  <a:srgbClr val="FFFFFF"/>
                </a:solidFill>
                <a:latin typeface="Arial Narrow" pitchFamily="34" charset="0"/>
              </a:rPr>
              <a:t>de evoluir</a:t>
            </a:r>
            <a:endParaRPr lang="en-US" sz="1100" smtClean="0">
              <a:solidFill>
                <a:srgbClr val="FFFFFF"/>
              </a:solidFill>
            </a:endParaRPr>
          </a:p>
        </p:txBody>
      </p:sp>
      <p:sp>
        <p:nvSpPr>
          <p:cNvPr id="5139" name="AutoShape 53"/>
          <p:cNvSpPr>
            <a:spLocks noChangeArrowheads="1"/>
          </p:cNvSpPr>
          <p:nvPr/>
        </p:nvSpPr>
        <p:spPr bwMode="auto">
          <a:xfrm>
            <a:off x="4220307" y="1371600"/>
            <a:ext cx="4501662" cy="304800"/>
          </a:xfrm>
          <a:prstGeom prst="roundRect">
            <a:avLst>
              <a:gd name="adj" fmla="val 16667"/>
            </a:avLst>
          </a:prstGeom>
          <a:solidFill>
            <a:srgbClr val="00525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140" name="Rectangle 54"/>
          <p:cNvSpPr>
            <a:spLocks noChangeArrowheads="1"/>
          </p:cNvSpPr>
          <p:nvPr/>
        </p:nvSpPr>
        <p:spPr bwMode="auto">
          <a:xfrm>
            <a:off x="4220307" y="1371600"/>
            <a:ext cx="450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pt-BR" sz="1400" b="1" dirty="0" smtClean="0">
                <a:solidFill>
                  <a:srgbClr val="FFFFFF"/>
                </a:solidFill>
                <a:latin typeface="Arial Narrow" pitchFamily="34" charset="0"/>
              </a:rPr>
              <a:t>Princípios Fundamentais da</a:t>
            </a:r>
            <a:r>
              <a:rPr lang="pt-BR" sz="1100" b="1" dirty="0" smtClean="0">
                <a:solidFill>
                  <a:srgbClr val="FFFFFF"/>
                </a:solidFill>
                <a:latin typeface="Arial Narrow" pitchFamily="34" charset="0"/>
              </a:rPr>
              <a:t> </a:t>
            </a:r>
            <a:r>
              <a:rPr lang="pt-BR" sz="1400" b="1" dirty="0" smtClean="0">
                <a:solidFill>
                  <a:srgbClr val="FFFFFF"/>
                </a:solidFill>
                <a:latin typeface="Arial Narrow" pitchFamily="34" charset="0"/>
              </a:rPr>
              <a:t>TEO</a:t>
            </a:r>
            <a:endParaRPr lang="en-US" sz="1400" b="1" dirty="0" smtClean="0">
              <a:solidFill>
                <a:srgbClr val="FFFFFF"/>
              </a:solidFill>
              <a:latin typeface="Arial Narrow" pitchFamily="34" charset="0"/>
            </a:endParaRPr>
          </a:p>
        </p:txBody>
      </p:sp>
      <p:sp>
        <p:nvSpPr>
          <p:cNvPr id="5141" name="Text Box 55"/>
          <p:cNvSpPr txBox="1">
            <a:spLocks noChangeArrowheads="1"/>
          </p:cNvSpPr>
          <p:nvPr/>
        </p:nvSpPr>
        <p:spPr bwMode="auto">
          <a:xfrm>
            <a:off x="3446587" y="304073"/>
            <a:ext cx="5345723" cy="29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1500" b="1" smtClean="0">
                <a:solidFill>
                  <a:srgbClr val="FFFFFF"/>
                </a:solidFill>
                <a:latin typeface="Arial Narrow" pitchFamily="34" charset="0"/>
              </a:rPr>
              <a:t>C U L T U R A   E M P R E S A R I A L</a:t>
            </a:r>
          </a:p>
        </p:txBody>
      </p:sp>
    </p:spTree>
    <p:extLst>
      <p:ext uri="{BB962C8B-B14F-4D97-AF65-F5344CB8AC3E}">
        <p14:creationId xmlns:p14="http://schemas.microsoft.com/office/powerpoint/2010/main" val="328122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33"/>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9"/>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762" y="1494330"/>
            <a:ext cx="8964488" cy="4959006"/>
          </a:xfrm>
          <a:prstGeom prst="rect">
            <a:avLst/>
          </a:prstGeom>
        </p:spPr>
        <p:txBody>
          <a:bodyPr vert="horz" lIns="91440" tIns="45720" rIns="91440" bIns="45720" rtlCol="0" anchor="t">
            <a:noAutofit/>
          </a:bodyPr>
          <a:lstStyle/>
          <a:p>
            <a:pPr algn="ctr"/>
            <a:r>
              <a:rPr lang="pt-BR" sz="2000" b="1" dirty="0" smtClean="0">
                <a:solidFill>
                  <a:schemeClr val="accent1">
                    <a:lumMod val="50000"/>
                  </a:schemeClr>
                </a:solidFill>
                <a:latin typeface="Century Gothic" pitchFamily="34" charset="0"/>
              </a:rPr>
              <a:t>VÍDEO PROJEÇÃO</a:t>
            </a:r>
          </a:p>
          <a:p>
            <a:r>
              <a:rPr lang="de-CH" sz="1600" b="1" dirty="0" smtClean="0">
                <a:solidFill>
                  <a:schemeClr val="tx2">
                    <a:lumMod val="75000"/>
                  </a:schemeClr>
                </a:solidFill>
                <a:latin typeface="Century Gothic" pitchFamily="34" charset="0"/>
              </a:rPr>
              <a:t>OBJETIVOS</a:t>
            </a:r>
          </a:p>
          <a:p>
            <a:r>
              <a:rPr lang="pt-BR" sz="1600" dirty="0" smtClean="0">
                <a:solidFill>
                  <a:schemeClr val="tx2">
                    <a:lumMod val="75000"/>
                  </a:schemeClr>
                </a:solidFill>
                <a:latin typeface="Century Gothic" pitchFamily="34" charset="0"/>
              </a:rPr>
              <a:t>	</a:t>
            </a:r>
            <a:r>
              <a:rPr lang="pt-BR" sz="1600" dirty="0">
                <a:solidFill>
                  <a:schemeClr val="tx2">
                    <a:lumMod val="75000"/>
                  </a:schemeClr>
                </a:solidFill>
                <a:latin typeface="Century Gothic" pitchFamily="34" charset="0"/>
              </a:rPr>
              <a:t>R</a:t>
            </a:r>
            <a:r>
              <a:rPr lang="pt-BR" sz="1600" dirty="0" smtClean="0">
                <a:solidFill>
                  <a:schemeClr val="tx2">
                    <a:lumMod val="75000"/>
                  </a:schemeClr>
                </a:solidFill>
                <a:latin typeface="Century Gothic" pitchFamily="34" charset="0"/>
              </a:rPr>
              <a:t>eproduzir </a:t>
            </a:r>
            <a:r>
              <a:rPr lang="pt-BR" sz="1600" dirty="0">
                <a:solidFill>
                  <a:schemeClr val="tx2">
                    <a:lumMod val="75000"/>
                  </a:schemeClr>
                </a:solidFill>
                <a:latin typeface="Century Gothic" pitchFamily="34" charset="0"/>
              </a:rPr>
              <a:t>canais específicos </a:t>
            </a:r>
            <a:r>
              <a:rPr lang="pt-BR" sz="1600" dirty="0" smtClean="0">
                <a:solidFill>
                  <a:schemeClr val="tx2">
                    <a:lumMod val="75000"/>
                  </a:schemeClr>
                </a:solidFill>
                <a:latin typeface="Century Gothic" pitchFamily="34" charset="0"/>
              </a:rPr>
              <a:t>do </a:t>
            </a:r>
            <a:r>
              <a:rPr lang="pt-BR" sz="1600" dirty="0">
                <a:solidFill>
                  <a:schemeClr val="tx2">
                    <a:lumMod val="75000"/>
                  </a:schemeClr>
                </a:solidFill>
                <a:latin typeface="Century Gothic" pitchFamily="34" charset="0"/>
              </a:rPr>
              <a:t>estádio com informações dos jogos, placar, </a:t>
            </a:r>
            <a:r>
              <a:rPr lang="pt-BR" sz="1600" dirty="0" smtClean="0">
                <a:solidFill>
                  <a:schemeClr val="tx2">
                    <a:lumMod val="75000"/>
                  </a:schemeClr>
                </a:solidFill>
                <a:latin typeface="Century Gothic" pitchFamily="34" charset="0"/>
              </a:rPr>
              <a:t>	mensagens </a:t>
            </a:r>
            <a:r>
              <a:rPr lang="pt-BR" sz="1600" dirty="0">
                <a:solidFill>
                  <a:schemeClr val="tx2">
                    <a:lumMod val="75000"/>
                  </a:schemeClr>
                </a:solidFill>
                <a:latin typeface="Century Gothic" pitchFamily="34" charset="0"/>
              </a:rPr>
              <a:t>de multimídia e </a:t>
            </a:r>
            <a:r>
              <a:rPr lang="pt-BR" sz="1600" dirty="0" smtClean="0">
                <a:solidFill>
                  <a:schemeClr val="tx2">
                    <a:lumMod val="75000"/>
                  </a:schemeClr>
                </a:solidFill>
                <a:latin typeface="Century Gothic" pitchFamily="34" charset="0"/>
              </a:rPr>
              <a:t>publicidade</a:t>
            </a:r>
            <a:r>
              <a:rPr lang="pt-BR" sz="1600" dirty="0">
                <a:solidFill>
                  <a:schemeClr val="tx2">
                    <a:lumMod val="75000"/>
                  </a:schemeClr>
                </a:solidFill>
                <a:latin typeface="Century Gothic" pitchFamily="34" charset="0"/>
              </a:rPr>
              <a:t>. </a:t>
            </a:r>
            <a:endParaRPr lang="pt-BR" sz="1600" dirty="0" smtClean="0">
              <a:solidFill>
                <a:schemeClr val="tx2">
                  <a:lumMod val="75000"/>
                </a:schemeClr>
              </a:solidFill>
              <a:latin typeface="Century Gothic" pitchFamily="34" charset="0"/>
            </a:endParaRPr>
          </a:p>
          <a:p>
            <a:endParaRPr lang="pt-BR" sz="1600" dirty="0">
              <a:solidFill>
                <a:schemeClr val="tx2">
                  <a:lumMod val="75000"/>
                </a:schemeClr>
              </a:solidFill>
              <a:latin typeface="Century Gothic" pitchFamily="34" charset="0"/>
            </a:endParaRPr>
          </a:p>
          <a:p>
            <a:r>
              <a:rPr lang="pt-BR" sz="1600" dirty="0" smtClean="0">
                <a:solidFill>
                  <a:schemeClr val="tx2">
                    <a:lumMod val="75000"/>
                  </a:schemeClr>
                </a:solidFill>
                <a:latin typeface="Century Gothic" pitchFamily="34" charset="0"/>
              </a:rPr>
              <a:t>	Essa </a:t>
            </a:r>
            <a:r>
              <a:rPr lang="pt-BR" sz="1600" dirty="0">
                <a:solidFill>
                  <a:schemeClr val="tx2">
                    <a:lumMod val="75000"/>
                  </a:schemeClr>
                </a:solidFill>
                <a:latin typeface="Century Gothic" pitchFamily="34" charset="0"/>
              </a:rPr>
              <a:t>distribuição é feita nos telões principais das áreas de arquibancada, e nos </a:t>
            </a:r>
            <a:r>
              <a:rPr lang="pt-BR" sz="1600" dirty="0" smtClean="0">
                <a:solidFill>
                  <a:schemeClr val="tx2">
                    <a:lumMod val="75000"/>
                  </a:schemeClr>
                </a:solidFill>
                <a:latin typeface="Century Gothic" pitchFamily="34" charset="0"/>
              </a:rPr>
              <a:t>	displays </a:t>
            </a:r>
            <a:r>
              <a:rPr lang="pt-BR" sz="1600" dirty="0">
                <a:solidFill>
                  <a:schemeClr val="tx2">
                    <a:lumMod val="75000"/>
                  </a:schemeClr>
                </a:solidFill>
                <a:latin typeface="Century Gothic" pitchFamily="34" charset="0"/>
              </a:rPr>
              <a:t>distribuídos nas demais áreas do público</a:t>
            </a:r>
            <a:r>
              <a:rPr lang="pt-BR" sz="1600" dirty="0" smtClean="0">
                <a:solidFill>
                  <a:schemeClr val="tx2">
                    <a:lumMod val="75000"/>
                  </a:schemeClr>
                </a:solidFill>
                <a:latin typeface="Century Gothic" pitchFamily="34" charset="0"/>
              </a:rPr>
              <a:t>.</a:t>
            </a:r>
          </a:p>
          <a:p>
            <a:endParaRPr lang="pt-BR" sz="1600" dirty="0">
              <a:solidFill>
                <a:schemeClr val="tx2">
                  <a:lumMod val="75000"/>
                </a:schemeClr>
              </a:solidFill>
              <a:latin typeface="Century Gothic" pitchFamily="34" charset="0"/>
            </a:endParaRPr>
          </a:p>
          <a:p>
            <a:r>
              <a:rPr lang="pt-BR" sz="1600" dirty="0" smtClean="0">
                <a:solidFill>
                  <a:schemeClr val="tx2">
                    <a:lumMod val="75000"/>
                  </a:schemeClr>
                </a:solidFill>
                <a:latin typeface="Century Gothic" pitchFamily="34" charset="0"/>
              </a:rPr>
              <a:t>	</a:t>
            </a:r>
            <a:r>
              <a:rPr lang="pt-BR" sz="1600" dirty="0">
                <a:solidFill>
                  <a:schemeClr val="tx2">
                    <a:lumMod val="75000"/>
                  </a:schemeClr>
                </a:solidFill>
                <a:latin typeface="Century Gothic" pitchFamily="34" charset="0"/>
              </a:rPr>
              <a:t>P</a:t>
            </a:r>
            <a:r>
              <a:rPr lang="pt-BR" sz="1600" dirty="0" smtClean="0">
                <a:solidFill>
                  <a:schemeClr val="tx2">
                    <a:lumMod val="75000"/>
                  </a:schemeClr>
                </a:solidFill>
                <a:latin typeface="Century Gothic" pitchFamily="34" charset="0"/>
              </a:rPr>
              <a:t>oderá </a:t>
            </a:r>
            <a:r>
              <a:rPr lang="pt-BR" sz="1600" dirty="0">
                <a:solidFill>
                  <a:schemeClr val="tx2">
                    <a:lumMod val="75000"/>
                  </a:schemeClr>
                </a:solidFill>
                <a:latin typeface="Century Gothic" pitchFamily="34" charset="0"/>
              </a:rPr>
              <a:t>ser utilizado para reproduzir canais de </a:t>
            </a:r>
            <a:r>
              <a:rPr lang="pt-BR" sz="1600" dirty="0" smtClean="0">
                <a:solidFill>
                  <a:schemeClr val="tx2">
                    <a:lumMod val="75000"/>
                  </a:schemeClr>
                </a:solidFill>
                <a:latin typeface="Century Gothic" pitchFamily="34" charset="0"/>
              </a:rPr>
              <a:t>concessionárias </a:t>
            </a:r>
            <a:r>
              <a:rPr lang="pt-BR" sz="1600" dirty="0">
                <a:solidFill>
                  <a:schemeClr val="tx2">
                    <a:lumMod val="75000"/>
                  </a:schemeClr>
                </a:solidFill>
                <a:latin typeface="Century Gothic" pitchFamily="34" charset="0"/>
              </a:rPr>
              <a:t>de </a:t>
            </a:r>
            <a:r>
              <a:rPr lang="pt-BR" sz="1600" dirty="0" smtClean="0">
                <a:solidFill>
                  <a:schemeClr val="tx2">
                    <a:lumMod val="75000"/>
                  </a:schemeClr>
                </a:solidFill>
                <a:latin typeface="Century Gothic" pitchFamily="34" charset="0"/>
              </a:rPr>
              <a:t>TV </a:t>
            </a:r>
            <a:r>
              <a:rPr lang="pt-BR" sz="1600" dirty="0">
                <a:solidFill>
                  <a:schemeClr val="tx2">
                    <a:lumMod val="75000"/>
                  </a:schemeClr>
                </a:solidFill>
                <a:latin typeface="Century Gothic" pitchFamily="34" charset="0"/>
              </a:rPr>
              <a:t>a </a:t>
            </a:r>
            <a:r>
              <a:rPr lang="pt-BR" sz="1600" dirty="0" smtClean="0">
                <a:solidFill>
                  <a:schemeClr val="tx2">
                    <a:lumMod val="75000"/>
                  </a:schemeClr>
                </a:solidFill>
                <a:latin typeface="Century Gothic" pitchFamily="34" charset="0"/>
              </a:rPr>
              <a:t>cabo 	para </a:t>
            </a:r>
            <a:r>
              <a:rPr lang="pt-BR" sz="1600" dirty="0">
                <a:solidFill>
                  <a:schemeClr val="tx2">
                    <a:lumMod val="75000"/>
                  </a:schemeClr>
                </a:solidFill>
                <a:latin typeface="Century Gothic" pitchFamily="34" charset="0"/>
              </a:rPr>
              <a:t>os sets de </a:t>
            </a:r>
            <a:r>
              <a:rPr lang="pt-BR" sz="1600" dirty="0" err="1" smtClean="0">
                <a:solidFill>
                  <a:schemeClr val="tx2">
                    <a:lumMod val="75000"/>
                  </a:schemeClr>
                </a:solidFill>
                <a:latin typeface="Century Gothic" pitchFamily="34" charset="0"/>
              </a:rPr>
              <a:t>TV's</a:t>
            </a:r>
            <a:r>
              <a:rPr lang="pt-BR" sz="1600" dirty="0" smtClean="0">
                <a:solidFill>
                  <a:schemeClr val="tx2">
                    <a:lumMod val="75000"/>
                  </a:schemeClr>
                </a:solidFill>
                <a:latin typeface="Century Gothic" pitchFamily="34" charset="0"/>
              </a:rPr>
              <a:t> </a:t>
            </a:r>
            <a:r>
              <a:rPr lang="pt-BR" sz="1600" dirty="0">
                <a:solidFill>
                  <a:schemeClr val="tx2">
                    <a:lumMod val="75000"/>
                  </a:schemeClr>
                </a:solidFill>
                <a:latin typeface="Century Gothic" pitchFamily="34" charset="0"/>
              </a:rPr>
              <a:t>privados, </a:t>
            </a:r>
            <a:r>
              <a:rPr lang="pt-BR" sz="1600" dirty="0" smtClean="0">
                <a:solidFill>
                  <a:schemeClr val="tx2">
                    <a:lumMod val="75000"/>
                  </a:schemeClr>
                </a:solidFill>
                <a:latin typeface="Century Gothic" pitchFamily="34" charset="0"/>
              </a:rPr>
              <a:t>conforme definições </a:t>
            </a:r>
            <a:r>
              <a:rPr lang="pt-BR" sz="1600" dirty="0">
                <a:solidFill>
                  <a:schemeClr val="tx2">
                    <a:lumMod val="75000"/>
                  </a:schemeClr>
                </a:solidFill>
                <a:latin typeface="Century Gothic" pitchFamily="34" charset="0"/>
              </a:rPr>
              <a:t>da programação </a:t>
            </a:r>
            <a:r>
              <a:rPr lang="pt-BR" sz="1600" dirty="0" smtClean="0">
                <a:solidFill>
                  <a:schemeClr val="tx2">
                    <a:lumMod val="75000"/>
                  </a:schemeClr>
                </a:solidFill>
                <a:latin typeface="Century Gothic" pitchFamily="34" charset="0"/>
              </a:rPr>
              <a:t>do 	sistema.</a:t>
            </a:r>
          </a:p>
          <a:p>
            <a:endParaRPr lang="pt-BR" sz="1600" dirty="0">
              <a:solidFill>
                <a:schemeClr val="tx2">
                  <a:lumMod val="75000"/>
                </a:schemeClr>
              </a:solidFill>
              <a:latin typeface="Century Gothic" pitchFamily="34" charset="0"/>
            </a:endParaRPr>
          </a:p>
          <a:p>
            <a:r>
              <a:rPr lang="pt-BR" sz="1600" b="1" dirty="0" smtClean="0">
                <a:solidFill>
                  <a:schemeClr val="accent1">
                    <a:lumMod val="50000"/>
                  </a:schemeClr>
                </a:solidFill>
                <a:latin typeface="Century Gothic" pitchFamily="34" charset="0"/>
              </a:rPr>
              <a:t>CARACTERÍSTICAS</a:t>
            </a:r>
          </a:p>
          <a:p>
            <a:endParaRPr lang="pt-BR" sz="800" b="1" dirty="0" smtClean="0">
              <a:solidFill>
                <a:schemeClr val="accent1">
                  <a:lumMod val="50000"/>
                </a:schemeClr>
              </a:solidFill>
              <a:latin typeface="Century Gothic" pitchFamily="34" charset="0"/>
            </a:endParaRPr>
          </a:p>
          <a:p>
            <a:pPr marL="742950" lvl="1" indent="-285750">
              <a:buFont typeface="Arial" pitchFamily="34" charset="0"/>
              <a:buChar char="•"/>
            </a:pPr>
            <a:r>
              <a:rPr lang="pt-BR" sz="1600" dirty="0">
                <a:solidFill>
                  <a:schemeClr val="tx2">
                    <a:lumMod val="75000"/>
                  </a:schemeClr>
                </a:solidFill>
                <a:latin typeface="Century Gothic" pitchFamily="34" charset="0"/>
              </a:rPr>
              <a:t>4 VIDEOWALLS </a:t>
            </a:r>
            <a:r>
              <a:rPr lang="pt-BR" sz="1600" dirty="0" smtClean="0">
                <a:solidFill>
                  <a:schemeClr val="tx2">
                    <a:lumMod val="75000"/>
                  </a:schemeClr>
                </a:solidFill>
                <a:latin typeface="Century Gothic" pitchFamily="34" charset="0"/>
              </a:rPr>
              <a:t>(Aprox.100M2 de área de projeção)</a:t>
            </a:r>
            <a:endParaRPr lang="pt-BR" sz="1600" dirty="0">
              <a:solidFill>
                <a:schemeClr val="tx2">
                  <a:lumMod val="75000"/>
                </a:schemeClr>
              </a:solidFill>
              <a:latin typeface="Century Gothic" pitchFamily="34" charset="0"/>
            </a:endParaRPr>
          </a:p>
          <a:p>
            <a:r>
              <a:rPr lang="pt-BR" sz="1600" dirty="0">
                <a:solidFill>
                  <a:schemeClr val="tx2">
                    <a:lumMod val="75000"/>
                  </a:schemeClr>
                </a:solidFill>
                <a:latin typeface="Century Gothic" pitchFamily="34" charset="0"/>
              </a:rPr>
              <a:t>	</a:t>
            </a:r>
          </a:p>
          <a:p>
            <a:pPr marL="742950" lvl="1" indent="-285750">
              <a:buFont typeface="Arial" pitchFamily="34" charset="0"/>
              <a:buChar char="•"/>
            </a:pPr>
            <a:r>
              <a:rPr lang="pt-BR" sz="1600" dirty="0">
                <a:solidFill>
                  <a:schemeClr val="tx2">
                    <a:lumMod val="75000"/>
                  </a:schemeClr>
                </a:solidFill>
                <a:latin typeface="Century Gothic" pitchFamily="34" charset="0"/>
              </a:rPr>
              <a:t>360 Displays de </a:t>
            </a:r>
            <a:r>
              <a:rPr lang="pt-BR" sz="1600" dirty="0" smtClean="0">
                <a:solidFill>
                  <a:schemeClr val="tx2">
                    <a:lumMod val="75000"/>
                  </a:schemeClr>
                </a:solidFill>
                <a:latin typeface="Century Gothic" pitchFamily="34" charset="0"/>
              </a:rPr>
              <a:t>TV </a:t>
            </a:r>
            <a:r>
              <a:rPr lang="pt-BR" sz="1600" dirty="0">
                <a:solidFill>
                  <a:schemeClr val="tx2">
                    <a:lumMod val="75000"/>
                  </a:schemeClr>
                </a:solidFill>
                <a:latin typeface="Century Gothic" pitchFamily="34" charset="0"/>
              </a:rPr>
              <a:t>(42") (área do público e sets privados</a:t>
            </a:r>
            <a:r>
              <a:rPr lang="pt-BR" sz="1600" dirty="0" smtClean="0">
                <a:solidFill>
                  <a:schemeClr val="tx2">
                    <a:lumMod val="75000"/>
                  </a:schemeClr>
                </a:solidFill>
                <a:latin typeface="Century Gothic" pitchFamily="34" charset="0"/>
              </a:rPr>
              <a:t>)</a:t>
            </a:r>
          </a:p>
          <a:p>
            <a:pPr marL="742950" lvl="1" indent="-285750">
              <a:buFont typeface="Arial" pitchFamily="34" charset="0"/>
              <a:buChar char="•"/>
            </a:pPr>
            <a:endParaRPr lang="pt-BR" sz="1600" dirty="0">
              <a:solidFill>
                <a:schemeClr val="tx2">
                  <a:lumMod val="75000"/>
                </a:schemeClr>
              </a:solidFill>
              <a:latin typeface="Century Gothic" pitchFamily="34" charset="0"/>
            </a:endParaRPr>
          </a:p>
          <a:p>
            <a:pPr marL="742950" lvl="1" indent="-285750">
              <a:buFont typeface="Arial" pitchFamily="34" charset="0"/>
              <a:buChar char="•"/>
            </a:pPr>
            <a:r>
              <a:rPr lang="pt-BR" sz="1600" dirty="0">
                <a:solidFill>
                  <a:schemeClr val="tx2">
                    <a:lumMod val="75000"/>
                  </a:schemeClr>
                </a:solidFill>
                <a:latin typeface="Century Gothic" pitchFamily="34" charset="0"/>
              </a:rPr>
              <a:t>64 Time Displays</a:t>
            </a:r>
          </a:p>
          <a:p>
            <a:pPr marL="742950" lvl="1" indent="-285750">
              <a:buFont typeface="Arial" pitchFamily="34" charset="0"/>
              <a:buChar char="•"/>
            </a:pPr>
            <a:endParaRPr lang="pt-BR" sz="1600" dirty="0">
              <a:solidFill>
                <a:schemeClr val="tx2">
                  <a:lumMod val="75000"/>
                </a:schemeClr>
              </a:solidFill>
              <a:latin typeface="Century Gothic" pitchFamily="34" charset="0"/>
            </a:endParaRPr>
          </a:p>
          <a:p>
            <a:endParaRPr lang="pt-BR" sz="1600" dirty="0">
              <a:solidFill>
                <a:schemeClr val="tx2">
                  <a:lumMod val="75000"/>
                </a:schemeClr>
              </a:solidFill>
              <a:latin typeface="Century Gothic" pitchFamily="34" charset="0"/>
            </a:endParaRPr>
          </a:p>
          <a:p>
            <a:endParaRPr lang="de-CH" sz="1600" b="1" dirty="0">
              <a:solidFill>
                <a:schemeClr val="tx2">
                  <a:lumMod val="75000"/>
                </a:schemeClr>
              </a:solidFill>
              <a:latin typeface="Century Gothic" pitchFamily="34" charset="0"/>
            </a:endParaRPr>
          </a:p>
          <a:p>
            <a:endParaRPr lang="de-CH" sz="1600" b="1" dirty="0">
              <a:solidFill>
                <a:schemeClr val="tx2">
                  <a:lumMod val="75000"/>
                </a:schemeClr>
              </a:solidFill>
              <a:latin typeface="Century Gothic" pitchFamily="34" charset="0"/>
            </a:endParaRPr>
          </a:p>
          <a:p>
            <a:pPr algn="ctr"/>
            <a:endParaRPr lang="pt-BR" sz="2000" b="1" dirty="0">
              <a:solidFill>
                <a:schemeClr val="accent1">
                  <a:lumMod val="50000"/>
                </a:schemeClr>
              </a:solidFill>
              <a:latin typeface="Century Gothic" pitchFamily="34" charset="0"/>
            </a:endParaRPr>
          </a:p>
          <a:p>
            <a:r>
              <a:rPr lang="pt-BR" sz="1600" dirty="0">
                <a:solidFill>
                  <a:schemeClr val="tx2">
                    <a:lumMod val="75000"/>
                  </a:schemeClr>
                </a:solidFill>
                <a:latin typeface="Century Gothic" pitchFamily="34" charset="0"/>
              </a:rPr>
              <a:t> </a:t>
            </a:r>
          </a:p>
        </p:txBody>
      </p:sp>
    </p:spTree>
    <p:extLst>
      <p:ext uri="{BB962C8B-B14F-4D97-AF65-F5344CB8AC3E}">
        <p14:creationId xmlns:p14="http://schemas.microsoft.com/office/powerpoint/2010/main" val="87267828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467544" y="980733"/>
            <a:ext cx="8568952" cy="442641"/>
          </a:xfrm>
          <a:prstGeom prst="rect">
            <a:avLst/>
          </a:prstGeom>
        </p:spPr>
        <p:txBody>
          <a:bodyPr vert="horz" lIns="91440" tIns="45720" rIns="91440" bIns="45720" rtlCol="0" anchor="ctr">
            <a:noAutofit/>
          </a:bodyPr>
          <a:lstStyle/>
          <a:p>
            <a:pPr lvl="0" algn="r">
              <a:spcBef>
                <a:spcPct val="0"/>
              </a:spcBef>
              <a:defRPr/>
            </a:pPr>
            <a:r>
              <a:rPr lang="pt-BR" sz="2800" dirty="0" smtClean="0">
                <a:solidFill>
                  <a:schemeClr val="tx2">
                    <a:lumMod val="75000"/>
                  </a:schemeClr>
                </a:solidFill>
                <a:effectLst>
                  <a:outerShdw blurRad="50800" dist="38100" dir="8100000" algn="tr" rotWithShape="0">
                    <a:prstClr val="black">
                      <a:alpha val="40000"/>
                    </a:prstClr>
                  </a:outerShdw>
                </a:effectLst>
                <a:latin typeface="Century Gothic" pitchFamily="34" charset="0"/>
              </a:rPr>
              <a:t>Sistemas Eletrônicos</a:t>
            </a:r>
            <a:endParaRPr lang="pt-BR" sz="2800" dirty="0">
              <a:solidFill>
                <a:schemeClr val="tx2">
                  <a:lumMod val="75000"/>
                </a:schemeClr>
              </a:solidFill>
              <a:effectLst>
                <a:outerShdw blurRad="50800" dist="38100" dir="8100000" algn="tr" rotWithShape="0">
                  <a:prstClr val="black">
                    <a:alpha val="40000"/>
                  </a:prstClr>
                </a:outerShdw>
              </a:effectLst>
              <a:latin typeface="Century Gothic" pitchFamily="34" charset="0"/>
            </a:endParaRPr>
          </a:p>
        </p:txBody>
      </p:sp>
      <p:cxnSp>
        <p:nvCxnSpPr>
          <p:cNvPr id="15" name="Conector reto 14"/>
          <p:cNvCxnSpPr/>
          <p:nvPr/>
        </p:nvCxnSpPr>
        <p:spPr>
          <a:xfrm>
            <a:off x="0" y="1475819"/>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MARACANÃ 2014</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17" name="Título 1"/>
          <p:cNvSpPr txBox="1">
            <a:spLocks/>
          </p:cNvSpPr>
          <p:nvPr/>
        </p:nvSpPr>
        <p:spPr>
          <a:xfrm>
            <a:off x="89762" y="1494330"/>
            <a:ext cx="8964488" cy="4959006"/>
          </a:xfrm>
          <a:prstGeom prst="rect">
            <a:avLst/>
          </a:prstGeom>
        </p:spPr>
        <p:txBody>
          <a:bodyPr vert="horz" lIns="91440" tIns="45720" rIns="91440" bIns="45720" rtlCol="0" anchor="t">
            <a:noAutofit/>
          </a:bodyPr>
          <a:lstStyle/>
          <a:p>
            <a:pPr algn="ctr"/>
            <a:r>
              <a:rPr lang="pt-BR" sz="2000" b="1" dirty="0" smtClean="0">
                <a:solidFill>
                  <a:schemeClr val="accent1">
                    <a:lumMod val="50000"/>
                  </a:schemeClr>
                </a:solidFill>
                <a:latin typeface="Century Gothic" pitchFamily="34" charset="0"/>
              </a:rPr>
              <a:t> VÍDEO PROJEÇÃO</a:t>
            </a:r>
            <a:endParaRPr lang="pt-BR" sz="2000" b="1" dirty="0">
              <a:solidFill>
                <a:schemeClr val="accent1">
                  <a:lumMod val="50000"/>
                </a:schemeClr>
              </a:solidFill>
              <a:latin typeface="Century Gothic" pitchFamily="34" charset="0"/>
            </a:endParaRPr>
          </a:p>
        </p:txBody>
      </p:sp>
      <p:sp>
        <p:nvSpPr>
          <p:cNvPr id="36" name="Textfeld 4"/>
          <p:cNvSpPr txBox="1">
            <a:spLocks noChangeArrowheads="1"/>
          </p:cNvSpPr>
          <p:nvPr/>
        </p:nvSpPr>
        <p:spPr bwMode="auto">
          <a:xfrm>
            <a:off x="-8960" y="1913578"/>
            <a:ext cx="917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TradeGothic" pitchFamily="2" charset="0"/>
                <a:ea typeface="ＭＳ Ｐゴシック" pitchFamily="34" charset="-128"/>
              </a:defRPr>
            </a:lvl1pPr>
            <a:lvl2pPr marL="742950" indent="-285750" eaLnBrk="0" hangingPunct="0">
              <a:defRPr sz="900">
                <a:solidFill>
                  <a:schemeClr val="tx1"/>
                </a:solidFill>
                <a:latin typeface="TradeGothic" pitchFamily="2" charset="0"/>
                <a:ea typeface="ＭＳ Ｐゴシック" pitchFamily="34" charset="-128"/>
              </a:defRPr>
            </a:lvl2pPr>
            <a:lvl3pPr marL="1143000" indent="-228600" eaLnBrk="0" hangingPunct="0">
              <a:defRPr sz="900">
                <a:solidFill>
                  <a:schemeClr val="tx1"/>
                </a:solidFill>
                <a:latin typeface="TradeGothic" pitchFamily="2" charset="0"/>
                <a:ea typeface="ＭＳ Ｐゴシック" pitchFamily="34" charset="-128"/>
              </a:defRPr>
            </a:lvl3pPr>
            <a:lvl4pPr marL="1600200" indent="-228600" eaLnBrk="0" hangingPunct="0">
              <a:defRPr sz="900">
                <a:solidFill>
                  <a:schemeClr val="tx1"/>
                </a:solidFill>
                <a:latin typeface="TradeGothic" pitchFamily="2" charset="0"/>
                <a:ea typeface="ＭＳ Ｐゴシック" pitchFamily="34" charset="-128"/>
              </a:defRPr>
            </a:lvl4pPr>
            <a:lvl5pPr marL="2057400" indent="-228600" eaLnBrk="0" hangingPunct="0">
              <a:defRPr sz="900">
                <a:solidFill>
                  <a:schemeClr val="tx1"/>
                </a:solidFill>
                <a:latin typeface="TradeGothic" pitchFamily="2" charset="0"/>
                <a:ea typeface="ＭＳ Ｐゴシック" pitchFamily="34" charset="-128"/>
              </a:defRPr>
            </a:lvl5pPr>
            <a:lvl6pPr marL="2514600" indent="-228600" algn="ctr" eaLnBrk="0" fontAlgn="base" hangingPunct="0">
              <a:spcBef>
                <a:spcPct val="0"/>
              </a:spcBef>
              <a:spcAft>
                <a:spcPct val="0"/>
              </a:spcAft>
              <a:defRPr sz="900">
                <a:solidFill>
                  <a:schemeClr val="tx1"/>
                </a:solidFill>
                <a:latin typeface="TradeGothic" pitchFamily="2" charset="0"/>
                <a:ea typeface="ＭＳ Ｐゴシック" pitchFamily="34" charset="-128"/>
              </a:defRPr>
            </a:lvl6pPr>
            <a:lvl7pPr marL="2971800" indent="-228600" algn="ctr" eaLnBrk="0" fontAlgn="base" hangingPunct="0">
              <a:spcBef>
                <a:spcPct val="0"/>
              </a:spcBef>
              <a:spcAft>
                <a:spcPct val="0"/>
              </a:spcAft>
              <a:defRPr sz="900">
                <a:solidFill>
                  <a:schemeClr val="tx1"/>
                </a:solidFill>
                <a:latin typeface="TradeGothic" pitchFamily="2" charset="0"/>
                <a:ea typeface="ＭＳ Ｐゴシック" pitchFamily="34" charset="-128"/>
              </a:defRPr>
            </a:lvl7pPr>
            <a:lvl8pPr marL="3429000" indent="-228600" algn="ctr" eaLnBrk="0" fontAlgn="base" hangingPunct="0">
              <a:spcBef>
                <a:spcPct val="0"/>
              </a:spcBef>
              <a:spcAft>
                <a:spcPct val="0"/>
              </a:spcAft>
              <a:defRPr sz="900">
                <a:solidFill>
                  <a:schemeClr val="tx1"/>
                </a:solidFill>
                <a:latin typeface="TradeGothic" pitchFamily="2" charset="0"/>
                <a:ea typeface="ＭＳ Ｐゴシック" pitchFamily="34" charset="-128"/>
              </a:defRPr>
            </a:lvl8pPr>
            <a:lvl9pPr marL="3886200" indent="-228600" algn="ctr" eaLnBrk="0" fontAlgn="base" hangingPunct="0">
              <a:spcBef>
                <a:spcPct val="0"/>
              </a:spcBef>
              <a:spcAft>
                <a:spcPct val="0"/>
              </a:spcAft>
              <a:defRPr sz="900">
                <a:solidFill>
                  <a:schemeClr val="tx1"/>
                </a:solidFill>
                <a:latin typeface="TradeGothic" pitchFamily="2" charset="0"/>
                <a:ea typeface="ＭＳ Ｐゴシック" pitchFamily="34" charset="-128"/>
              </a:defRPr>
            </a:lvl9pPr>
          </a:lstStyle>
          <a:p>
            <a:pPr eaLnBrk="1" hangingPunct="1"/>
            <a:r>
              <a:rPr lang="de-CH" sz="1600" b="1" dirty="0">
                <a:solidFill>
                  <a:schemeClr val="tx2">
                    <a:lumMod val="75000"/>
                  </a:schemeClr>
                </a:solidFill>
                <a:latin typeface="Century Gothic" pitchFamily="34" charset="0"/>
              </a:rPr>
              <a:t>PLACAR E PROJEÇÃO DE VÍDEO : </a:t>
            </a:r>
            <a:endParaRPr lang="de-CH" sz="1600" b="1" dirty="0" smtClean="0">
              <a:solidFill>
                <a:schemeClr val="tx2">
                  <a:lumMod val="75000"/>
                </a:schemeClr>
              </a:solidFill>
              <a:latin typeface="Century Gothic" pitchFamily="34" charset="0"/>
            </a:endParaRPr>
          </a:p>
          <a:p>
            <a:pPr eaLnBrk="1" hangingPunct="1"/>
            <a:r>
              <a:rPr lang="de-CH" sz="1600" dirty="0" smtClean="0">
                <a:solidFill>
                  <a:schemeClr val="tx2">
                    <a:lumMod val="75000"/>
                  </a:schemeClr>
                </a:solidFill>
                <a:latin typeface="Century Gothic" pitchFamily="34" charset="0"/>
              </a:rPr>
              <a:t>	O Maracanã deverá ser equipado com 4 sistemas de videowall (com aprox. 100m2 de área de projeção).</a:t>
            </a:r>
            <a:endParaRPr lang="pt-BR" sz="1600" dirty="0">
              <a:solidFill>
                <a:schemeClr val="tx2">
                  <a:lumMod val="75000"/>
                </a:schemeClr>
              </a:solidFill>
              <a:latin typeface="Century Gothic" pitchFamily="34" charset="0"/>
            </a:endParaRPr>
          </a:p>
        </p:txBody>
      </p:sp>
      <p:pic>
        <p:nvPicPr>
          <p:cNvPr id="18" name="Picture 4"/>
          <p:cNvPicPr>
            <a:picLocks noChangeAspect="1"/>
          </p:cNvPicPr>
          <p:nvPr/>
        </p:nvPicPr>
        <p:blipFill>
          <a:blip r:embed="rId3" cstate="email">
            <a:extLst>
              <a:ext uri="{28A0092B-C50C-407E-A947-70E740481C1C}">
                <a14:useLocalDpi xmlns:a14="http://schemas.microsoft.com/office/drawing/2010/main"/>
              </a:ext>
            </a:extLst>
          </a:blip>
          <a:srcRect l="9297" t="8228" r="14003" b="8487"/>
          <a:stretch>
            <a:fillRect/>
          </a:stretch>
        </p:blipFill>
        <p:spPr bwMode="auto">
          <a:xfrm>
            <a:off x="2668656" y="2695561"/>
            <a:ext cx="4166728" cy="371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4355976" y="3356998"/>
            <a:ext cx="792088" cy="43204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lipse 18"/>
          <p:cNvSpPr/>
          <p:nvPr/>
        </p:nvSpPr>
        <p:spPr>
          <a:xfrm>
            <a:off x="4355976" y="5373312"/>
            <a:ext cx="792088" cy="43204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p:nvPr/>
        </p:nvSpPr>
        <p:spPr>
          <a:xfrm rot="16200000">
            <a:off x="5651547" y="4364628"/>
            <a:ext cx="792088" cy="43204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p:nvPr/>
        </p:nvSpPr>
        <p:spPr>
          <a:xfrm rot="16200000">
            <a:off x="3095837" y="4370724"/>
            <a:ext cx="792088" cy="43204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923281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120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grpSp>
        <p:nvGrpSpPr>
          <p:cNvPr id="5" name="Grupo 4"/>
          <p:cNvGrpSpPr/>
          <p:nvPr/>
        </p:nvGrpSpPr>
        <p:grpSpPr>
          <a:xfrm>
            <a:off x="34452" y="1225385"/>
            <a:ext cx="9171989" cy="4407230"/>
            <a:chOff x="549275" y="2248535"/>
            <a:chExt cx="8422005" cy="4046855"/>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275" y="2428240"/>
              <a:ext cx="8045450" cy="3867150"/>
            </a:xfrm>
            <a:prstGeom prst="rect">
              <a:avLst/>
            </a:prstGeom>
            <a:noFill/>
            <a:ln w="9525">
              <a:noFill/>
              <a:miter lim="800000"/>
              <a:headEnd/>
              <a:tailEnd/>
            </a:ln>
          </p:spPr>
        </p:pic>
        <p:sp>
          <p:nvSpPr>
            <p:cNvPr id="8" name="Freihandform 8"/>
            <p:cNvSpPr/>
            <p:nvPr/>
          </p:nvSpPr>
          <p:spPr>
            <a:xfrm>
              <a:off x="723900" y="3178175"/>
              <a:ext cx="998220" cy="581660"/>
            </a:xfrm>
            <a:custGeom>
              <a:avLst/>
              <a:gdLst>
                <a:gd name="connsiteX0" fmla="*/ 0 w 3647440"/>
                <a:gd name="connsiteY0" fmla="*/ 701040 h 701040"/>
                <a:gd name="connsiteX1" fmla="*/ 10160 w 3647440"/>
                <a:gd name="connsiteY1" fmla="*/ 629920 h 701040"/>
                <a:gd name="connsiteX2" fmla="*/ 33020 w 3647440"/>
                <a:gd name="connsiteY2" fmla="*/ 553720 h 701040"/>
                <a:gd name="connsiteX3" fmla="*/ 63500 w 3647440"/>
                <a:gd name="connsiteY3" fmla="*/ 469900 h 701040"/>
                <a:gd name="connsiteX4" fmla="*/ 119380 w 3647440"/>
                <a:gd name="connsiteY4" fmla="*/ 391160 h 701040"/>
                <a:gd name="connsiteX5" fmla="*/ 172720 w 3647440"/>
                <a:gd name="connsiteY5" fmla="*/ 325120 h 701040"/>
                <a:gd name="connsiteX6" fmla="*/ 248920 w 3647440"/>
                <a:gd name="connsiteY6" fmla="*/ 271780 h 701040"/>
                <a:gd name="connsiteX7" fmla="*/ 337820 w 3647440"/>
                <a:gd name="connsiteY7" fmla="*/ 226060 h 701040"/>
                <a:gd name="connsiteX8" fmla="*/ 424180 w 3647440"/>
                <a:gd name="connsiteY8" fmla="*/ 195580 h 701040"/>
                <a:gd name="connsiteX9" fmla="*/ 843280 w 3647440"/>
                <a:gd name="connsiteY9" fmla="*/ 137160 h 701040"/>
                <a:gd name="connsiteX10" fmla="*/ 993140 w 3647440"/>
                <a:gd name="connsiteY10" fmla="*/ 119380 h 701040"/>
                <a:gd name="connsiteX11" fmla="*/ 3647440 w 3647440"/>
                <a:gd name="connsiteY11" fmla="*/ 0 h 701040"/>
                <a:gd name="connsiteX12" fmla="*/ 3647440 w 3647440"/>
                <a:gd name="connsiteY12" fmla="*/ 83820 h 701040"/>
                <a:gd name="connsiteX13" fmla="*/ 998220 w 3647440"/>
                <a:gd name="connsiteY13" fmla="*/ 406400 h 701040"/>
                <a:gd name="connsiteX14" fmla="*/ 998220 w 3647440"/>
                <a:gd name="connsiteY14" fmla="*/ 698500 h 701040"/>
                <a:gd name="connsiteX15" fmla="*/ 820420 w 3647440"/>
                <a:gd name="connsiteY15" fmla="*/ 701040 h 701040"/>
                <a:gd name="connsiteX16" fmla="*/ 820420 w 3647440"/>
                <a:gd name="connsiteY16" fmla="*/ 406400 h 701040"/>
                <a:gd name="connsiteX17" fmla="*/ 497840 w 3647440"/>
                <a:gd name="connsiteY17" fmla="*/ 406400 h 701040"/>
                <a:gd name="connsiteX18" fmla="*/ 436880 w 3647440"/>
                <a:gd name="connsiteY18" fmla="*/ 416560 h 701040"/>
                <a:gd name="connsiteX19" fmla="*/ 396240 w 3647440"/>
                <a:gd name="connsiteY19" fmla="*/ 429260 h 701040"/>
                <a:gd name="connsiteX20" fmla="*/ 347980 w 3647440"/>
                <a:gd name="connsiteY20" fmla="*/ 454660 h 701040"/>
                <a:gd name="connsiteX21" fmla="*/ 309880 w 3647440"/>
                <a:gd name="connsiteY21" fmla="*/ 482600 h 701040"/>
                <a:gd name="connsiteX22" fmla="*/ 269240 w 3647440"/>
                <a:gd name="connsiteY22" fmla="*/ 523240 h 701040"/>
                <a:gd name="connsiteX23" fmla="*/ 241300 w 3647440"/>
                <a:gd name="connsiteY23" fmla="*/ 568960 h 701040"/>
                <a:gd name="connsiteX24" fmla="*/ 220980 w 3647440"/>
                <a:gd name="connsiteY24" fmla="*/ 614680 h 701040"/>
                <a:gd name="connsiteX25" fmla="*/ 210820 w 3647440"/>
                <a:gd name="connsiteY25" fmla="*/ 660400 h 701040"/>
                <a:gd name="connsiteX26" fmla="*/ 205740 w 3647440"/>
                <a:gd name="connsiteY26" fmla="*/ 701040 h 701040"/>
                <a:gd name="connsiteX27" fmla="*/ 0 w 3647440"/>
                <a:gd name="connsiteY27" fmla="*/ 701040 h 701040"/>
                <a:gd name="connsiteX0" fmla="*/ 0 w 3647440"/>
                <a:gd name="connsiteY0" fmla="*/ 701040 h 701040"/>
                <a:gd name="connsiteX1" fmla="*/ 10160 w 3647440"/>
                <a:gd name="connsiteY1" fmla="*/ 629920 h 701040"/>
                <a:gd name="connsiteX2" fmla="*/ 33020 w 3647440"/>
                <a:gd name="connsiteY2" fmla="*/ 553720 h 701040"/>
                <a:gd name="connsiteX3" fmla="*/ 63500 w 3647440"/>
                <a:gd name="connsiteY3" fmla="*/ 469900 h 701040"/>
                <a:gd name="connsiteX4" fmla="*/ 119380 w 3647440"/>
                <a:gd name="connsiteY4" fmla="*/ 391160 h 701040"/>
                <a:gd name="connsiteX5" fmla="*/ 172720 w 3647440"/>
                <a:gd name="connsiteY5" fmla="*/ 325120 h 701040"/>
                <a:gd name="connsiteX6" fmla="*/ 248920 w 3647440"/>
                <a:gd name="connsiteY6" fmla="*/ 271780 h 701040"/>
                <a:gd name="connsiteX7" fmla="*/ 337820 w 3647440"/>
                <a:gd name="connsiteY7" fmla="*/ 226060 h 701040"/>
                <a:gd name="connsiteX8" fmla="*/ 424180 w 3647440"/>
                <a:gd name="connsiteY8" fmla="*/ 195580 h 701040"/>
                <a:gd name="connsiteX9" fmla="*/ 843280 w 3647440"/>
                <a:gd name="connsiteY9" fmla="*/ 137160 h 701040"/>
                <a:gd name="connsiteX10" fmla="*/ 993140 w 3647440"/>
                <a:gd name="connsiteY10" fmla="*/ 119380 h 701040"/>
                <a:gd name="connsiteX11" fmla="*/ 3647440 w 3647440"/>
                <a:gd name="connsiteY11" fmla="*/ 0 h 701040"/>
                <a:gd name="connsiteX12" fmla="*/ 995680 w 3647440"/>
                <a:gd name="connsiteY12" fmla="*/ 406400 h 701040"/>
                <a:gd name="connsiteX13" fmla="*/ 998220 w 3647440"/>
                <a:gd name="connsiteY13" fmla="*/ 406400 h 701040"/>
                <a:gd name="connsiteX14" fmla="*/ 998220 w 3647440"/>
                <a:gd name="connsiteY14" fmla="*/ 698500 h 701040"/>
                <a:gd name="connsiteX15" fmla="*/ 820420 w 3647440"/>
                <a:gd name="connsiteY15" fmla="*/ 701040 h 701040"/>
                <a:gd name="connsiteX16" fmla="*/ 820420 w 3647440"/>
                <a:gd name="connsiteY16" fmla="*/ 406400 h 701040"/>
                <a:gd name="connsiteX17" fmla="*/ 497840 w 3647440"/>
                <a:gd name="connsiteY17" fmla="*/ 406400 h 701040"/>
                <a:gd name="connsiteX18" fmla="*/ 436880 w 3647440"/>
                <a:gd name="connsiteY18" fmla="*/ 416560 h 701040"/>
                <a:gd name="connsiteX19" fmla="*/ 396240 w 3647440"/>
                <a:gd name="connsiteY19" fmla="*/ 429260 h 701040"/>
                <a:gd name="connsiteX20" fmla="*/ 347980 w 3647440"/>
                <a:gd name="connsiteY20" fmla="*/ 454660 h 701040"/>
                <a:gd name="connsiteX21" fmla="*/ 309880 w 3647440"/>
                <a:gd name="connsiteY21" fmla="*/ 482600 h 701040"/>
                <a:gd name="connsiteX22" fmla="*/ 269240 w 3647440"/>
                <a:gd name="connsiteY22" fmla="*/ 523240 h 701040"/>
                <a:gd name="connsiteX23" fmla="*/ 241300 w 3647440"/>
                <a:gd name="connsiteY23" fmla="*/ 568960 h 701040"/>
                <a:gd name="connsiteX24" fmla="*/ 220980 w 3647440"/>
                <a:gd name="connsiteY24" fmla="*/ 614680 h 701040"/>
                <a:gd name="connsiteX25" fmla="*/ 210820 w 3647440"/>
                <a:gd name="connsiteY25" fmla="*/ 660400 h 701040"/>
                <a:gd name="connsiteX26" fmla="*/ 205740 w 3647440"/>
                <a:gd name="connsiteY26" fmla="*/ 701040 h 701040"/>
                <a:gd name="connsiteX27" fmla="*/ 0 w 3647440"/>
                <a:gd name="connsiteY27" fmla="*/ 701040 h 701040"/>
                <a:gd name="connsiteX0" fmla="*/ 0 w 998220"/>
                <a:gd name="connsiteY0" fmla="*/ 581660 h 581660"/>
                <a:gd name="connsiteX1" fmla="*/ 10160 w 998220"/>
                <a:gd name="connsiteY1" fmla="*/ 510540 h 581660"/>
                <a:gd name="connsiteX2" fmla="*/ 33020 w 998220"/>
                <a:gd name="connsiteY2" fmla="*/ 434340 h 581660"/>
                <a:gd name="connsiteX3" fmla="*/ 63500 w 998220"/>
                <a:gd name="connsiteY3" fmla="*/ 350520 h 581660"/>
                <a:gd name="connsiteX4" fmla="*/ 119380 w 998220"/>
                <a:gd name="connsiteY4" fmla="*/ 271780 h 581660"/>
                <a:gd name="connsiteX5" fmla="*/ 172720 w 998220"/>
                <a:gd name="connsiteY5" fmla="*/ 205740 h 581660"/>
                <a:gd name="connsiteX6" fmla="*/ 248920 w 998220"/>
                <a:gd name="connsiteY6" fmla="*/ 152400 h 581660"/>
                <a:gd name="connsiteX7" fmla="*/ 337820 w 998220"/>
                <a:gd name="connsiteY7" fmla="*/ 106680 h 581660"/>
                <a:gd name="connsiteX8" fmla="*/ 424180 w 998220"/>
                <a:gd name="connsiteY8" fmla="*/ 76200 h 581660"/>
                <a:gd name="connsiteX9" fmla="*/ 843280 w 998220"/>
                <a:gd name="connsiteY9" fmla="*/ 17780 h 581660"/>
                <a:gd name="connsiteX10" fmla="*/ 993140 w 998220"/>
                <a:gd name="connsiteY10" fmla="*/ 0 h 581660"/>
                <a:gd name="connsiteX11" fmla="*/ 995680 w 998220"/>
                <a:gd name="connsiteY11" fmla="*/ 7620 h 581660"/>
                <a:gd name="connsiteX12" fmla="*/ 995680 w 998220"/>
                <a:gd name="connsiteY12" fmla="*/ 287020 h 581660"/>
                <a:gd name="connsiteX13" fmla="*/ 998220 w 998220"/>
                <a:gd name="connsiteY13" fmla="*/ 287020 h 581660"/>
                <a:gd name="connsiteX14" fmla="*/ 998220 w 998220"/>
                <a:gd name="connsiteY14" fmla="*/ 579120 h 581660"/>
                <a:gd name="connsiteX15" fmla="*/ 820420 w 998220"/>
                <a:gd name="connsiteY15" fmla="*/ 581660 h 581660"/>
                <a:gd name="connsiteX16" fmla="*/ 820420 w 998220"/>
                <a:gd name="connsiteY16" fmla="*/ 287020 h 581660"/>
                <a:gd name="connsiteX17" fmla="*/ 497840 w 998220"/>
                <a:gd name="connsiteY17" fmla="*/ 287020 h 581660"/>
                <a:gd name="connsiteX18" fmla="*/ 436880 w 998220"/>
                <a:gd name="connsiteY18" fmla="*/ 297180 h 581660"/>
                <a:gd name="connsiteX19" fmla="*/ 396240 w 998220"/>
                <a:gd name="connsiteY19" fmla="*/ 309880 h 581660"/>
                <a:gd name="connsiteX20" fmla="*/ 347980 w 998220"/>
                <a:gd name="connsiteY20" fmla="*/ 335280 h 581660"/>
                <a:gd name="connsiteX21" fmla="*/ 309880 w 998220"/>
                <a:gd name="connsiteY21" fmla="*/ 363220 h 581660"/>
                <a:gd name="connsiteX22" fmla="*/ 269240 w 998220"/>
                <a:gd name="connsiteY22" fmla="*/ 403860 h 581660"/>
                <a:gd name="connsiteX23" fmla="*/ 241300 w 998220"/>
                <a:gd name="connsiteY23" fmla="*/ 449580 h 581660"/>
                <a:gd name="connsiteX24" fmla="*/ 220980 w 998220"/>
                <a:gd name="connsiteY24" fmla="*/ 495300 h 581660"/>
                <a:gd name="connsiteX25" fmla="*/ 210820 w 998220"/>
                <a:gd name="connsiteY25" fmla="*/ 541020 h 581660"/>
                <a:gd name="connsiteX26" fmla="*/ 205740 w 998220"/>
                <a:gd name="connsiteY26" fmla="*/ 581660 h 581660"/>
                <a:gd name="connsiteX27" fmla="*/ 0 w 998220"/>
                <a:gd name="connsiteY27" fmla="*/ 581660 h 581660"/>
                <a:gd name="connsiteX0" fmla="*/ 0 w 998220"/>
                <a:gd name="connsiteY0" fmla="*/ 581660 h 581660"/>
                <a:gd name="connsiteX1" fmla="*/ 10160 w 998220"/>
                <a:gd name="connsiteY1" fmla="*/ 510540 h 581660"/>
                <a:gd name="connsiteX2" fmla="*/ 33020 w 998220"/>
                <a:gd name="connsiteY2" fmla="*/ 434340 h 581660"/>
                <a:gd name="connsiteX3" fmla="*/ 63500 w 998220"/>
                <a:gd name="connsiteY3" fmla="*/ 350520 h 581660"/>
                <a:gd name="connsiteX4" fmla="*/ 119380 w 998220"/>
                <a:gd name="connsiteY4" fmla="*/ 271780 h 581660"/>
                <a:gd name="connsiteX5" fmla="*/ 172720 w 998220"/>
                <a:gd name="connsiteY5" fmla="*/ 205740 h 581660"/>
                <a:gd name="connsiteX6" fmla="*/ 248920 w 998220"/>
                <a:gd name="connsiteY6" fmla="*/ 152400 h 581660"/>
                <a:gd name="connsiteX7" fmla="*/ 337820 w 998220"/>
                <a:gd name="connsiteY7" fmla="*/ 106680 h 581660"/>
                <a:gd name="connsiteX8" fmla="*/ 424180 w 998220"/>
                <a:gd name="connsiteY8" fmla="*/ 76200 h 581660"/>
                <a:gd name="connsiteX9" fmla="*/ 843280 w 998220"/>
                <a:gd name="connsiteY9" fmla="*/ 17780 h 581660"/>
                <a:gd name="connsiteX10" fmla="*/ 993140 w 998220"/>
                <a:gd name="connsiteY10" fmla="*/ 0 h 581660"/>
                <a:gd name="connsiteX11" fmla="*/ 995680 w 998220"/>
                <a:gd name="connsiteY11" fmla="*/ 7620 h 581660"/>
                <a:gd name="connsiteX12" fmla="*/ 995680 w 998220"/>
                <a:gd name="connsiteY12" fmla="*/ 287020 h 581660"/>
                <a:gd name="connsiteX13" fmla="*/ 995680 w 998220"/>
                <a:gd name="connsiteY13" fmla="*/ 0 h 581660"/>
                <a:gd name="connsiteX14" fmla="*/ 998220 w 998220"/>
                <a:gd name="connsiteY14" fmla="*/ 579120 h 581660"/>
                <a:gd name="connsiteX15" fmla="*/ 820420 w 998220"/>
                <a:gd name="connsiteY15" fmla="*/ 581660 h 581660"/>
                <a:gd name="connsiteX16" fmla="*/ 820420 w 998220"/>
                <a:gd name="connsiteY16" fmla="*/ 287020 h 581660"/>
                <a:gd name="connsiteX17" fmla="*/ 497840 w 998220"/>
                <a:gd name="connsiteY17" fmla="*/ 287020 h 581660"/>
                <a:gd name="connsiteX18" fmla="*/ 436880 w 998220"/>
                <a:gd name="connsiteY18" fmla="*/ 297180 h 581660"/>
                <a:gd name="connsiteX19" fmla="*/ 396240 w 998220"/>
                <a:gd name="connsiteY19" fmla="*/ 309880 h 581660"/>
                <a:gd name="connsiteX20" fmla="*/ 347980 w 998220"/>
                <a:gd name="connsiteY20" fmla="*/ 335280 h 581660"/>
                <a:gd name="connsiteX21" fmla="*/ 309880 w 998220"/>
                <a:gd name="connsiteY21" fmla="*/ 363220 h 581660"/>
                <a:gd name="connsiteX22" fmla="*/ 269240 w 998220"/>
                <a:gd name="connsiteY22" fmla="*/ 403860 h 581660"/>
                <a:gd name="connsiteX23" fmla="*/ 241300 w 998220"/>
                <a:gd name="connsiteY23" fmla="*/ 449580 h 581660"/>
                <a:gd name="connsiteX24" fmla="*/ 220980 w 998220"/>
                <a:gd name="connsiteY24" fmla="*/ 495300 h 581660"/>
                <a:gd name="connsiteX25" fmla="*/ 210820 w 998220"/>
                <a:gd name="connsiteY25" fmla="*/ 541020 h 581660"/>
                <a:gd name="connsiteX26" fmla="*/ 205740 w 998220"/>
                <a:gd name="connsiteY26" fmla="*/ 581660 h 581660"/>
                <a:gd name="connsiteX27" fmla="*/ 0 w 998220"/>
                <a:gd name="connsiteY27" fmla="*/ 581660 h 58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8220" h="581660">
                  <a:moveTo>
                    <a:pt x="0" y="581660"/>
                  </a:moveTo>
                  <a:lnTo>
                    <a:pt x="10160" y="510540"/>
                  </a:lnTo>
                  <a:lnTo>
                    <a:pt x="33020" y="434340"/>
                  </a:lnTo>
                  <a:lnTo>
                    <a:pt x="63500" y="350520"/>
                  </a:lnTo>
                  <a:lnTo>
                    <a:pt x="119380" y="271780"/>
                  </a:lnTo>
                  <a:lnTo>
                    <a:pt x="172720" y="205740"/>
                  </a:lnTo>
                  <a:lnTo>
                    <a:pt x="248920" y="152400"/>
                  </a:lnTo>
                  <a:lnTo>
                    <a:pt x="337820" y="106680"/>
                  </a:lnTo>
                  <a:lnTo>
                    <a:pt x="424180" y="76200"/>
                  </a:lnTo>
                  <a:lnTo>
                    <a:pt x="843280" y="17780"/>
                  </a:lnTo>
                  <a:lnTo>
                    <a:pt x="993140" y="0"/>
                  </a:lnTo>
                  <a:lnTo>
                    <a:pt x="995680" y="7620"/>
                  </a:lnTo>
                  <a:lnTo>
                    <a:pt x="995680" y="287020"/>
                  </a:lnTo>
                  <a:lnTo>
                    <a:pt x="995680" y="0"/>
                  </a:lnTo>
                  <a:cubicBezTo>
                    <a:pt x="996527" y="193040"/>
                    <a:pt x="997373" y="386080"/>
                    <a:pt x="998220" y="579120"/>
                  </a:cubicBezTo>
                  <a:lnTo>
                    <a:pt x="820420" y="581660"/>
                  </a:lnTo>
                  <a:lnTo>
                    <a:pt x="820420" y="287020"/>
                  </a:lnTo>
                  <a:lnTo>
                    <a:pt x="497840" y="287020"/>
                  </a:lnTo>
                  <a:lnTo>
                    <a:pt x="436880" y="297180"/>
                  </a:lnTo>
                  <a:lnTo>
                    <a:pt x="396240" y="309880"/>
                  </a:lnTo>
                  <a:lnTo>
                    <a:pt x="347980" y="335280"/>
                  </a:lnTo>
                  <a:lnTo>
                    <a:pt x="309880" y="363220"/>
                  </a:lnTo>
                  <a:lnTo>
                    <a:pt x="269240" y="403860"/>
                  </a:lnTo>
                  <a:lnTo>
                    <a:pt x="241300" y="449580"/>
                  </a:lnTo>
                  <a:lnTo>
                    <a:pt x="220980" y="495300"/>
                  </a:lnTo>
                  <a:lnTo>
                    <a:pt x="210820" y="541020"/>
                  </a:lnTo>
                  <a:lnTo>
                    <a:pt x="205740" y="581660"/>
                  </a:lnTo>
                  <a:lnTo>
                    <a:pt x="0" y="58166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9" name="Freihandform 12"/>
            <p:cNvSpPr/>
            <p:nvPr/>
          </p:nvSpPr>
          <p:spPr>
            <a:xfrm>
              <a:off x="927100" y="3267075"/>
              <a:ext cx="795020" cy="243840"/>
            </a:xfrm>
            <a:custGeom>
              <a:avLst/>
              <a:gdLst>
                <a:gd name="connsiteX0" fmla="*/ 795020 w 795020"/>
                <a:gd name="connsiteY0" fmla="*/ 139700 h 243840"/>
                <a:gd name="connsiteX1" fmla="*/ 795020 w 795020"/>
                <a:gd name="connsiteY1" fmla="*/ 241300 h 243840"/>
                <a:gd name="connsiteX2" fmla="*/ 617220 w 795020"/>
                <a:gd name="connsiteY2" fmla="*/ 243840 h 243840"/>
                <a:gd name="connsiteX3" fmla="*/ 614680 w 795020"/>
                <a:gd name="connsiteY3" fmla="*/ 119380 h 243840"/>
                <a:gd name="connsiteX4" fmla="*/ 233680 w 795020"/>
                <a:gd name="connsiteY4" fmla="*/ 0 h 243840"/>
                <a:gd name="connsiteX5" fmla="*/ 193040 w 795020"/>
                <a:gd name="connsiteY5" fmla="*/ 2540 h 243840"/>
                <a:gd name="connsiteX6" fmla="*/ 160020 w 795020"/>
                <a:gd name="connsiteY6" fmla="*/ 20320 h 243840"/>
                <a:gd name="connsiteX7" fmla="*/ 121920 w 795020"/>
                <a:gd name="connsiteY7" fmla="*/ 50800 h 243840"/>
                <a:gd name="connsiteX8" fmla="*/ 86360 w 795020"/>
                <a:gd name="connsiteY8" fmla="*/ 104140 h 243840"/>
                <a:gd name="connsiteX9" fmla="*/ 71120 w 795020"/>
                <a:gd name="connsiteY9" fmla="*/ 142240 h 243840"/>
                <a:gd name="connsiteX10" fmla="*/ 63500 w 795020"/>
                <a:gd name="connsiteY10" fmla="*/ 185420 h 243840"/>
                <a:gd name="connsiteX11" fmla="*/ 0 w 795020"/>
                <a:gd name="connsiteY11" fmla="*/ 185420 h 243840"/>
                <a:gd name="connsiteX12" fmla="*/ 614680 w 795020"/>
                <a:gd name="connsiteY12" fmla="*/ 18796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020" h="243840">
                  <a:moveTo>
                    <a:pt x="795020" y="139700"/>
                  </a:moveTo>
                  <a:lnTo>
                    <a:pt x="795020" y="241300"/>
                  </a:lnTo>
                  <a:lnTo>
                    <a:pt x="617220" y="243840"/>
                  </a:lnTo>
                  <a:cubicBezTo>
                    <a:pt x="616373" y="202353"/>
                    <a:pt x="615527" y="160867"/>
                    <a:pt x="614680" y="119380"/>
                  </a:cubicBezTo>
                  <a:lnTo>
                    <a:pt x="233680" y="0"/>
                  </a:lnTo>
                  <a:lnTo>
                    <a:pt x="193040" y="2540"/>
                  </a:lnTo>
                  <a:lnTo>
                    <a:pt x="160020" y="20320"/>
                  </a:lnTo>
                  <a:lnTo>
                    <a:pt x="121920" y="50800"/>
                  </a:lnTo>
                  <a:lnTo>
                    <a:pt x="86360" y="104140"/>
                  </a:lnTo>
                  <a:lnTo>
                    <a:pt x="71120" y="142240"/>
                  </a:lnTo>
                  <a:lnTo>
                    <a:pt x="63500" y="185420"/>
                  </a:lnTo>
                  <a:lnTo>
                    <a:pt x="0" y="185420"/>
                  </a:lnTo>
                  <a:lnTo>
                    <a:pt x="614680" y="187960"/>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a:p>
          </p:txBody>
        </p:sp>
        <p:cxnSp>
          <p:nvCxnSpPr>
            <p:cNvPr id="10" name="Gerade Verbindung 13"/>
            <p:cNvCxnSpPr/>
            <p:nvPr/>
          </p:nvCxnSpPr>
          <p:spPr>
            <a:xfrm>
              <a:off x="1463040" y="4321175"/>
              <a:ext cx="6248400" cy="406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5"/>
            <p:cNvCxnSpPr/>
            <p:nvPr/>
          </p:nvCxnSpPr>
          <p:spPr>
            <a:xfrm rot="5400000">
              <a:off x="6791960" y="3777615"/>
              <a:ext cx="1493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7"/>
            <p:cNvCxnSpPr/>
            <p:nvPr/>
          </p:nvCxnSpPr>
          <p:spPr>
            <a:xfrm rot="5400000">
              <a:off x="1554480" y="4270375"/>
              <a:ext cx="142240" cy="121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8"/>
            <p:cNvCxnSpPr/>
            <p:nvPr/>
          </p:nvCxnSpPr>
          <p:spPr>
            <a:xfrm rot="5400000">
              <a:off x="7330440" y="3178175"/>
              <a:ext cx="1493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9"/>
            <p:cNvCxnSpPr/>
            <p:nvPr/>
          </p:nvCxnSpPr>
          <p:spPr>
            <a:xfrm>
              <a:off x="6370320" y="2583815"/>
              <a:ext cx="182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22"/>
            <p:cNvCxnSpPr/>
            <p:nvPr/>
          </p:nvCxnSpPr>
          <p:spPr>
            <a:xfrm rot="5400000">
              <a:off x="7467600" y="4300855"/>
              <a:ext cx="142240" cy="121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hteck 25"/>
            <p:cNvSpPr/>
            <p:nvPr/>
          </p:nvSpPr>
          <p:spPr>
            <a:xfrm>
              <a:off x="7284720" y="2248535"/>
              <a:ext cx="518160"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7" name="Rechteck 26"/>
            <p:cNvSpPr/>
            <p:nvPr/>
          </p:nvSpPr>
          <p:spPr>
            <a:xfrm>
              <a:off x="1330960" y="2289175"/>
              <a:ext cx="51816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18" name="Gerade Verbindung 27"/>
            <p:cNvCxnSpPr/>
            <p:nvPr/>
          </p:nvCxnSpPr>
          <p:spPr>
            <a:xfrm rot="5400000">
              <a:off x="8006080" y="3670935"/>
              <a:ext cx="142240" cy="121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28"/>
            <p:cNvCxnSpPr/>
            <p:nvPr/>
          </p:nvCxnSpPr>
          <p:spPr>
            <a:xfrm rot="5400000">
              <a:off x="8006080" y="2522855"/>
              <a:ext cx="142240" cy="121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hteck 29"/>
            <p:cNvSpPr/>
            <p:nvPr/>
          </p:nvSpPr>
          <p:spPr>
            <a:xfrm>
              <a:off x="7233920" y="3650615"/>
              <a:ext cx="518160" cy="13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21" name="Gerade Verbindung 24"/>
            <p:cNvCxnSpPr/>
            <p:nvPr/>
          </p:nvCxnSpPr>
          <p:spPr>
            <a:xfrm>
              <a:off x="6370320" y="3731895"/>
              <a:ext cx="182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feld 31"/>
            <p:cNvSpPr txBox="1"/>
            <p:nvPr/>
          </p:nvSpPr>
          <p:spPr>
            <a:xfrm>
              <a:off x="4094480" y="4077335"/>
              <a:ext cx="955040" cy="28261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smtClean="0">
                  <a:solidFill>
                    <a:srgbClr val="FF0000"/>
                  </a:solidFill>
                </a:rPr>
                <a:t>68,40m</a:t>
              </a:r>
              <a:endParaRPr lang="de-DE" sz="1400" dirty="0">
                <a:solidFill>
                  <a:srgbClr val="FF0000"/>
                </a:solidFill>
              </a:endParaRPr>
            </a:p>
          </p:txBody>
        </p:sp>
        <p:sp>
          <p:nvSpPr>
            <p:cNvPr id="23" name="Textfeld 32"/>
            <p:cNvSpPr txBox="1"/>
            <p:nvPr/>
          </p:nvSpPr>
          <p:spPr>
            <a:xfrm>
              <a:off x="8016240" y="2969895"/>
              <a:ext cx="955040" cy="28261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smtClean="0">
                  <a:solidFill>
                    <a:srgbClr val="FF0000"/>
                  </a:solidFill>
                </a:rPr>
                <a:t>13,50m</a:t>
              </a:r>
              <a:endParaRPr lang="de-DE" sz="1400" dirty="0">
                <a:solidFill>
                  <a:srgbClr val="FF0000"/>
                </a:solidFill>
              </a:endParaRPr>
            </a:p>
          </p:txBody>
        </p:sp>
      </p:grpSp>
    </p:spTree>
    <p:extLst>
      <p:ext uri="{BB962C8B-B14F-4D97-AF65-F5344CB8AC3E}">
        <p14:creationId xmlns:p14="http://schemas.microsoft.com/office/powerpoint/2010/main" val="404577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52227" name="Picture 3" descr="Z:\ENGENHARIA\ARQUIVOS\COORDENAÇÃO\APRESENTAÇÕES POWER POINT\2011-08-30_Odebrecht_Newton\img\Imagem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2836" y="1347641"/>
            <a:ext cx="3048000" cy="2401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osc\cape\bilder\claus_090108\050120091033 (Lar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639" y="1347641"/>
            <a:ext cx="5746378" cy="4311246"/>
          </a:xfrm>
          <a:prstGeom prst="rect">
            <a:avLst/>
          </a:prstGeom>
          <a:noFill/>
        </p:spPr>
      </p:pic>
    </p:spTree>
    <p:extLst>
      <p:ext uri="{BB962C8B-B14F-4D97-AF65-F5344CB8AC3E}">
        <p14:creationId xmlns:p14="http://schemas.microsoft.com/office/powerpoint/2010/main" val="2417742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52226" name="Picture 2" descr="Z:\ENGENHARIA\ARQUIVOS\COORDENAÇÃO\APRESENTAÇÕES POWER POINT\2011-08-30_Odebrecht_Newton\img\Imagem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9100" y="1340768"/>
            <a:ext cx="3644900" cy="2346325"/>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Z:\ENGENHARIA\ARQUIVOS\COORDENAÇÃO\APRESENTAÇÕES POWER POINT\2011-08-30_Odebrecht_Newton\img\Imagem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1429837"/>
            <a:ext cx="5350626" cy="401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1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5" name="Grafik 14" descr="ISO1 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489" y="1412778"/>
            <a:ext cx="8131599" cy="4573103"/>
          </a:xfrm>
          <a:prstGeom prst="rect">
            <a:avLst/>
          </a:prstGeom>
        </p:spPr>
      </p:pic>
    </p:spTree>
    <p:extLst>
      <p:ext uri="{BB962C8B-B14F-4D97-AF65-F5344CB8AC3E}">
        <p14:creationId xmlns:p14="http://schemas.microsoft.com/office/powerpoint/2010/main" val="350673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489" y="1413458"/>
            <a:ext cx="8131599" cy="4571738"/>
          </a:xfrm>
          <a:prstGeom prst="rect">
            <a:avLst/>
          </a:prstGeom>
        </p:spPr>
      </p:pic>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5172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14"/>
          <p:cNvPicPr>
            <a:picLocks noChangeAspect="1"/>
          </p:cNvPicPr>
          <p:nvPr/>
        </p:nvPicPr>
        <p:blipFill rotWithShape="1">
          <a:blip r:embed="rId3" cstate="email">
            <a:extLst>
              <a:ext uri="{28A0092B-C50C-407E-A947-70E740481C1C}">
                <a14:useLocalDpi xmlns:a14="http://schemas.microsoft.com/office/drawing/2010/main"/>
              </a:ext>
            </a:extLst>
          </a:blip>
          <a:srcRect t="19919"/>
          <a:stretch/>
        </p:blipFill>
        <p:spPr>
          <a:xfrm>
            <a:off x="162254" y="1556792"/>
            <a:ext cx="8840072" cy="4525192"/>
          </a:xfrm>
          <a:prstGeom prst="rect">
            <a:avLst/>
          </a:prstGeom>
        </p:spPr>
      </p:pic>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Cobertura</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87241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Maracanã em números</a:t>
            </a:r>
            <a:endParaRPr lang="pt-BR" sz="3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7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Text Box 114"/>
          <p:cNvSpPr txBox="1">
            <a:spLocks noChangeArrowheads="1"/>
          </p:cNvSpPr>
          <p:nvPr/>
        </p:nvSpPr>
        <p:spPr bwMode="auto">
          <a:xfrm>
            <a:off x="1899139" y="307248"/>
            <a:ext cx="6893169" cy="29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1500" b="1" smtClean="0">
                <a:solidFill>
                  <a:srgbClr val="FFFFFF"/>
                </a:solidFill>
                <a:latin typeface="Arial Narrow" pitchFamily="34" charset="0"/>
              </a:rPr>
              <a:t> S A T I S F A Z E N D O   C L I E N T E S</a:t>
            </a:r>
          </a:p>
        </p:txBody>
      </p:sp>
      <p:sp>
        <p:nvSpPr>
          <p:cNvPr id="10243" name="Text Box 115"/>
          <p:cNvSpPr txBox="1">
            <a:spLocks noChangeArrowheads="1"/>
          </p:cNvSpPr>
          <p:nvPr/>
        </p:nvSpPr>
        <p:spPr bwMode="auto">
          <a:xfrm>
            <a:off x="1406769" y="1031456"/>
            <a:ext cx="3516923" cy="2150314"/>
          </a:xfrm>
          <a:prstGeom prst="rect">
            <a:avLst/>
          </a:prstGeom>
          <a:noFill/>
          <a:ln>
            <a:noFill/>
          </a:ln>
          <a:effectLst>
            <a:prstShdw prst="shdw17" dist="40161" dir="4293903">
              <a:srgbClr val="FFFFB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1600" smtClean="0">
                <a:solidFill>
                  <a:srgbClr val="D06F1A"/>
                </a:solidFill>
                <a:latin typeface="Arial Narrow" pitchFamily="34" charset="0"/>
                <a:cs typeface="Times New Roman" pitchFamily="18" charset="0"/>
              </a:rPr>
              <a:t>O </a:t>
            </a:r>
            <a:r>
              <a:rPr lang="pt-BR" sz="1800" b="1" smtClean="0">
                <a:solidFill>
                  <a:srgbClr val="D06F1A"/>
                </a:solidFill>
                <a:latin typeface="Arial Narrow" pitchFamily="34" charset="0"/>
                <a:cs typeface="Times New Roman" pitchFamily="18" charset="0"/>
              </a:rPr>
              <a:t>Cliente Satisfeito</a:t>
            </a:r>
            <a:r>
              <a:rPr lang="pt-BR" sz="1600" smtClean="0">
                <a:solidFill>
                  <a:srgbClr val="D06F1A"/>
                </a:solidFill>
                <a:latin typeface="Arial Narrow" pitchFamily="34" charset="0"/>
                <a:cs typeface="Times New Roman" pitchFamily="18" charset="0"/>
              </a:rPr>
              <a:t> é o principal fundamento para a existência da Organização.</a:t>
            </a:r>
            <a:endParaRPr lang="pt-BR" sz="1300" smtClean="0">
              <a:solidFill>
                <a:srgbClr val="000000"/>
              </a:solidFill>
              <a:latin typeface="Arial Narrow" pitchFamily="34" charset="0"/>
              <a:cs typeface="Times New Roman" pitchFamily="18" charset="0"/>
            </a:endParaRPr>
          </a:p>
          <a:p>
            <a:pPr eaLnBrk="0" fontAlgn="base" hangingPunct="0">
              <a:spcBef>
                <a:spcPct val="40000"/>
              </a:spcBef>
              <a:spcAft>
                <a:spcPct val="0"/>
              </a:spcAft>
            </a:pPr>
            <a:r>
              <a:rPr lang="pt-BR" sz="1300" smtClean="0">
                <a:solidFill>
                  <a:srgbClr val="000000"/>
                </a:solidFill>
                <a:latin typeface="Arial Narrow" pitchFamily="34" charset="0"/>
                <a:cs typeface="Times New Roman" pitchFamily="18" charset="0"/>
              </a:rPr>
              <a:t>Portanto, é princípio básico da ação empresarial dos integrantes da Odebrecht servi-lo com ênfase na qualidade, na produtividade e na inovação; com responsabilidade social, comunitária e ambiental; e com pleno respeito às leis e aos regulamentos de cada país ou região em que atuam.</a:t>
            </a:r>
            <a:r>
              <a:rPr lang="pt-BR" sz="1300" smtClean="0">
                <a:solidFill>
                  <a:srgbClr val="000000"/>
                </a:solidFill>
                <a:latin typeface="Arial Narrow" pitchFamily="34" charset="0"/>
              </a:rPr>
              <a:t> </a:t>
            </a:r>
          </a:p>
        </p:txBody>
      </p:sp>
      <p:sp>
        <p:nvSpPr>
          <p:cNvPr id="10244" name="Rectangle 117"/>
          <p:cNvSpPr>
            <a:spLocks noChangeArrowheads="1"/>
          </p:cNvSpPr>
          <p:nvPr/>
        </p:nvSpPr>
        <p:spPr bwMode="auto">
          <a:xfrm>
            <a:off x="1406769" y="3200400"/>
            <a:ext cx="372793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pt-BR" sz="1300" smtClean="0">
                <a:solidFill>
                  <a:srgbClr val="000000"/>
                </a:solidFill>
                <a:latin typeface="Arial Narrow" pitchFamily="34" charset="0"/>
                <a:cs typeface="Times New Roman" pitchFamily="18" charset="0"/>
              </a:rPr>
              <a:t>A </a:t>
            </a:r>
            <a:r>
              <a:rPr lang="pt-BR" sz="1300" b="1" smtClean="0">
                <a:solidFill>
                  <a:srgbClr val="000000"/>
                </a:solidFill>
                <a:latin typeface="Arial Narrow" pitchFamily="34" charset="0"/>
                <a:cs typeface="Times New Roman" pitchFamily="18" charset="0"/>
              </a:rPr>
              <a:t>Construtora Norberto Odebrecht</a:t>
            </a:r>
            <a:r>
              <a:rPr lang="pt-BR" sz="1300" smtClean="0">
                <a:solidFill>
                  <a:srgbClr val="000000"/>
                </a:solidFill>
                <a:latin typeface="Arial Narrow" pitchFamily="34" charset="0"/>
                <a:cs typeface="Times New Roman" pitchFamily="18" charset="0"/>
              </a:rPr>
              <a:t> orgulha-se em estabelecer parcerias de longo prazo com seus clientes. </a:t>
            </a:r>
            <a:br>
              <a:rPr lang="pt-BR" sz="1300" smtClean="0">
                <a:solidFill>
                  <a:srgbClr val="000000"/>
                </a:solidFill>
                <a:latin typeface="Arial Narrow" pitchFamily="34" charset="0"/>
                <a:cs typeface="Times New Roman" pitchFamily="18" charset="0"/>
              </a:rPr>
            </a:br>
            <a:r>
              <a:rPr lang="pt-BR" sz="1300" smtClean="0">
                <a:solidFill>
                  <a:srgbClr val="000000"/>
                </a:solidFill>
                <a:latin typeface="Arial Narrow" pitchFamily="34" charset="0"/>
                <a:cs typeface="Times New Roman" pitchFamily="18" charset="0"/>
              </a:rPr>
              <a:t>São exemplos:</a:t>
            </a:r>
            <a:r>
              <a:rPr lang="en-US" sz="1300" smtClean="0">
                <a:solidFill>
                  <a:srgbClr val="000000"/>
                </a:solidFill>
                <a:latin typeface="Arial Narrow" pitchFamily="34" charset="0"/>
              </a:rPr>
              <a:t> </a:t>
            </a:r>
          </a:p>
        </p:txBody>
      </p:sp>
      <p:sp>
        <p:nvSpPr>
          <p:cNvPr id="10245" name="AutoShape 123"/>
          <p:cNvSpPr>
            <a:spLocks noChangeArrowheads="1"/>
          </p:cNvSpPr>
          <p:nvPr/>
        </p:nvSpPr>
        <p:spPr bwMode="auto">
          <a:xfrm>
            <a:off x="1547446" y="4114800"/>
            <a:ext cx="1125415" cy="990600"/>
          </a:xfrm>
          <a:prstGeom prst="roundRect">
            <a:avLst>
              <a:gd name="adj" fmla="val 16667"/>
            </a:avLst>
          </a:prstGeom>
          <a:solidFill>
            <a:srgbClr val="EC81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grpSp>
        <p:nvGrpSpPr>
          <p:cNvPr id="10246" name="Group 133"/>
          <p:cNvGrpSpPr>
            <a:grpSpLocks/>
          </p:cNvGrpSpPr>
          <p:nvPr/>
        </p:nvGrpSpPr>
        <p:grpSpPr bwMode="auto">
          <a:xfrm>
            <a:off x="1477108" y="3886200"/>
            <a:ext cx="5275385" cy="2362200"/>
            <a:chOff x="1056" y="2592"/>
            <a:chExt cx="3552" cy="1584"/>
          </a:xfrm>
        </p:grpSpPr>
        <p:sp>
          <p:nvSpPr>
            <p:cNvPr id="10268" name="AutoShape 125"/>
            <p:cNvSpPr>
              <a:spLocks noChangeArrowheads="1"/>
            </p:cNvSpPr>
            <p:nvPr/>
          </p:nvSpPr>
          <p:spPr bwMode="auto">
            <a:xfrm>
              <a:off x="1056" y="2592"/>
              <a:ext cx="768" cy="624"/>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9" name="AutoShape 126"/>
            <p:cNvSpPr>
              <a:spLocks noChangeArrowheads="1"/>
            </p:cNvSpPr>
            <p:nvPr/>
          </p:nvSpPr>
          <p:spPr bwMode="auto">
            <a:xfrm>
              <a:off x="1056" y="3552"/>
              <a:ext cx="768" cy="624"/>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70" name="AutoShape 129"/>
            <p:cNvSpPr>
              <a:spLocks noChangeArrowheads="1"/>
            </p:cNvSpPr>
            <p:nvPr/>
          </p:nvSpPr>
          <p:spPr bwMode="auto">
            <a:xfrm>
              <a:off x="3840" y="2592"/>
              <a:ext cx="768" cy="624"/>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71" name="AutoShape 130"/>
            <p:cNvSpPr>
              <a:spLocks noChangeArrowheads="1"/>
            </p:cNvSpPr>
            <p:nvPr/>
          </p:nvSpPr>
          <p:spPr bwMode="auto">
            <a:xfrm>
              <a:off x="3840" y="3552"/>
              <a:ext cx="768" cy="624"/>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72" name="Rectangle 131"/>
            <p:cNvSpPr>
              <a:spLocks noChangeArrowheads="1"/>
            </p:cNvSpPr>
            <p:nvPr/>
          </p:nvSpPr>
          <p:spPr bwMode="auto">
            <a:xfrm>
              <a:off x="1248" y="2592"/>
              <a:ext cx="3168" cy="1584"/>
            </a:xfrm>
            <a:prstGeom prst="rect">
              <a:avLst/>
            </a:prstGeom>
            <a:solidFill>
              <a:srgbClr val="D06F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73" name="Rectangle 132"/>
            <p:cNvSpPr>
              <a:spLocks noChangeArrowheads="1"/>
            </p:cNvSpPr>
            <p:nvPr/>
          </p:nvSpPr>
          <p:spPr bwMode="auto">
            <a:xfrm>
              <a:off x="1056" y="2880"/>
              <a:ext cx="3552" cy="1056"/>
            </a:xfrm>
            <a:prstGeom prst="rect">
              <a:avLst/>
            </a:prstGeom>
            <a:solidFill>
              <a:srgbClr val="D06F1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grpSp>
      <p:sp>
        <p:nvSpPr>
          <p:cNvPr id="10247" name="Text Box 134"/>
          <p:cNvSpPr txBox="1">
            <a:spLocks noChangeArrowheads="1"/>
          </p:cNvSpPr>
          <p:nvPr/>
        </p:nvSpPr>
        <p:spPr bwMode="auto">
          <a:xfrm>
            <a:off x="1547452" y="4114800"/>
            <a:ext cx="3165231"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193925" algn="l"/>
              </a:tabLst>
              <a:defRPr sz="2400">
                <a:solidFill>
                  <a:srgbClr val="E9EAD3"/>
                </a:solidFill>
                <a:latin typeface="Arial" charset="0"/>
                <a:ea typeface="MS PGothic" pitchFamily="34" charset="-128"/>
              </a:defRPr>
            </a:lvl1pPr>
            <a:lvl2pPr marL="742950" indent="-285750">
              <a:tabLst>
                <a:tab pos="2193925" algn="l"/>
              </a:tabLst>
              <a:defRPr sz="2400">
                <a:solidFill>
                  <a:srgbClr val="E9EAD3"/>
                </a:solidFill>
                <a:latin typeface="Arial" charset="0"/>
                <a:ea typeface="MS PGothic" pitchFamily="34" charset="-128"/>
              </a:defRPr>
            </a:lvl2pPr>
            <a:lvl3pPr marL="1143000" indent="-228600">
              <a:tabLst>
                <a:tab pos="2193925" algn="l"/>
              </a:tabLst>
              <a:defRPr sz="2400">
                <a:solidFill>
                  <a:srgbClr val="E9EAD3"/>
                </a:solidFill>
                <a:latin typeface="Arial" charset="0"/>
                <a:ea typeface="MS PGothic" pitchFamily="34" charset="-128"/>
              </a:defRPr>
            </a:lvl3pPr>
            <a:lvl4pPr marL="1600200" indent="-228600">
              <a:tabLst>
                <a:tab pos="2193925" algn="l"/>
              </a:tabLst>
              <a:defRPr sz="2400">
                <a:solidFill>
                  <a:srgbClr val="E9EAD3"/>
                </a:solidFill>
                <a:latin typeface="Arial" charset="0"/>
                <a:ea typeface="MS PGothic" pitchFamily="34" charset="-128"/>
              </a:defRPr>
            </a:lvl4pPr>
            <a:lvl5pPr marL="2057400" indent="-228600">
              <a:tabLst>
                <a:tab pos="2193925" algn="l"/>
              </a:tabLst>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tabLst>
                <a:tab pos="2193925" algn="l"/>
              </a:tabLs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tabLst>
                <a:tab pos="2193925" algn="l"/>
              </a:tabLs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tabLst>
                <a:tab pos="2193925" algn="l"/>
              </a:tabLs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tabLst>
                <a:tab pos="2193925" algn="l"/>
              </a:tabLst>
              <a:defRPr sz="2400">
                <a:solidFill>
                  <a:srgbClr val="E9EAD3"/>
                </a:solidFill>
                <a:latin typeface="Arial" charset="0"/>
                <a:ea typeface="MS PGothic" pitchFamily="34" charset="-128"/>
              </a:defRPr>
            </a:lvl9pPr>
          </a:lstStyle>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Petrobras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1953</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Cemig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1960</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Coelba/Iberdrola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1969</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Infraero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1972</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Furnas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1972</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Chesf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1972</a:t>
            </a:r>
          </a:p>
          <a:p>
            <a:pPr eaLnBrk="0" fontAlgn="base" hangingPunct="0">
              <a:lnSpc>
                <a:spcPct val="130000"/>
              </a:lnSpc>
              <a:spcBef>
                <a:spcPct val="0"/>
              </a:spcBef>
              <a:spcAft>
                <a:spcPct val="0"/>
              </a:spcAft>
            </a:pPr>
            <a:r>
              <a:rPr lang="pt-BR" sz="1200" smtClean="0">
                <a:solidFill>
                  <a:srgbClr val="000000"/>
                </a:solidFill>
                <a:latin typeface="Arial Narrow" pitchFamily="34" charset="0"/>
              </a:rPr>
              <a:t>Companhia Vale do Rio Doce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1977</a:t>
            </a:r>
          </a:p>
          <a:p>
            <a:pPr algn="just" eaLnBrk="0" fontAlgn="base" hangingPunct="0">
              <a:lnSpc>
                <a:spcPct val="130000"/>
              </a:lnSpc>
              <a:spcBef>
                <a:spcPct val="0"/>
              </a:spcBef>
              <a:spcAft>
                <a:spcPct val="0"/>
              </a:spcAft>
            </a:pPr>
            <a:r>
              <a:rPr lang="pt-BR" sz="1200" smtClean="0">
                <a:solidFill>
                  <a:srgbClr val="000000"/>
                </a:solidFill>
                <a:latin typeface="Arial Narrow" pitchFamily="34" charset="0"/>
              </a:rPr>
              <a:t>Eletronorte </a:t>
            </a:r>
            <a:r>
              <a:rPr lang="pt-BR" sz="1200" i="1" smtClean="0">
                <a:solidFill>
                  <a:srgbClr val="000000"/>
                </a:solidFill>
                <a:latin typeface="Arial Narrow" pitchFamily="34" charset="0"/>
              </a:rPr>
              <a:t>(Brasil)</a:t>
            </a:r>
            <a:r>
              <a:rPr lang="pt-BR" sz="1200" smtClean="0">
                <a:solidFill>
                  <a:srgbClr val="000000"/>
                </a:solidFill>
                <a:latin typeface="Arial Narrow" pitchFamily="34" charset="0"/>
              </a:rPr>
              <a:t>	</a:t>
            </a:r>
            <a:r>
              <a:rPr lang="pt-BR" sz="1200" i="1" smtClean="0">
                <a:solidFill>
                  <a:srgbClr val="000000"/>
                </a:solidFill>
                <a:latin typeface="Arial Narrow" pitchFamily="34" charset="0"/>
              </a:rPr>
              <a:t>1979</a:t>
            </a:r>
          </a:p>
          <a:p>
            <a:pPr algn="just" eaLnBrk="0" fontAlgn="base" hangingPunct="0">
              <a:lnSpc>
                <a:spcPct val="130000"/>
              </a:lnSpc>
              <a:spcBef>
                <a:spcPct val="0"/>
              </a:spcBef>
              <a:spcAft>
                <a:spcPct val="0"/>
              </a:spcAft>
            </a:pPr>
            <a:endParaRPr lang="en-US" sz="1200" i="1" smtClean="0">
              <a:solidFill>
                <a:srgbClr val="000000"/>
              </a:solidFill>
              <a:latin typeface="Arial Narrow" pitchFamily="34" charset="0"/>
            </a:endParaRPr>
          </a:p>
        </p:txBody>
      </p:sp>
      <p:sp>
        <p:nvSpPr>
          <p:cNvPr id="10248" name="Text Box 136"/>
          <p:cNvSpPr txBox="1">
            <a:spLocks noChangeArrowheads="1"/>
          </p:cNvSpPr>
          <p:nvPr/>
        </p:nvSpPr>
        <p:spPr bwMode="auto">
          <a:xfrm>
            <a:off x="4149969" y="4114846"/>
            <a:ext cx="2391508"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100263" algn="l"/>
              </a:tabLst>
              <a:defRPr sz="2400">
                <a:solidFill>
                  <a:srgbClr val="E9EAD3"/>
                </a:solidFill>
                <a:latin typeface="Arial" charset="0"/>
                <a:ea typeface="MS PGothic" pitchFamily="34" charset="-128"/>
              </a:defRPr>
            </a:lvl1pPr>
            <a:lvl2pPr marL="742950" indent="-285750">
              <a:tabLst>
                <a:tab pos="2100263" algn="l"/>
              </a:tabLst>
              <a:defRPr sz="2400">
                <a:solidFill>
                  <a:srgbClr val="E9EAD3"/>
                </a:solidFill>
                <a:latin typeface="Arial" charset="0"/>
                <a:ea typeface="MS PGothic" pitchFamily="34" charset="-128"/>
              </a:defRPr>
            </a:lvl2pPr>
            <a:lvl3pPr marL="1143000" indent="-228600">
              <a:tabLst>
                <a:tab pos="2100263" algn="l"/>
              </a:tabLst>
              <a:defRPr sz="2400">
                <a:solidFill>
                  <a:srgbClr val="E9EAD3"/>
                </a:solidFill>
                <a:latin typeface="Arial" charset="0"/>
                <a:ea typeface="MS PGothic" pitchFamily="34" charset="-128"/>
              </a:defRPr>
            </a:lvl3pPr>
            <a:lvl4pPr marL="1600200" indent="-228600">
              <a:tabLst>
                <a:tab pos="2100263" algn="l"/>
              </a:tabLst>
              <a:defRPr sz="2400">
                <a:solidFill>
                  <a:srgbClr val="E9EAD3"/>
                </a:solidFill>
                <a:latin typeface="Arial" charset="0"/>
                <a:ea typeface="MS PGothic" pitchFamily="34" charset="-128"/>
              </a:defRPr>
            </a:lvl4pPr>
            <a:lvl5pPr marL="2057400" indent="-228600">
              <a:tabLst>
                <a:tab pos="2100263" algn="l"/>
              </a:tabLst>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tabLst>
                <a:tab pos="2100263" algn="l"/>
              </a:tabLs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tabLst>
                <a:tab pos="2100263" algn="l"/>
              </a:tabLs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tabLst>
                <a:tab pos="2100263" algn="l"/>
              </a:tabLs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tabLst>
                <a:tab pos="2100263" algn="l"/>
              </a:tabLst>
              <a:defRPr sz="2400">
                <a:solidFill>
                  <a:srgbClr val="E9EAD3"/>
                </a:solidFill>
                <a:latin typeface="Arial" charset="0"/>
                <a:ea typeface="MS PGothic" pitchFamily="34" charset="-128"/>
              </a:defRPr>
            </a:lvl9pPr>
          </a:lstStyle>
          <a:p>
            <a:pPr eaLnBrk="0" fontAlgn="base" hangingPunct="0">
              <a:lnSpc>
                <a:spcPct val="130000"/>
              </a:lnSpc>
              <a:spcBef>
                <a:spcPct val="0"/>
              </a:spcBef>
              <a:spcAft>
                <a:spcPct val="0"/>
              </a:spcAft>
            </a:pPr>
            <a:r>
              <a:rPr lang="pt-BR" sz="1200" dirty="0" err="1" smtClean="0">
                <a:solidFill>
                  <a:srgbClr val="000000"/>
                </a:solidFill>
                <a:latin typeface="Arial Narrow" pitchFamily="34" charset="0"/>
              </a:rPr>
              <a:t>Gamek</a:t>
            </a:r>
            <a:r>
              <a:rPr lang="pt-BR" sz="1200" dirty="0" smtClean="0">
                <a:solidFill>
                  <a:srgbClr val="000000"/>
                </a:solidFill>
                <a:latin typeface="Arial Narrow" pitchFamily="34" charset="0"/>
              </a:rPr>
              <a:t> </a:t>
            </a:r>
            <a:r>
              <a:rPr lang="pt-BR" sz="1200" i="1" dirty="0" smtClean="0">
                <a:solidFill>
                  <a:srgbClr val="000000"/>
                </a:solidFill>
                <a:latin typeface="Arial Narrow" pitchFamily="34" charset="0"/>
              </a:rPr>
              <a:t>(Angola)                             1982</a:t>
            </a:r>
          </a:p>
          <a:p>
            <a:pPr eaLnBrk="0" fontAlgn="base" hangingPunct="0">
              <a:lnSpc>
                <a:spcPct val="130000"/>
              </a:lnSpc>
              <a:spcBef>
                <a:spcPct val="0"/>
              </a:spcBef>
              <a:spcAft>
                <a:spcPct val="0"/>
              </a:spcAft>
            </a:pPr>
            <a:r>
              <a:rPr lang="pt-BR" sz="1200" dirty="0" smtClean="0">
                <a:solidFill>
                  <a:srgbClr val="000000"/>
                </a:solidFill>
                <a:latin typeface="Arial Narrow" pitchFamily="34" charset="0"/>
              </a:rPr>
              <a:t>Metrô de São Paulo </a:t>
            </a:r>
            <a:r>
              <a:rPr lang="pt-BR" sz="1200" i="1" dirty="0" smtClean="0">
                <a:solidFill>
                  <a:srgbClr val="000000"/>
                </a:solidFill>
                <a:latin typeface="Arial Narrow" pitchFamily="34" charset="0"/>
              </a:rPr>
              <a:t>(Brasil)           1983</a:t>
            </a:r>
            <a:endParaRPr lang="pt-BR" sz="1200" dirty="0" smtClean="0">
              <a:solidFill>
                <a:srgbClr val="000000"/>
              </a:solidFill>
              <a:latin typeface="Arial Narrow" pitchFamily="34" charset="0"/>
            </a:endParaRPr>
          </a:p>
          <a:p>
            <a:pPr eaLnBrk="0" fontAlgn="base" hangingPunct="0">
              <a:lnSpc>
                <a:spcPct val="130000"/>
              </a:lnSpc>
              <a:spcBef>
                <a:spcPct val="0"/>
              </a:spcBef>
              <a:spcAft>
                <a:spcPct val="0"/>
              </a:spcAft>
            </a:pPr>
            <a:r>
              <a:rPr lang="pt-BR" sz="1200" dirty="0" smtClean="0">
                <a:solidFill>
                  <a:srgbClr val="000000"/>
                </a:solidFill>
                <a:latin typeface="Arial Narrow" pitchFamily="34" charset="0"/>
              </a:rPr>
              <a:t>Brisa – </a:t>
            </a:r>
            <a:r>
              <a:rPr lang="pt-BR" sz="1200" dirty="0" err="1" smtClean="0">
                <a:solidFill>
                  <a:srgbClr val="000000"/>
                </a:solidFill>
                <a:latin typeface="Arial Narrow" pitchFamily="34" charset="0"/>
              </a:rPr>
              <a:t>Auto-estradas</a:t>
            </a:r>
            <a:r>
              <a:rPr lang="pt-BR" sz="1200" dirty="0" smtClean="0">
                <a:solidFill>
                  <a:srgbClr val="000000"/>
                </a:solidFill>
                <a:latin typeface="Arial Narrow" pitchFamily="34" charset="0"/>
              </a:rPr>
              <a:t> de Portugal </a:t>
            </a:r>
            <a:r>
              <a:rPr lang="pt-BR" sz="1200" i="1" dirty="0" smtClean="0">
                <a:solidFill>
                  <a:srgbClr val="000000"/>
                </a:solidFill>
                <a:latin typeface="Arial Narrow" pitchFamily="34" charset="0"/>
              </a:rPr>
              <a:t>1985</a:t>
            </a:r>
          </a:p>
          <a:p>
            <a:pPr eaLnBrk="0" fontAlgn="base" hangingPunct="0">
              <a:lnSpc>
                <a:spcPct val="130000"/>
              </a:lnSpc>
              <a:spcBef>
                <a:spcPct val="0"/>
              </a:spcBef>
              <a:spcAft>
                <a:spcPct val="0"/>
              </a:spcAft>
            </a:pPr>
            <a:r>
              <a:rPr lang="pt-BR" sz="1200" dirty="0" err="1" smtClean="0">
                <a:solidFill>
                  <a:srgbClr val="000000"/>
                </a:solidFill>
                <a:latin typeface="Arial Narrow" pitchFamily="34" charset="0"/>
              </a:rPr>
              <a:t>Cedegé</a:t>
            </a:r>
            <a:r>
              <a:rPr lang="pt-BR" sz="1200" dirty="0" smtClean="0">
                <a:solidFill>
                  <a:srgbClr val="000000"/>
                </a:solidFill>
                <a:latin typeface="Arial Narrow" pitchFamily="34" charset="0"/>
              </a:rPr>
              <a:t> </a:t>
            </a:r>
            <a:r>
              <a:rPr lang="pt-BR" sz="1200" i="1" dirty="0" smtClean="0">
                <a:solidFill>
                  <a:srgbClr val="000000"/>
                </a:solidFill>
                <a:latin typeface="Arial Narrow" pitchFamily="34" charset="0"/>
              </a:rPr>
              <a:t>(Equador)                         1987</a:t>
            </a:r>
          </a:p>
          <a:p>
            <a:pPr eaLnBrk="0" fontAlgn="base" hangingPunct="0">
              <a:lnSpc>
                <a:spcPct val="130000"/>
              </a:lnSpc>
              <a:spcBef>
                <a:spcPct val="0"/>
              </a:spcBef>
              <a:spcAft>
                <a:spcPct val="0"/>
              </a:spcAft>
            </a:pPr>
            <a:r>
              <a:rPr lang="pt-BR" sz="1200" dirty="0" smtClean="0">
                <a:solidFill>
                  <a:srgbClr val="000000"/>
                </a:solidFill>
                <a:latin typeface="Arial Narrow" pitchFamily="34" charset="0"/>
              </a:rPr>
              <a:t>Metropolitano de Lisboa </a:t>
            </a:r>
            <a:r>
              <a:rPr lang="pt-BR" sz="1200" i="1" dirty="0" smtClean="0">
                <a:solidFill>
                  <a:srgbClr val="000000"/>
                </a:solidFill>
                <a:latin typeface="Arial Narrow" pitchFamily="34" charset="0"/>
              </a:rPr>
              <a:t>(Portugal)1992</a:t>
            </a:r>
          </a:p>
          <a:p>
            <a:pPr eaLnBrk="0" fontAlgn="base" hangingPunct="0">
              <a:lnSpc>
                <a:spcPct val="130000"/>
              </a:lnSpc>
              <a:spcBef>
                <a:spcPct val="0"/>
              </a:spcBef>
              <a:spcAft>
                <a:spcPct val="0"/>
              </a:spcAft>
            </a:pPr>
            <a:r>
              <a:rPr lang="pt-BR" sz="1200" dirty="0" smtClean="0">
                <a:solidFill>
                  <a:srgbClr val="000000"/>
                </a:solidFill>
                <a:latin typeface="Arial Narrow" pitchFamily="34" charset="0"/>
              </a:rPr>
              <a:t>Miami </a:t>
            </a:r>
            <a:r>
              <a:rPr lang="pt-BR" sz="1200" dirty="0" err="1" smtClean="0">
                <a:solidFill>
                  <a:srgbClr val="000000"/>
                </a:solidFill>
                <a:latin typeface="Arial Narrow" pitchFamily="34" charset="0"/>
              </a:rPr>
              <a:t>International</a:t>
            </a:r>
            <a:r>
              <a:rPr lang="pt-BR" sz="1200" dirty="0" smtClean="0">
                <a:solidFill>
                  <a:srgbClr val="000000"/>
                </a:solidFill>
                <a:latin typeface="Arial Narrow" pitchFamily="34" charset="0"/>
              </a:rPr>
              <a:t> </a:t>
            </a:r>
            <a:r>
              <a:rPr lang="pt-BR" sz="1200" dirty="0" err="1" smtClean="0">
                <a:solidFill>
                  <a:srgbClr val="000000"/>
                </a:solidFill>
                <a:latin typeface="Arial Narrow" pitchFamily="34" charset="0"/>
              </a:rPr>
              <a:t>Airport</a:t>
            </a:r>
            <a:r>
              <a:rPr lang="pt-BR" sz="1200" dirty="0" smtClean="0">
                <a:solidFill>
                  <a:srgbClr val="000000"/>
                </a:solidFill>
                <a:latin typeface="Arial Narrow" pitchFamily="34" charset="0"/>
              </a:rPr>
              <a:t> </a:t>
            </a:r>
            <a:r>
              <a:rPr lang="pt-BR" sz="1200" i="1" dirty="0" smtClean="0">
                <a:solidFill>
                  <a:srgbClr val="000000"/>
                </a:solidFill>
                <a:latin typeface="Arial Narrow" pitchFamily="34" charset="0"/>
              </a:rPr>
              <a:t>(EUA)  1992</a:t>
            </a:r>
          </a:p>
          <a:p>
            <a:pPr eaLnBrk="0" fontAlgn="base" hangingPunct="0">
              <a:lnSpc>
                <a:spcPct val="130000"/>
              </a:lnSpc>
              <a:spcBef>
                <a:spcPct val="0"/>
              </a:spcBef>
              <a:spcAft>
                <a:spcPct val="0"/>
              </a:spcAft>
            </a:pPr>
            <a:r>
              <a:rPr lang="en-US" sz="1200" dirty="0" err="1" smtClean="0">
                <a:solidFill>
                  <a:srgbClr val="000000"/>
                </a:solidFill>
                <a:latin typeface="Arial Narrow" pitchFamily="34" charset="0"/>
              </a:rPr>
              <a:t>Corpo</a:t>
            </a:r>
            <a:r>
              <a:rPr lang="en-US" sz="1200" dirty="0" smtClean="0">
                <a:solidFill>
                  <a:srgbClr val="000000"/>
                </a:solidFill>
                <a:latin typeface="Arial Narrow" pitchFamily="34" charset="0"/>
              </a:rPr>
              <a:t> de </a:t>
            </a:r>
            <a:r>
              <a:rPr lang="en-US" sz="1200" dirty="0" err="1" smtClean="0">
                <a:solidFill>
                  <a:srgbClr val="000000"/>
                </a:solidFill>
                <a:latin typeface="Arial Narrow" pitchFamily="34" charset="0"/>
              </a:rPr>
              <a:t>Engenheiros</a:t>
            </a:r>
            <a:r>
              <a:rPr lang="en-US" sz="1200" dirty="0" smtClean="0">
                <a:solidFill>
                  <a:srgbClr val="000000"/>
                </a:solidFill>
                <a:latin typeface="Arial Narrow" pitchFamily="34" charset="0"/>
              </a:rPr>
              <a:t> do </a:t>
            </a:r>
            <a:r>
              <a:rPr lang="en-US" sz="1200" dirty="0" err="1" smtClean="0">
                <a:solidFill>
                  <a:srgbClr val="000000"/>
                </a:solidFill>
                <a:latin typeface="Arial Narrow" pitchFamily="34" charset="0"/>
              </a:rPr>
              <a:t>Exército</a:t>
            </a:r>
            <a:r>
              <a:rPr lang="en-US" sz="1200" dirty="0" smtClean="0">
                <a:solidFill>
                  <a:srgbClr val="000000"/>
                </a:solidFill>
                <a:latin typeface="Arial Narrow" pitchFamily="34" charset="0"/>
              </a:rPr>
              <a:t> Americano </a:t>
            </a:r>
            <a:r>
              <a:rPr lang="en-US" sz="1200" i="1" dirty="0" smtClean="0">
                <a:solidFill>
                  <a:srgbClr val="000000"/>
                </a:solidFill>
                <a:latin typeface="Arial Narrow" pitchFamily="34" charset="0"/>
              </a:rPr>
              <a:t>(EUA)                           1993</a:t>
            </a:r>
          </a:p>
        </p:txBody>
      </p:sp>
      <p:grpSp>
        <p:nvGrpSpPr>
          <p:cNvPr id="10249" name="Group 147"/>
          <p:cNvGrpSpPr>
            <a:grpSpLocks/>
          </p:cNvGrpSpPr>
          <p:nvPr/>
        </p:nvGrpSpPr>
        <p:grpSpPr bwMode="auto">
          <a:xfrm>
            <a:off x="1617784" y="4419600"/>
            <a:ext cx="2391508" cy="1676400"/>
            <a:chOff x="1104" y="2784"/>
            <a:chExt cx="1488" cy="1056"/>
          </a:xfrm>
        </p:grpSpPr>
        <p:sp>
          <p:nvSpPr>
            <p:cNvPr id="10260" name="Line 138"/>
            <p:cNvSpPr>
              <a:spLocks noChangeShapeType="1"/>
            </p:cNvSpPr>
            <p:nvPr/>
          </p:nvSpPr>
          <p:spPr bwMode="auto">
            <a:xfrm>
              <a:off x="1104" y="2928"/>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1" name="Line 139"/>
            <p:cNvSpPr>
              <a:spLocks noChangeShapeType="1"/>
            </p:cNvSpPr>
            <p:nvPr/>
          </p:nvSpPr>
          <p:spPr bwMode="auto">
            <a:xfrm>
              <a:off x="1104" y="3072"/>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2" name="Line 140"/>
            <p:cNvSpPr>
              <a:spLocks noChangeShapeType="1"/>
            </p:cNvSpPr>
            <p:nvPr/>
          </p:nvSpPr>
          <p:spPr bwMode="auto">
            <a:xfrm>
              <a:off x="1104" y="3216"/>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3" name="Line 142"/>
            <p:cNvSpPr>
              <a:spLocks noChangeShapeType="1"/>
            </p:cNvSpPr>
            <p:nvPr/>
          </p:nvSpPr>
          <p:spPr bwMode="auto">
            <a:xfrm>
              <a:off x="1104" y="3552"/>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4" name="Line 143"/>
            <p:cNvSpPr>
              <a:spLocks noChangeShapeType="1"/>
            </p:cNvSpPr>
            <p:nvPr/>
          </p:nvSpPr>
          <p:spPr bwMode="auto">
            <a:xfrm>
              <a:off x="1104" y="3696"/>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5" name="Line 144"/>
            <p:cNvSpPr>
              <a:spLocks noChangeShapeType="1"/>
            </p:cNvSpPr>
            <p:nvPr/>
          </p:nvSpPr>
          <p:spPr bwMode="auto">
            <a:xfrm>
              <a:off x="1104" y="2784"/>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6" name="Line 145"/>
            <p:cNvSpPr>
              <a:spLocks noChangeShapeType="1"/>
            </p:cNvSpPr>
            <p:nvPr/>
          </p:nvSpPr>
          <p:spPr bwMode="auto">
            <a:xfrm>
              <a:off x="1104" y="3360"/>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67" name="Line 146"/>
            <p:cNvSpPr>
              <a:spLocks noChangeShapeType="1"/>
            </p:cNvSpPr>
            <p:nvPr/>
          </p:nvSpPr>
          <p:spPr bwMode="auto">
            <a:xfrm>
              <a:off x="1104" y="3840"/>
              <a:ext cx="148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grpSp>
      <p:sp>
        <p:nvSpPr>
          <p:cNvPr id="10250" name="Line 149"/>
          <p:cNvSpPr>
            <a:spLocks noChangeShapeType="1"/>
          </p:cNvSpPr>
          <p:nvPr/>
        </p:nvSpPr>
        <p:spPr bwMode="auto">
          <a:xfrm>
            <a:off x="4220308" y="46482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1" name="Line 150"/>
          <p:cNvSpPr>
            <a:spLocks noChangeShapeType="1"/>
          </p:cNvSpPr>
          <p:nvPr/>
        </p:nvSpPr>
        <p:spPr bwMode="auto">
          <a:xfrm>
            <a:off x="4220308" y="48768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2" name="Line 151"/>
          <p:cNvSpPr>
            <a:spLocks noChangeShapeType="1"/>
          </p:cNvSpPr>
          <p:nvPr/>
        </p:nvSpPr>
        <p:spPr bwMode="auto">
          <a:xfrm>
            <a:off x="4220308" y="51054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3" name="Line 152"/>
          <p:cNvSpPr>
            <a:spLocks noChangeShapeType="1"/>
          </p:cNvSpPr>
          <p:nvPr/>
        </p:nvSpPr>
        <p:spPr bwMode="auto">
          <a:xfrm>
            <a:off x="4220308" y="56388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4" name="Line 154"/>
          <p:cNvSpPr>
            <a:spLocks noChangeShapeType="1"/>
          </p:cNvSpPr>
          <p:nvPr/>
        </p:nvSpPr>
        <p:spPr bwMode="auto">
          <a:xfrm>
            <a:off x="4220308" y="44196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5" name="Line 155"/>
          <p:cNvSpPr>
            <a:spLocks noChangeShapeType="1"/>
          </p:cNvSpPr>
          <p:nvPr/>
        </p:nvSpPr>
        <p:spPr bwMode="auto">
          <a:xfrm>
            <a:off x="4220308" y="53340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6" name="Line 156"/>
          <p:cNvSpPr>
            <a:spLocks noChangeShapeType="1"/>
          </p:cNvSpPr>
          <p:nvPr/>
        </p:nvSpPr>
        <p:spPr bwMode="auto">
          <a:xfrm>
            <a:off x="4220308" y="6096000"/>
            <a:ext cx="21804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10257" name="Text Box 159"/>
          <p:cNvSpPr txBox="1">
            <a:spLocks noChangeArrowheads="1"/>
          </p:cNvSpPr>
          <p:nvPr/>
        </p:nvSpPr>
        <p:spPr bwMode="auto">
          <a:xfrm>
            <a:off x="3446584" y="3886200"/>
            <a:ext cx="70338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50000"/>
              </a:spcBef>
              <a:spcAft>
                <a:spcPct val="0"/>
              </a:spcAft>
            </a:pPr>
            <a:r>
              <a:rPr lang="pt-BR" sz="1200" b="1" smtClean="0">
                <a:solidFill>
                  <a:srgbClr val="FFFFFF"/>
                </a:solidFill>
                <a:latin typeface="Arial Narrow" pitchFamily="34" charset="0"/>
              </a:rPr>
              <a:t>desde</a:t>
            </a:r>
          </a:p>
        </p:txBody>
      </p:sp>
      <p:sp>
        <p:nvSpPr>
          <p:cNvPr id="10258" name="Text Box 160"/>
          <p:cNvSpPr txBox="1">
            <a:spLocks noChangeArrowheads="1"/>
          </p:cNvSpPr>
          <p:nvPr/>
        </p:nvSpPr>
        <p:spPr bwMode="auto">
          <a:xfrm>
            <a:off x="5908432" y="3886200"/>
            <a:ext cx="70338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50000"/>
              </a:spcBef>
              <a:spcAft>
                <a:spcPct val="0"/>
              </a:spcAft>
            </a:pPr>
            <a:r>
              <a:rPr lang="pt-BR" sz="1200" b="1" smtClean="0">
                <a:solidFill>
                  <a:srgbClr val="FFFFFF"/>
                </a:solidFill>
                <a:latin typeface="Arial Narrow" pitchFamily="34" charset="0"/>
              </a:rPr>
              <a:t>desde</a:t>
            </a:r>
          </a:p>
        </p:txBody>
      </p:sp>
      <p:sp>
        <p:nvSpPr>
          <p:cNvPr id="10259" name="Text Box 161"/>
          <p:cNvSpPr txBox="1">
            <a:spLocks noChangeArrowheads="1"/>
          </p:cNvSpPr>
          <p:nvPr/>
        </p:nvSpPr>
        <p:spPr bwMode="auto">
          <a:xfrm>
            <a:off x="6893169" y="5076899"/>
            <a:ext cx="21101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spcBef>
                <a:spcPct val="50000"/>
              </a:spcBef>
              <a:spcAft>
                <a:spcPct val="0"/>
              </a:spcAft>
            </a:pPr>
            <a:r>
              <a:rPr lang="pt-BR" sz="1400" b="1" smtClean="0">
                <a:solidFill>
                  <a:srgbClr val="C7C27F"/>
                </a:solidFill>
                <a:latin typeface="Arial Narrow" pitchFamily="34" charset="0"/>
              </a:rPr>
              <a:t>Plataforma de Rebombeio Autônoma – PRA-1, </a:t>
            </a:r>
            <a:r>
              <a:rPr lang="pt-BR" sz="1400" smtClean="0">
                <a:solidFill>
                  <a:srgbClr val="C7C27F"/>
                </a:solidFill>
                <a:latin typeface="Arial Narrow" pitchFamily="34" charset="0"/>
              </a:rPr>
              <a:t>construída para a Petrobras, </a:t>
            </a:r>
            <a:r>
              <a:rPr lang="pt-BR" sz="1400" b="1" smtClean="0">
                <a:solidFill>
                  <a:srgbClr val="C7C27F"/>
                </a:solidFill>
                <a:latin typeface="Arial Narrow" pitchFamily="34" charset="0"/>
              </a:rPr>
              <a:t>nossa cliente há mais de 50 anos</a:t>
            </a:r>
          </a:p>
        </p:txBody>
      </p:sp>
    </p:spTree>
    <p:extLst>
      <p:ext uri="{BB962C8B-B14F-4D97-AF65-F5344CB8AC3E}">
        <p14:creationId xmlns:p14="http://schemas.microsoft.com/office/powerpoint/2010/main" val="1798597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19531155"/>
              </p:ext>
            </p:extLst>
          </p:nvPr>
        </p:nvGraphicFramePr>
        <p:xfrm>
          <a:off x="2482358" y="188641"/>
          <a:ext cx="4179296" cy="6507024"/>
        </p:xfrm>
        <a:graphic>
          <a:graphicData uri="http://schemas.openxmlformats.org/drawingml/2006/table">
            <a:tbl>
              <a:tblPr>
                <a:effectLst>
                  <a:innerShdw blurRad="114300">
                    <a:prstClr val="black"/>
                  </a:innerShdw>
                </a:effectLst>
              </a:tblPr>
              <a:tblGrid>
                <a:gridCol w="3054917"/>
                <a:gridCol w="1124379"/>
              </a:tblGrid>
              <a:tr h="289483">
                <a:tc gridSpan="2">
                  <a:txBody>
                    <a:bodyPr/>
                    <a:lstStyle/>
                    <a:p>
                      <a:pPr algn="l" fontAlgn="b"/>
                      <a:r>
                        <a:rPr lang="pt-BR" sz="1900" b="0" i="1" u="none" strike="noStrike" dirty="0">
                          <a:solidFill>
                            <a:srgbClr val="D9D9D9"/>
                          </a:solidFill>
                          <a:effectLst/>
                          <a:latin typeface="Century Gothic"/>
                        </a:rPr>
                        <a:t>Arquitetura</a:t>
                      </a:r>
                    </a:p>
                  </a:txBody>
                  <a:tcPr marL="0" marR="0" marT="0" marB="0" anchor="b">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215967"/>
                    </a:solidFill>
                  </a:tcPr>
                </a:tc>
                <a:tc hMerge="1">
                  <a:txBody>
                    <a:bodyPr/>
                    <a:lstStyle/>
                    <a:p>
                      <a:endParaRPr lang="pt-BR"/>
                    </a:p>
                  </a:txBody>
                  <a:tcPr/>
                </a:tc>
              </a:tr>
              <a:tr h="205440">
                <a:tc>
                  <a:txBody>
                    <a:bodyPr/>
                    <a:lstStyle/>
                    <a:p>
                      <a:pPr algn="l" fontAlgn="b"/>
                      <a:r>
                        <a:rPr lang="pt-BR" sz="1300" b="1" i="0" u="none" strike="noStrike">
                          <a:solidFill>
                            <a:srgbClr val="000000"/>
                          </a:solidFill>
                          <a:effectLst/>
                          <a:latin typeface="Century Gothic"/>
                        </a:rPr>
                        <a:t>Área construída</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1" i="0" u="none" strike="noStrike" dirty="0" smtClean="0">
                          <a:solidFill>
                            <a:srgbClr val="000000"/>
                          </a:solidFill>
                          <a:effectLst/>
                          <a:latin typeface="Century Gothic"/>
                        </a:rPr>
                        <a:t>203.462,60 </a:t>
                      </a:r>
                      <a:r>
                        <a:rPr lang="pt-BR" sz="1300" b="1" i="0" u="none" strike="noStrike" dirty="0">
                          <a:solidFill>
                            <a:srgbClr val="000000"/>
                          </a:solidFill>
                          <a:effectLst/>
                          <a:latin typeface="Century Gothic"/>
                        </a:rPr>
                        <a:t>m²</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196103">
                <a:tc>
                  <a:txBody>
                    <a:bodyPr/>
                    <a:lstStyle/>
                    <a:p>
                      <a:pPr algn="l" fontAlgn="b"/>
                      <a:r>
                        <a:rPr lang="pt-BR" sz="1300" b="1" i="0" u="none" strike="noStrike">
                          <a:solidFill>
                            <a:srgbClr val="000000"/>
                          </a:solidFill>
                          <a:effectLst/>
                          <a:latin typeface="Century Gothic"/>
                        </a:rPr>
                        <a:t>Catracas </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1" i="0" u="none" strike="noStrike">
                          <a:solidFill>
                            <a:srgbClr val="000000"/>
                          </a:solidFill>
                          <a:effectLst/>
                          <a:latin typeface="Century Gothic"/>
                        </a:rPr>
                        <a:t>140</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196103">
                <a:tc>
                  <a:txBody>
                    <a:bodyPr/>
                    <a:lstStyle/>
                    <a:p>
                      <a:pPr algn="l" fontAlgn="b"/>
                      <a:r>
                        <a:rPr lang="pt-BR" sz="1300" b="1" i="0" u="none" strike="noStrike">
                          <a:solidFill>
                            <a:srgbClr val="000000"/>
                          </a:solidFill>
                          <a:effectLst/>
                          <a:latin typeface="Century Gothic"/>
                        </a:rPr>
                        <a:t>Capacidade de público</a:t>
                      </a:r>
                      <a:endParaRPr lang="pt-BR" sz="1300" b="0" i="0" u="none" strike="noStrike">
                        <a:solidFill>
                          <a:srgbClr val="000000"/>
                        </a:solidFill>
                        <a:effectLst/>
                        <a:latin typeface="Calibri"/>
                      </a:endParaRPr>
                    </a:p>
                  </a:txBody>
                  <a:tcPr marL="95304" marR="0" marT="0" marB="0">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9694"/>
                    </a:solidFill>
                  </a:tcPr>
                </a:tc>
                <a:tc>
                  <a:txBody>
                    <a:bodyPr/>
                    <a:lstStyle/>
                    <a:p>
                      <a:pPr algn="ctr" fontAlgn="ctr"/>
                      <a:r>
                        <a:rPr lang="pt-BR" sz="1300" b="1" i="0" u="none" strike="noStrike">
                          <a:solidFill>
                            <a:srgbClr val="000000"/>
                          </a:solidFill>
                          <a:effectLst/>
                          <a:latin typeface="Century Gothic"/>
                        </a:rPr>
                        <a:t>78.639</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9694"/>
                    </a:solidFill>
                  </a:tcPr>
                </a:tc>
              </a:tr>
              <a:tr h="214779">
                <a:tc>
                  <a:txBody>
                    <a:bodyPr/>
                    <a:lstStyle/>
                    <a:p>
                      <a:pPr algn="l" fontAlgn="b"/>
                      <a:r>
                        <a:rPr lang="pt-BR" sz="1300" b="0" i="0" u="none" strike="noStrike">
                          <a:solidFill>
                            <a:srgbClr val="000000"/>
                          </a:solidFill>
                          <a:effectLst/>
                          <a:latin typeface="Century Gothic"/>
                        </a:rPr>
                        <a:t>Público geral</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0" i="0" u="none" strike="noStrike">
                          <a:solidFill>
                            <a:srgbClr val="000000"/>
                          </a:solidFill>
                          <a:effectLst/>
                          <a:latin typeface="Century Gothic"/>
                        </a:rPr>
                        <a:t>68.655</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14779">
                <a:tc>
                  <a:txBody>
                    <a:bodyPr/>
                    <a:lstStyle/>
                    <a:p>
                      <a:pPr algn="l" fontAlgn="b"/>
                      <a:r>
                        <a:rPr lang="pt-BR" sz="1300" b="0" i="0" u="none" strike="noStrike">
                          <a:solidFill>
                            <a:srgbClr val="000000"/>
                          </a:solidFill>
                          <a:effectLst/>
                          <a:latin typeface="Century Gothic"/>
                        </a:rPr>
                        <a:t>Camarotes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0" i="0" u="none" strike="noStrike">
                          <a:solidFill>
                            <a:srgbClr val="000000"/>
                          </a:solidFill>
                          <a:effectLst/>
                          <a:latin typeface="Century Gothic"/>
                        </a:rPr>
                        <a:t>2.174</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14779">
                <a:tc>
                  <a:txBody>
                    <a:bodyPr/>
                    <a:lstStyle/>
                    <a:p>
                      <a:pPr algn="l" fontAlgn="b"/>
                      <a:r>
                        <a:rPr lang="pt-BR" sz="1300" b="0" i="0" u="none" strike="noStrike">
                          <a:solidFill>
                            <a:srgbClr val="000000"/>
                          </a:solidFill>
                          <a:effectLst/>
                          <a:latin typeface="Century Gothic"/>
                        </a:rPr>
                        <a:t>Vip</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ctr"/>
                      <a:r>
                        <a:rPr lang="pt-BR" sz="1300" b="0" i="0" u="none" strike="noStrike">
                          <a:solidFill>
                            <a:srgbClr val="000000"/>
                          </a:solidFill>
                          <a:effectLst/>
                          <a:latin typeface="Century Gothic"/>
                        </a:rPr>
                        <a:t>6.888</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214779">
                <a:tc>
                  <a:txBody>
                    <a:bodyPr/>
                    <a:lstStyle/>
                    <a:p>
                      <a:pPr algn="l" fontAlgn="b"/>
                      <a:r>
                        <a:rPr lang="pt-BR" sz="1300" b="0" i="0" u="none" strike="noStrike">
                          <a:solidFill>
                            <a:srgbClr val="000000"/>
                          </a:solidFill>
                          <a:effectLst/>
                          <a:latin typeface="Century Gothic"/>
                        </a:rPr>
                        <a:t>VVip</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ctr"/>
                      <a:r>
                        <a:rPr lang="pt-BR" sz="1300" b="0" i="0" u="none" strike="noStrike">
                          <a:solidFill>
                            <a:srgbClr val="000000"/>
                          </a:solidFill>
                          <a:effectLst/>
                          <a:latin typeface="Century Gothic"/>
                        </a:rPr>
                        <a:t>152</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214779">
                <a:tc>
                  <a:txBody>
                    <a:bodyPr/>
                    <a:lstStyle/>
                    <a:p>
                      <a:pPr algn="l" fontAlgn="b"/>
                      <a:r>
                        <a:rPr lang="pt-BR" sz="1300" b="0" i="0" u="none" strike="noStrike">
                          <a:solidFill>
                            <a:srgbClr val="000000"/>
                          </a:solidFill>
                          <a:effectLst/>
                          <a:latin typeface="Century Gothic"/>
                        </a:rPr>
                        <a:t>Portador de obesidade</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C5D9F1"/>
                    </a:solidFill>
                  </a:tcPr>
                </a:tc>
                <a:tc>
                  <a:txBody>
                    <a:bodyPr/>
                    <a:lstStyle/>
                    <a:p>
                      <a:pPr algn="ctr" fontAlgn="ctr"/>
                      <a:r>
                        <a:rPr lang="pt-BR" sz="1300" b="0" i="0" u="none" strike="noStrike">
                          <a:solidFill>
                            <a:srgbClr val="000000"/>
                          </a:solidFill>
                          <a:effectLst/>
                          <a:latin typeface="Century Gothic"/>
                        </a:rPr>
                        <a:t>85</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C5D9F1"/>
                    </a:solidFill>
                  </a:tcPr>
                </a:tc>
              </a:tr>
              <a:tr h="214779">
                <a:tc>
                  <a:txBody>
                    <a:bodyPr/>
                    <a:lstStyle/>
                    <a:p>
                      <a:pPr algn="l" fontAlgn="b"/>
                      <a:r>
                        <a:rPr lang="pt-BR" sz="1300" b="0" i="0" u="none" strike="noStrike">
                          <a:solidFill>
                            <a:srgbClr val="000000"/>
                          </a:solidFill>
                          <a:effectLst/>
                          <a:latin typeface="Century Gothic"/>
                        </a:rPr>
                        <a:t>Portador de mobilidade reduzida </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8DB4E2"/>
                    </a:solidFill>
                  </a:tcPr>
                </a:tc>
                <a:tc>
                  <a:txBody>
                    <a:bodyPr/>
                    <a:lstStyle/>
                    <a:p>
                      <a:pPr algn="ctr" fontAlgn="ctr"/>
                      <a:r>
                        <a:rPr lang="pt-BR" sz="1300" b="0" i="0" u="none" strike="noStrike">
                          <a:solidFill>
                            <a:srgbClr val="000000"/>
                          </a:solidFill>
                          <a:effectLst/>
                          <a:latin typeface="Century Gothic"/>
                        </a:rPr>
                        <a:t>85</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8DB4E2"/>
                    </a:solidFill>
                  </a:tcPr>
                </a:tc>
              </a:tr>
              <a:tr h="214779">
                <a:tc>
                  <a:txBody>
                    <a:bodyPr/>
                    <a:lstStyle/>
                    <a:p>
                      <a:pPr algn="l" fontAlgn="b"/>
                      <a:r>
                        <a:rPr lang="pt-BR" sz="1300" b="0" i="0" u="none" strike="noStrike">
                          <a:solidFill>
                            <a:srgbClr val="000000"/>
                          </a:solidFill>
                          <a:effectLst/>
                          <a:latin typeface="Century Gothic"/>
                        </a:rPr>
                        <a:t>Portador Necessidade Especial</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0" i="0" u="none" strike="noStrike">
                          <a:solidFill>
                            <a:srgbClr val="000000"/>
                          </a:solidFill>
                          <a:effectLst/>
                          <a:latin typeface="Century Gothic"/>
                        </a:rPr>
                        <a:t>90</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196103">
                <a:tc>
                  <a:txBody>
                    <a:bodyPr/>
                    <a:lstStyle/>
                    <a:p>
                      <a:pPr algn="l" fontAlgn="b"/>
                      <a:r>
                        <a:rPr lang="pt-BR" sz="1300" b="1" i="0" u="none" strike="noStrike">
                          <a:solidFill>
                            <a:srgbClr val="000000"/>
                          </a:solidFill>
                          <a:effectLst/>
                          <a:latin typeface="Century Gothic"/>
                        </a:rPr>
                        <a:t>Camarotes (quant.)</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E6B8B7"/>
                    </a:solidFill>
                  </a:tcPr>
                </a:tc>
                <a:tc>
                  <a:txBody>
                    <a:bodyPr/>
                    <a:lstStyle/>
                    <a:p>
                      <a:pPr algn="ctr" fontAlgn="ctr"/>
                      <a:r>
                        <a:rPr lang="pt-BR" sz="1300" b="1" i="0" u="none" strike="noStrike">
                          <a:solidFill>
                            <a:srgbClr val="000000"/>
                          </a:solidFill>
                          <a:effectLst/>
                          <a:latin typeface="Century Gothic"/>
                        </a:rPr>
                        <a:t>110</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E6B8B7"/>
                    </a:solidFill>
                  </a:tcPr>
                </a:tc>
              </a:tr>
              <a:tr h="214779">
                <a:tc>
                  <a:txBody>
                    <a:bodyPr/>
                    <a:lstStyle/>
                    <a:p>
                      <a:pPr algn="l" fontAlgn="b"/>
                      <a:r>
                        <a:rPr lang="pt-BR" sz="1300" b="0" i="0" u="none" strike="noStrike">
                          <a:solidFill>
                            <a:srgbClr val="000000"/>
                          </a:solidFill>
                          <a:effectLst/>
                          <a:latin typeface="Century Gothic"/>
                        </a:rPr>
                        <a:t>2º Pavimento</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0" i="0" u="none" strike="noStrike">
                          <a:solidFill>
                            <a:srgbClr val="000000"/>
                          </a:solidFill>
                          <a:effectLst/>
                          <a:latin typeface="Century Gothic"/>
                        </a:rPr>
                        <a:t>76</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14779">
                <a:tc>
                  <a:txBody>
                    <a:bodyPr/>
                    <a:lstStyle/>
                    <a:p>
                      <a:pPr algn="l" fontAlgn="b"/>
                      <a:r>
                        <a:rPr lang="pt-BR" sz="1300" b="0" i="0" u="none" strike="noStrike" dirty="0">
                          <a:solidFill>
                            <a:srgbClr val="000000"/>
                          </a:solidFill>
                          <a:effectLst/>
                          <a:latin typeface="Century Gothic"/>
                        </a:rPr>
                        <a:t>3º Pavimento</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0" i="0" u="none" strike="noStrike">
                          <a:solidFill>
                            <a:srgbClr val="000000"/>
                          </a:solidFill>
                          <a:effectLst/>
                          <a:latin typeface="Century Gothic"/>
                        </a:rPr>
                        <a:t>34</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14779">
                <a:tc>
                  <a:txBody>
                    <a:bodyPr/>
                    <a:lstStyle/>
                    <a:p>
                      <a:pPr algn="l" fontAlgn="b"/>
                      <a:r>
                        <a:rPr lang="pt-BR" sz="1300" b="1" i="0" u="none" strike="noStrike">
                          <a:solidFill>
                            <a:srgbClr val="F2F2F2"/>
                          </a:solidFill>
                          <a:effectLst/>
                          <a:latin typeface="Century Gothic"/>
                        </a:rPr>
                        <a:t>Circulação</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0" i="0" u="none" strike="noStrike">
                          <a:solidFill>
                            <a:srgbClr val="F2F2F2"/>
                          </a:solidFill>
                          <a:effectLst/>
                          <a:latin typeface="Century Gothic"/>
                        </a:rPr>
                        <a:t> </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14779">
                <a:tc>
                  <a:txBody>
                    <a:bodyPr/>
                    <a:lstStyle/>
                    <a:p>
                      <a:pPr algn="l" fontAlgn="b"/>
                      <a:r>
                        <a:rPr lang="pt-BR" sz="1300" b="0" i="0" u="none" strike="noStrike">
                          <a:solidFill>
                            <a:srgbClr val="000000"/>
                          </a:solidFill>
                          <a:effectLst/>
                          <a:latin typeface="Century Gothic"/>
                        </a:rPr>
                        <a:t>Elevadores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0" i="0" u="none" strike="noStrike">
                          <a:solidFill>
                            <a:srgbClr val="000000"/>
                          </a:solidFill>
                          <a:effectLst/>
                          <a:latin typeface="Century Gothic"/>
                        </a:rPr>
                        <a:t>17</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14779">
                <a:tc>
                  <a:txBody>
                    <a:bodyPr/>
                    <a:lstStyle/>
                    <a:p>
                      <a:pPr algn="l" fontAlgn="b"/>
                      <a:r>
                        <a:rPr lang="pt-BR" sz="1300" b="0" i="0" u="none" strike="noStrike">
                          <a:solidFill>
                            <a:srgbClr val="000000"/>
                          </a:solidFill>
                          <a:effectLst/>
                          <a:latin typeface="Century Gothic"/>
                        </a:rPr>
                        <a:t>Escadas rolantes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0" i="0" u="none" strike="noStrike">
                          <a:solidFill>
                            <a:srgbClr val="000000"/>
                          </a:solidFill>
                          <a:effectLst/>
                          <a:latin typeface="Century Gothic"/>
                        </a:rPr>
                        <a:t>12</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14779">
                <a:tc>
                  <a:txBody>
                    <a:bodyPr/>
                    <a:lstStyle/>
                    <a:p>
                      <a:pPr algn="l" fontAlgn="b"/>
                      <a:r>
                        <a:rPr lang="pt-BR" sz="1300" b="0" i="0" u="none" strike="noStrike">
                          <a:solidFill>
                            <a:srgbClr val="000000"/>
                          </a:solidFill>
                          <a:effectLst/>
                          <a:latin typeface="Century Gothic"/>
                        </a:rPr>
                        <a:t>Rampas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ctr"/>
                      <a:r>
                        <a:rPr lang="pt-BR" sz="1300" b="0" i="0" u="none" strike="noStrike">
                          <a:solidFill>
                            <a:srgbClr val="000000"/>
                          </a:solidFill>
                          <a:effectLst/>
                          <a:latin typeface="Century Gothic"/>
                        </a:rPr>
                        <a:t>6</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196103">
                <a:tc>
                  <a:txBody>
                    <a:bodyPr/>
                    <a:lstStyle/>
                    <a:p>
                      <a:pPr algn="l" fontAlgn="b"/>
                      <a:r>
                        <a:rPr lang="pt-BR" sz="1300" b="1" i="0" u="none" strike="noStrike">
                          <a:solidFill>
                            <a:srgbClr val="000000"/>
                          </a:solidFill>
                          <a:effectLst/>
                          <a:latin typeface="Century Gothic"/>
                        </a:rPr>
                        <a:t>Sanitários</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E6B8B7"/>
                    </a:solidFill>
                  </a:tcPr>
                </a:tc>
                <a:tc>
                  <a:txBody>
                    <a:bodyPr/>
                    <a:lstStyle/>
                    <a:p>
                      <a:pPr algn="ctr" fontAlgn="ctr"/>
                      <a:r>
                        <a:rPr lang="pt-BR" sz="1300" b="1" i="0" u="none" strike="noStrike">
                          <a:solidFill>
                            <a:srgbClr val="000000"/>
                          </a:solidFill>
                          <a:effectLst/>
                          <a:latin typeface="Century Gothic"/>
                        </a:rPr>
                        <a:t>247</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E6B8B7"/>
                    </a:solidFill>
                  </a:tcPr>
                </a:tc>
              </a:tr>
              <a:tr h="196103">
                <a:tc>
                  <a:txBody>
                    <a:bodyPr/>
                    <a:lstStyle/>
                    <a:p>
                      <a:pPr algn="l" fontAlgn="b"/>
                      <a:r>
                        <a:rPr lang="pt-BR" sz="1300" b="1" i="0" u="none" strike="noStrike">
                          <a:solidFill>
                            <a:srgbClr val="000000"/>
                          </a:solidFill>
                          <a:effectLst/>
                          <a:latin typeface="Century Gothic"/>
                        </a:rPr>
                        <a:t>Sanitários (PNE)</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9694"/>
                    </a:solidFill>
                  </a:tcPr>
                </a:tc>
                <a:tc>
                  <a:txBody>
                    <a:bodyPr/>
                    <a:lstStyle/>
                    <a:p>
                      <a:pPr algn="ctr" fontAlgn="ctr"/>
                      <a:r>
                        <a:rPr lang="pt-BR" sz="1300" b="1" i="0" u="none" strike="noStrike">
                          <a:solidFill>
                            <a:srgbClr val="000000"/>
                          </a:solidFill>
                          <a:effectLst/>
                          <a:latin typeface="Century Gothic"/>
                        </a:rPr>
                        <a:t>67</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9694"/>
                    </a:solidFill>
                  </a:tcPr>
                </a:tc>
              </a:tr>
              <a:tr h="214779">
                <a:tc>
                  <a:txBody>
                    <a:bodyPr/>
                    <a:lstStyle/>
                    <a:p>
                      <a:pPr algn="l" fontAlgn="b"/>
                      <a:r>
                        <a:rPr lang="pt-BR" sz="1300" b="0" i="0" u="none" strike="noStrike">
                          <a:solidFill>
                            <a:srgbClr val="000000"/>
                          </a:solidFill>
                          <a:effectLst/>
                          <a:latin typeface="Century Gothic"/>
                        </a:rPr>
                        <a:t>Bacias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0" i="0" u="none" strike="noStrike">
                          <a:solidFill>
                            <a:srgbClr val="000000"/>
                          </a:solidFill>
                          <a:effectLst/>
                          <a:latin typeface="Century Gothic"/>
                        </a:rPr>
                        <a:t>1.222</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14779">
                <a:tc>
                  <a:txBody>
                    <a:bodyPr/>
                    <a:lstStyle/>
                    <a:p>
                      <a:pPr algn="l" fontAlgn="b"/>
                      <a:r>
                        <a:rPr lang="pt-BR" sz="1300" b="0" i="0" u="none" strike="noStrike">
                          <a:solidFill>
                            <a:srgbClr val="000000"/>
                          </a:solidFill>
                          <a:effectLst/>
                          <a:latin typeface="Century Gothic"/>
                        </a:rPr>
                        <a:t>Lavatórios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0" i="0" u="none" strike="noStrike">
                          <a:solidFill>
                            <a:srgbClr val="000000"/>
                          </a:solidFill>
                          <a:effectLst/>
                          <a:latin typeface="Century Gothic"/>
                        </a:rPr>
                        <a:t>969</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14779">
                <a:tc>
                  <a:txBody>
                    <a:bodyPr/>
                    <a:lstStyle/>
                    <a:p>
                      <a:pPr algn="l" fontAlgn="b"/>
                      <a:r>
                        <a:rPr lang="pt-BR" sz="1300" b="0" i="0" u="none" strike="noStrike">
                          <a:solidFill>
                            <a:srgbClr val="000000"/>
                          </a:solidFill>
                          <a:effectLst/>
                          <a:latin typeface="Century Gothic"/>
                        </a:rPr>
                        <a:t>Mictórios</a:t>
                      </a:r>
                    </a:p>
                  </a:txBody>
                  <a:tcPr marL="28591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ctr"/>
                      <a:r>
                        <a:rPr lang="pt-BR" sz="1300" b="0" i="0" u="none" strike="noStrike">
                          <a:solidFill>
                            <a:srgbClr val="000000"/>
                          </a:solidFill>
                          <a:effectLst/>
                          <a:latin typeface="Century Gothic"/>
                        </a:rPr>
                        <a:t>857</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196103">
                <a:tc>
                  <a:txBody>
                    <a:bodyPr/>
                    <a:lstStyle/>
                    <a:p>
                      <a:pPr algn="l" fontAlgn="b"/>
                      <a:r>
                        <a:rPr lang="pt-BR" sz="1300" b="1" i="0" u="none" strike="noStrike">
                          <a:solidFill>
                            <a:srgbClr val="000000"/>
                          </a:solidFill>
                          <a:effectLst/>
                          <a:latin typeface="Century Gothic"/>
                        </a:rPr>
                        <a:t>Bares</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ctr"/>
                      <a:r>
                        <a:rPr lang="pt-BR" sz="1300" b="1" i="0" u="none" strike="noStrike">
                          <a:solidFill>
                            <a:srgbClr val="000000"/>
                          </a:solidFill>
                          <a:effectLst/>
                          <a:latin typeface="Century Gothic"/>
                        </a:rPr>
                        <a:t>60</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196103">
                <a:tc>
                  <a:txBody>
                    <a:bodyPr/>
                    <a:lstStyle/>
                    <a:p>
                      <a:pPr algn="l" fontAlgn="b"/>
                      <a:r>
                        <a:rPr lang="pt-BR" sz="1300" b="1" i="0" u="none" strike="noStrike">
                          <a:solidFill>
                            <a:srgbClr val="000000"/>
                          </a:solidFill>
                          <a:effectLst/>
                          <a:latin typeface="Century Gothic"/>
                        </a:rPr>
                        <a:t>Cobertura</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c>
                  <a:txBody>
                    <a:bodyPr/>
                    <a:lstStyle/>
                    <a:p>
                      <a:pPr algn="ctr" fontAlgn="ctr"/>
                      <a:r>
                        <a:rPr lang="pt-BR" sz="1300" b="1" i="0" u="none" strike="noStrike">
                          <a:solidFill>
                            <a:srgbClr val="000000"/>
                          </a:solidFill>
                          <a:effectLst/>
                          <a:latin typeface="Century Gothic"/>
                        </a:rPr>
                        <a:t>47.757,00 m²</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r>
              <a:tr h="196103">
                <a:tc>
                  <a:txBody>
                    <a:bodyPr/>
                    <a:lstStyle/>
                    <a:p>
                      <a:pPr algn="l" fontAlgn="b"/>
                      <a:r>
                        <a:rPr lang="pt-BR" sz="1300" b="1" i="0" u="none" strike="noStrike">
                          <a:solidFill>
                            <a:srgbClr val="000000"/>
                          </a:solidFill>
                          <a:effectLst/>
                          <a:latin typeface="Century Gothic"/>
                        </a:rPr>
                        <a:t>Campo de jogo</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5B3D7"/>
                    </a:solidFill>
                  </a:tcPr>
                </a:tc>
                <a:tc>
                  <a:txBody>
                    <a:bodyPr/>
                    <a:lstStyle/>
                    <a:p>
                      <a:pPr algn="ctr" fontAlgn="ctr"/>
                      <a:r>
                        <a:rPr lang="pt-BR" sz="1300" b="1" i="0" u="none" strike="noStrike">
                          <a:solidFill>
                            <a:srgbClr val="000000"/>
                          </a:solidFill>
                          <a:effectLst/>
                          <a:latin typeface="Century Gothic"/>
                        </a:rPr>
                        <a:t>105 x 68 m</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5B3D7"/>
                    </a:solidFill>
                  </a:tcPr>
                </a:tc>
              </a:tr>
              <a:tr h="196103">
                <a:tc>
                  <a:txBody>
                    <a:bodyPr/>
                    <a:lstStyle/>
                    <a:p>
                      <a:pPr algn="l" fontAlgn="b"/>
                      <a:r>
                        <a:rPr lang="pt-BR" sz="1300" b="1" i="0" u="none" strike="noStrike">
                          <a:solidFill>
                            <a:srgbClr val="000000"/>
                          </a:solidFill>
                          <a:effectLst/>
                          <a:latin typeface="Century Gothic"/>
                        </a:rPr>
                        <a:t>Estacionamento interno</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300" b="1" i="0" u="none" strike="noStrike" dirty="0">
                          <a:solidFill>
                            <a:srgbClr val="000000"/>
                          </a:solidFill>
                          <a:effectLst/>
                          <a:latin typeface="Century Gothic"/>
                        </a:rPr>
                        <a:t>358 vagas</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196103">
                <a:tc>
                  <a:txBody>
                    <a:bodyPr/>
                    <a:lstStyle/>
                    <a:p>
                      <a:pPr algn="l" fontAlgn="b"/>
                      <a:r>
                        <a:rPr lang="pt-BR" sz="1300" b="1" i="0" u="none" strike="noStrike">
                          <a:solidFill>
                            <a:srgbClr val="000000"/>
                          </a:solidFill>
                          <a:effectLst/>
                          <a:latin typeface="Century Gothic"/>
                        </a:rPr>
                        <a:t>Vidro (m²)</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ctr"/>
                      <a:r>
                        <a:rPr lang="pt-BR" sz="1300" b="1" i="0" u="none" strike="noStrike" dirty="0">
                          <a:solidFill>
                            <a:srgbClr val="000000"/>
                          </a:solidFill>
                          <a:effectLst/>
                          <a:latin typeface="Century Gothic"/>
                        </a:rPr>
                        <a:t>6199,95</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196103">
                <a:tc>
                  <a:txBody>
                    <a:bodyPr/>
                    <a:lstStyle/>
                    <a:p>
                      <a:pPr algn="l" fontAlgn="b"/>
                      <a:r>
                        <a:rPr lang="pt-BR" sz="1300" b="1" i="0" u="none" strike="noStrike">
                          <a:solidFill>
                            <a:srgbClr val="000000"/>
                          </a:solidFill>
                          <a:effectLst/>
                          <a:latin typeface="Century Gothic"/>
                        </a:rPr>
                        <a:t>Portas</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b"/>
                      <a:r>
                        <a:rPr lang="pt-BR" sz="1300" b="1" i="0" u="none" strike="noStrike">
                          <a:solidFill>
                            <a:srgbClr val="000000"/>
                          </a:solidFill>
                          <a:effectLst/>
                          <a:latin typeface="Century Gothic"/>
                        </a:rPr>
                        <a:t>1.114</a:t>
                      </a:r>
                    </a:p>
                  </a:txBody>
                  <a:tcPr marL="0" marR="0" marT="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196103">
                <a:tc>
                  <a:txBody>
                    <a:bodyPr/>
                    <a:lstStyle/>
                    <a:p>
                      <a:pPr algn="l" fontAlgn="b"/>
                      <a:r>
                        <a:rPr lang="pt-BR" sz="1300" b="1" i="0" u="none" strike="noStrike">
                          <a:solidFill>
                            <a:srgbClr val="000000"/>
                          </a:solidFill>
                          <a:effectLst/>
                          <a:latin typeface="Century Gothic"/>
                        </a:rPr>
                        <a:t>Esquadrias</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ctr"/>
                      <a:r>
                        <a:rPr lang="pt-BR" sz="1300" b="1" i="0" u="none" strike="noStrike" dirty="0" smtClean="0">
                          <a:solidFill>
                            <a:srgbClr val="000000"/>
                          </a:solidFill>
                          <a:effectLst/>
                          <a:latin typeface="Century Gothic"/>
                        </a:rPr>
                        <a:t>210</a:t>
                      </a:r>
                      <a:r>
                        <a:rPr lang="pt-BR" sz="1300" b="1" i="0" u="none" strike="noStrike" dirty="0">
                          <a:solidFill>
                            <a:srgbClr val="000000"/>
                          </a:solidFill>
                          <a:effectLst/>
                          <a:latin typeface="Century Gothic"/>
                        </a:rPr>
                        <a:t> </a:t>
                      </a:r>
                    </a:p>
                  </a:txBody>
                  <a:tcPr marL="0" marR="0" marT="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196103">
                <a:tc>
                  <a:txBody>
                    <a:bodyPr/>
                    <a:lstStyle/>
                    <a:p>
                      <a:pPr algn="l" fontAlgn="b"/>
                      <a:r>
                        <a:rPr lang="pt-BR" sz="1300" b="1" i="0" u="none" strike="noStrike">
                          <a:solidFill>
                            <a:srgbClr val="000000"/>
                          </a:solidFill>
                          <a:effectLst/>
                          <a:latin typeface="Century Gothic"/>
                        </a:rPr>
                        <a:t>Portões área interna</a:t>
                      </a:r>
                    </a:p>
                  </a:txBody>
                  <a:tcPr marL="95304" marR="0" marT="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B8CCE4"/>
                    </a:solidFill>
                  </a:tcPr>
                </a:tc>
                <a:tc>
                  <a:txBody>
                    <a:bodyPr/>
                    <a:lstStyle/>
                    <a:p>
                      <a:pPr algn="ctr" fontAlgn="b"/>
                      <a:r>
                        <a:rPr lang="pt-BR" sz="1300" b="1" i="0" u="none" strike="noStrike" dirty="0" smtClean="0">
                          <a:solidFill>
                            <a:srgbClr val="000000"/>
                          </a:solidFill>
                          <a:effectLst/>
                          <a:latin typeface="Century Gothic"/>
                        </a:rPr>
                        <a:t>86</a:t>
                      </a:r>
                      <a:endParaRPr lang="pt-BR" sz="1300" b="1" i="0" u="none" strike="noStrike" dirty="0">
                        <a:solidFill>
                          <a:srgbClr val="000000"/>
                        </a:solidFill>
                        <a:effectLst/>
                        <a:latin typeface="Century Gothic"/>
                      </a:endParaRPr>
                    </a:p>
                  </a:txBody>
                  <a:tcPr marL="0" marR="0" marT="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B8CCE4"/>
                    </a:solidFill>
                  </a:tcPr>
                </a:tc>
              </a:tr>
            </a:tbl>
          </a:graphicData>
        </a:graphic>
      </p:graphicFrame>
      <p:sp>
        <p:nvSpPr>
          <p:cNvPr id="6" name="CaixaDeTexto 1"/>
          <p:cNvSpPr txBox="1"/>
          <p:nvPr/>
        </p:nvSpPr>
        <p:spPr>
          <a:xfrm rot="16200000">
            <a:off x="1864287" y="1715691"/>
            <a:ext cx="1488281" cy="228600"/>
          </a:xfrm>
          <a:prstGeom prst="rect">
            <a:avLst/>
          </a:prstGeom>
          <a:solidFill>
            <a:schemeClr val="accent2">
              <a:lumMod val="60000"/>
              <a:lumOff val="40000"/>
            </a:schemeClr>
          </a:solidFill>
          <a:ln w="12700" cmpd="sng">
            <a:solidFill>
              <a:schemeClr val="accent5">
                <a:lumMod val="50000"/>
              </a:schemeClr>
            </a:solidFill>
          </a:ln>
          <a:effectLst>
            <a:innerShdw blurRad="63500" dist="25400" dir="16200000">
              <a:prstClr val="black">
                <a:alpha val="40000"/>
              </a:prstClr>
            </a:inn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600" b="1" dirty="0">
                <a:latin typeface="Century Gothic" pitchFamily="34" charset="0"/>
              </a:rPr>
              <a:t>ASSENTOS</a:t>
            </a:r>
          </a:p>
        </p:txBody>
      </p:sp>
    </p:spTree>
    <p:extLst>
      <p:ext uri="{BB962C8B-B14F-4D97-AF65-F5344CB8AC3E}">
        <p14:creationId xmlns:p14="http://schemas.microsoft.com/office/powerpoint/2010/main" val="2716118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7536209"/>
              </p:ext>
            </p:extLst>
          </p:nvPr>
        </p:nvGraphicFramePr>
        <p:xfrm>
          <a:off x="1907704" y="188640"/>
          <a:ext cx="5328593" cy="6198292"/>
        </p:xfrm>
        <a:graphic>
          <a:graphicData uri="http://schemas.openxmlformats.org/drawingml/2006/table">
            <a:tbl>
              <a:tblPr>
                <a:effectLst>
                  <a:innerShdw blurRad="114300">
                    <a:prstClr val="black"/>
                  </a:innerShdw>
                </a:effectLst>
              </a:tblPr>
              <a:tblGrid>
                <a:gridCol w="3946568"/>
                <a:gridCol w="1382025"/>
              </a:tblGrid>
              <a:tr h="392021">
                <a:tc gridSpan="2">
                  <a:txBody>
                    <a:bodyPr/>
                    <a:lstStyle/>
                    <a:p>
                      <a:pPr algn="l" fontAlgn="b"/>
                      <a:r>
                        <a:rPr lang="pt-BR" sz="2000" b="0" i="1" u="none" strike="noStrike" dirty="0">
                          <a:solidFill>
                            <a:srgbClr val="D9D9D9"/>
                          </a:solidFill>
                          <a:effectLst/>
                          <a:latin typeface="Century Gothic"/>
                        </a:rPr>
                        <a:t>Instalações</a:t>
                      </a:r>
                    </a:p>
                  </a:txBody>
                  <a:tcPr marL="98005" marR="10890" marT="10890" marB="0" anchor="b">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595959"/>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215967"/>
                    </a:solidFill>
                  </a:tcPr>
                </a:tc>
                <a:tc hMerge="1">
                  <a:txBody>
                    <a:bodyPr/>
                    <a:lstStyle/>
                    <a:p>
                      <a:endParaRPr lang="pt-BR"/>
                    </a:p>
                  </a:txBody>
                  <a:tcPr/>
                </a:tc>
              </a:tr>
              <a:tr h="261349">
                <a:tc>
                  <a:txBody>
                    <a:bodyPr/>
                    <a:lstStyle/>
                    <a:p>
                      <a:pPr algn="l" fontAlgn="b"/>
                      <a:r>
                        <a:rPr lang="pt-BR" sz="1300" b="1" i="0" u="none" strike="noStrike">
                          <a:solidFill>
                            <a:srgbClr val="F2F2F2"/>
                          </a:solidFill>
                          <a:effectLst/>
                          <a:latin typeface="Century Gothic"/>
                        </a:rPr>
                        <a:t>Vídeo-Projeção</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1" i="0" u="none" strike="noStrike">
                          <a:solidFill>
                            <a:srgbClr val="F2F2F2"/>
                          </a:solidFill>
                          <a:effectLst/>
                          <a:latin typeface="Century Gothic"/>
                        </a:rPr>
                        <a:t> </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91838">
                <a:tc>
                  <a:txBody>
                    <a:bodyPr/>
                    <a:lstStyle/>
                    <a:p>
                      <a:pPr algn="l" fontAlgn="b"/>
                      <a:r>
                        <a:rPr lang="pt-BR" sz="1300" b="0" i="0" u="none" strike="noStrike">
                          <a:solidFill>
                            <a:srgbClr val="000000"/>
                          </a:solidFill>
                          <a:effectLst/>
                          <a:latin typeface="Century Gothic"/>
                        </a:rPr>
                        <a:t>Telões 100m²</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300" b="0" i="0" u="none" strike="noStrike">
                          <a:solidFill>
                            <a:srgbClr val="000000"/>
                          </a:solidFill>
                          <a:effectLst/>
                          <a:latin typeface="Century Gothic"/>
                        </a:rPr>
                        <a:t>4</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91838">
                <a:tc>
                  <a:txBody>
                    <a:bodyPr/>
                    <a:lstStyle/>
                    <a:p>
                      <a:pPr algn="l" fontAlgn="b"/>
                      <a:r>
                        <a:rPr lang="pt-BR" sz="1300" b="0" i="0" u="none" strike="noStrike">
                          <a:solidFill>
                            <a:srgbClr val="000000"/>
                          </a:solidFill>
                          <a:effectLst/>
                          <a:latin typeface="Century Gothic"/>
                        </a:rPr>
                        <a:t>Displays 42"</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300" b="0" i="0" u="none" strike="noStrike">
                          <a:solidFill>
                            <a:srgbClr val="000000"/>
                          </a:solidFill>
                          <a:effectLst/>
                          <a:latin typeface="Century Gothic"/>
                        </a:rPr>
                        <a:t>360</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91838">
                <a:tc>
                  <a:txBody>
                    <a:bodyPr/>
                    <a:lstStyle/>
                    <a:p>
                      <a:pPr algn="l" fontAlgn="b"/>
                      <a:r>
                        <a:rPr lang="pt-BR" sz="1300" b="0" i="0" u="none" strike="noStrike">
                          <a:solidFill>
                            <a:srgbClr val="000000"/>
                          </a:solidFill>
                          <a:effectLst/>
                          <a:latin typeface="Century Gothic"/>
                        </a:rPr>
                        <a:t>Time Displays</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b"/>
                      <a:r>
                        <a:rPr lang="pt-BR" sz="1300" b="0" i="0" u="none" strike="noStrike">
                          <a:solidFill>
                            <a:srgbClr val="000000"/>
                          </a:solidFill>
                          <a:effectLst/>
                          <a:latin typeface="Century Gothic"/>
                        </a:rPr>
                        <a:t>64</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291838">
                <a:tc>
                  <a:txBody>
                    <a:bodyPr/>
                    <a:lstStyle/>
                    <a:p>
                      <a:pPr algn="l" fontAlgn="b"/>
                      <a:r>
                        <a:rPr lang="pt-BR" sz="1300" b="1" i="0" u="none" strike="noStrike">
                          <a:solidFill>
                            <a:srgbClr val="F2F2F2"/>
                          </a:solidFill>
                          <a:effectLst/>
                          <a:latin typeface="Century Gothic"/>
                        </a:rPr>
                        <a:t>Sonorização</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1" i="0" u="none" strike="noStrike">
                          <a:solidFill>
                            <a:srgbClr val="F2F2F2"/>
                          </a:solidFill>
                          <a:effectLst/>
                          <a:latin typeface="Century Gothic"/>
                        </a:rPr>
                        <a:t> </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91838">
                <a:tc>
                  <a:txBody>
                    <a:bodyPr/>
                    <a:lstStyle/>
                    <a:p>
                      <a:pPr algn="l" fontAlgn="b"/>
                      <a:r>
                        <a:rPr lang="pt-BR" sz="1300" b="0" i="0" u="none" strike="noStrike">
                          <a:solidFill>
                            <a:srgbClr val="000000"/>
                          </a:solidFill>
                          <a:effectLst/>
                          <a:latin typeface="Century Gothic"/>
                        </a:rPr>
                        <a:t>Alto-falantes internos</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300" b="0" i="0" u="none" strike="noStrike">
                          <a:solidFill>
                            <a:srgbClr val="000000"/>
                          </a:solidFill>
                          <a:effectLst/>
                          <a:latin typeface="Century Gothic"/>
                        </a:rPr>
                        <a:t>3.860</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91838">
                <a:tc>
                  <a:txBody>
                    <a:bodyPr/>
                    <a:lstStyle/>
                    <a:p>
                      <a:pPr algn="l" fontAlgn="b"/>
                      <a:r>
                        <a:rPr lang="pt-BR" sz="1300" b="0" i="0" u="none" strike="noStrike">
                          <a:solidFill>
                            <a:srgbClr val="000000"/>
                          </a:solidFill>
                          <a:effectLst/>
                          <a:latin typeface="Century Gothic"/>
                        </a:rPr>
                        <a:t>Alto-falantes externos</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300" b="0" i="0" u="none" strike="noStrike">
                          <a:solidFill>
                            <a:srgbClr val="000000"/>
                          </a:solidFill>
                          <a:effectLst/>
                          <a:latin typeface="Century Gothic"/>
                        </a:rPr>
                        <a:t>80</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91838">
                <a:tc>
                  <a:txBody>
                    <a:bodyPr/>
                    <a:lstStyle/>
                    <a:p>
                      <a:pPr algn="l" fontAlgn="b"/>
                      <a:r>
                        <a:rPr lang="pt-BR" sz="1300" b="1" i="0" u="none" strike="noStrike" dirty="0" err="1">
                          <a:solidFill>
                            <a:srgbClr val="F2F2F2"/>
                          </a:solidFill>
                          <a:effectLst/>
                          <a:latin typeface="Century Gothic"/>
                        </a:rPr>
                        <a:t>Luminotécnica</a:t>
                      </a:r>
                      <a:endParaRPr lang="pt-BR" sz="1300" b="1" i="0" u="none" strike="noStrike" dirty="0">
                        <a:solidFill>
                          <a:srgbClr val="F2F2F2"/>
                        </a:solidFill>
                        <a:effectLst/>
                        <a:latin typeface="Century Gothic"/>
                      </a:endParaRP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1" i="0" u="none" strike="noStrike">
                          <a:solidFill>
                            <a:srgbClr val="F2F2F2"/>
                          </a:solidFill>
                          <a:effectLst/>
                          <a:latin typeface="Century Gothic"/>
                        </a:rPr>
                        <a:t> </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91838">
                <a:tc>
                  <a:txBody>
                    <a:bodyPr/>
                    <a:lstStyle/>
                    <a:p>
                      <a:pPr algn="l" fontAlgn="b"/>
                      <a:r>
                        <a:rPr lang="pt-BR" sz="1300" b="0" i="0" u="none" strike="noStrike">
                          <a:solidFill>
                            <a:srgbClr val="000000"/>
                          </a:solidFill>
                          <a:effectLst/>
                          <a:latin typeface="Century Gothic"/>
                        </a:rPr>
                        <a:t>Refletores (2000w) - Iluminação de Campo</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300" b="0" i="0" u="none" strike="noStrike">
                          <a:solidFill>
                            <a:srgbClr val="000000"/>
                          </a:solidFill>
                          <a:effectLst/>
                          <a:latin typeface="Century Gothic"/>
                        </a:rPr>
                        <a:t>400</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91838">
                <a:tc>
                  <a:txBody>
                    <a:bodyPr/>
                    <a:lstStyle/>
                    <a:p>
                      <a:pPr algn="l" fontAlgn="b"/>
                      <a:r>
                        <a:rPr lang="pt-BR" sz="1300" b="0" i="0" u="none" strike="noStrike">
                          <a:solidFill>
                            <a:srgbClr val="000000"/>
                          </a:solidFill>
                          <a:effectLst/>
                          <a:latin typeface="Century Gothic"/>
                        </a:rPr>
                        <a:t>Luminárias (110 tipos)</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300" b="0" i="0" u="none" strike="noStrike">
                          <a:solidFill>
                            <a:srgbClr val="000000"/>
                          </a:solidFill>
                          <a:effectLst/>
                          <a:latin typeface="Century Gothic"/>
                        </a:rPr>
                        <a:t>23.500</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91838">
                <a:tc>
                  <a:txBody>
                    <a:bodyPr/>
                    <a:lstStyle/>
                    <a:p>
                      <a:pPr algn="l" fontAlgn="b"/>
                      <a:r>
                        <a:rPr lang="pt-BR" sz="1300" b="1" i="0" u="none" strike="noStrike">
                          <a:solidFill>
                            <a:srgbClr val="F2F2F2"/>
                          </a:solidFill>
                          <a:effectLst/>
                          <a:latin typeface="Century Gothic"/>
                        </a:rPr>
                        <a:t>Elétrica</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1" i="0" u="none" strike="noStrike">
                          <a:solidFill>
                            <a:srgbClr val="F2F2F2"/>
                          </a:solidFill>
                          <a:effectLst/>
                          <a:latin typeface="Century Gothic"/>
                        </a:rPr>
                        <a:t> </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91838">
                <a:tc>
                  <a:txBody>
                    <a:bodyPr/>
                    <a:lstStyle/>
                    <a:p>
                      <a:pPr algn="l" fontAlgn="b"/>
                      <a:r>
                        <a:rPr lang="pt-BR" sz="1300" b="0" i="0" u="none" strike="noStrike" dirty="0">
                          <a:solidFill>
                            <a:srgbClr val="000000"/>
                          </a:solidFill>
                          <a:effectLst/>
                          <a:latin typeface="Century Gothic"/>
                        </a:rPr>
                        <a:t>Subestações / carga instalada total </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300" b="0" i="0" u="none" strike="noStrike">
                          <a:solidFill>
                            <a:srgbClr val="000000"/>
                          </a:solidFill>
                          <a:effectLst/>
                          <a:latin typeface="Century Gothic"/>
                        </a:rPr>
                        <a:t>9 / 19.500Kva</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91838">
                <a:tc>
                  <a:txBody>
                    <a:bodyPr/>
                    <a:lstStyle/>
                    <a:p>
                      <a:pPr algn="l" fontAlgn="b"/>
                      <a:r>
                        <a:rPr lang="pt-BR" sz="1300" b="0" i="0" u="none" strike="noStrike">
                          <a:solidFill>
                            <a:srgbClr val="000000"/>
                          </a:solidFill>
                          <a:effectLst/>
                          <a:latin typeface="Century Gothic"/>
                        </a:rPr>
                        <a:t>Geradores (5.000 Kva)</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ctr"/>
                      <a:r>
                        <a:rPr lang="pt-BR" sz="1300" b="0" i="0" u="none" strike="noStrike">
                          <a:solidFill>
                            <a:srgbClr val="000000"/>
                          </a:solidFill>
                          <a:effectLst/>
                          <a:latin typeface="Century Gothic"/>
                        </a:rPr>
                        <a:t>4</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291838">
                <a:tc>
                  <a:txBody>
                    <a:bodyPr/>
                    <a:lstStyle/>
                    <a:p>
                      <a:pPr algn="l" fontAlgn="ctr"/>
                      <a:r>
                        <a:rPr lang="pt-BR" sz="1300" b="0" i="0" u="none" strike="noStrike">
                          <a:solidFill>
                            <a:srgbClr val="000000"/>
                          </a:solidFill>
                          <a:effectLst/>
                          <a:latin typeface="Century Gothic"/>
                        </a:rPr>
                        <a:t>No-breaks (2.700 Kva)</a:t>
                      </a:r>
                    </a:p>
                  </a:txBody>
                  <a:tcPr marL="294016" marR="10890" marT="10890" marB="0" anchor="ctr">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ctr"/>
                      <a:r>
                        <a:rPr lang="pt-BR" sz="1300" b="0" i="0" u="none" strike="noStrike">
                          <a:solidFill>
                            <a:srgbClr val="000000"/>
                          </a:solidFill>
                          <a:effectLst/>
                          <a:latin typeface="Century Gothic"/>
                        </a:rPr>
                        <a:t>4</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291838">
                <a:tc>
                  <a:txBody>
                    <a:bodyPr/>
                    <a:lstStyle/>
                    <a:p>
                      <a:pPr algn="l" fontAlgn="b"/>
                      <a:r>
                        <a:rPr lang="pt-BR" sz="1300" b="1" i="0" u="none" strike="noStrike">
                          <a:solidFill>
                            <a:srgbClr val="F2F2F2"/>
                          </a:solidFill>
                          <a:effectLst/>
                          <a:latin typeface="Century Gothic"/>
                        </a:rPr>
                        <a:t>Ar Condicionado</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c>
                  <a:txBody>
                    <a:bodyPr/>
                    <a:lstStyle/>
                    <a:p>
                      <a:pPr algn="ctr" fontAlgn="ctr"/>
                      <a:r>
                        <a:rPr lang="pt-BR" sz="1300" b="1" i="0" u="none" strike="noStrike">
                          <a:solidFill>
                            <a:srgbClr val="F2F2F2"/>
                          </a:solidFill>
                          <a:effectLst/>
                          <a:latin typeface="Century Gothic"/>
                        </a:rPr>
                        <a:t> </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63634"/>
                    </a:solidFill>
                  </a:tcPr>
                </a:tc>
              </a:tr>
              <a:tr h="291838">
                <a:tc>
                  <a:txBody>
                    <a:bodyPr/>
                    <a:lstStyle/>
                    <a:p>
                      <a:pPr algn="l" fontAlgn="b"/>
                      <a:r>
                        <a:rPr lang="pt-BR" sz="1300" b="0" i="0" u="none" strike="noStrike">
                          <a:solidFill>
                            <a:srgbClr val="000000"/>
                          </a:solidFill>
                          <a:effectLst/>
                          <a:latin typeface="Century Gothic"/>
                        </a:rPr>
                        <a:t>Água gelada</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300" b="0" i="0" u="none" strike="noStrike">
                          <a:solidFill>
                            <a:srgbClr val="000000"/>
                          </a:solidFill>
                          <a:effectLst/>
                          <a:latin typeface="Century Gothic"/>
                        </a:rPr>
                        <a:t>954 TR</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291838">
                <a:tc>
                  <a:txBody>
                    <a:bodyPr/>
                    <a:lstStyle/>
                    <a:p>
                      <a:pPr algn="l" fontAlgn="b"/>
                      <a:r>
                        <a:rPr lang="pt-BR" sz="1300" b="0" i="0" u="none" strike="noStrike" dirty="0">
                          <a:solidFill>
                            <a:srgbClr val="000000"/>
                          </a:solidFill>
                          <a:effectLst/>
                          <a:latin typeface="Century Gothic"/>
                        </a:rPr>
                        <a:t>VRF</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300" b="0" i="0" u="none" strike="noStrike">
                          <a:solidFill>
                            <a:srgbClr val="000000"/>
                          </a:solidFill>
                          <a:effectLst/>
                          <a:latin typeface="Century Gothic"/>
                        </a:rPr>
                        <a:t>1.789 TR</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291838">
                <a:tc>
                  <a:txBody>
                    <a:bodyPr/>
                    <a:lstStyle/>
                    <a:p>
                      <a:pPr algn="l" fontAlgn="b"/>
                      <a:r>
                        <a:rPr lang="pt-BR" sz="1300" b="0" i="0" u="none" strike="noStrike">
                          <a:solidFill>
                            <a:srgbClr val="000000"/>
                          </a:solidFill>
                          <a:effectLst/>
                          <a:latin typeface="Century Gothic"/>
                        </a:rPr>
                        <a:t>VRF (alta precisão)</a:t>
                      </a:r>
                    </a:p>
                  </a:txBody>
                  <a:tcPr marL="294016"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b"/>
                      <a:r>
                        <a:rPr lang="pt-BR" sz="1300" b="0" i="0" u="none" strike="noStrike">
                          <a:solidFill>
                            <a:srgbClr val="000000"/>
                          </a:solidFill>
                          <a:effectLst/>
                          <a:latin typeface="Century Gothic"/>
                        </a:rPr>
                        <a:t>330 TR</a:t>
                      </a:r>
                    </a:p>
                  </a:txBody>
                  <a:tcPr marL="10890" marR="10890" marT="10890"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291838">
                <a:tc>
                  <a:txBody>
                    <a:bodyPr/>
                    <a:lstStyle/>
                    <a:p>
                      <a:pPr algn="l" fontAlgn="b"/>
                      <a:r>
                        <a:rPr lang="pt-BR" sz="1300" b="1" i="0" u="none" strike="noStrike">
                          <a:solidFill>
                            <a:srgbClr val="000000"/>
                          </a:solidFill>
                          <a:effectLst/>
                          <a:latin typeface="Century Gothic"/>
                        </a:rPr>
                        <a:t>CFTV</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ctr"/>
                      <a:r>
                        <a:rPr lang="pt-BR" sz="1300" b="1" i="0" u="none" strike="noStrike" dirty="0">
                          <a:solidFill>
                            <a:srgbClr val="000000"/>
                          </a:solidFill>
                          <a:effectLst/>
                          <a:latin typeface="Century Gothic"/>
                        </a:rPr>
                        <a:t>314</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291838">
                <a:tc>
                  <a:txBody>
                    <a:bodyPr/>
                    <a:lstStyle/>
                    <a:p>
                      <a:pPr algn="l" fontAlgn="b"/>
                      <a:r>
                        <a:rPr lang="pt-BR" sz="1300" b="1" i="0" u="none" strike="noStrike">
                          <a:solidFill>
                            <a:srgbClr val="000000"/>
                          </a:solidFill>
                          <a:effectLst/>
                          <a:latin typeface="Century Gothic"/>
                        </a:rPr>
                        <a:t>Infraestrutura para Cameras (transmissão)</a:t>
                      </a:r>
                    </a:p>
                  </a:txBody>
                  <a:tcPr marL="98005" marR="10890" marT="10890"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c>
                  <a:txBody>
                    <a:bodyPr/>
                    <a:lstStyle/>
                    <a:p>
                      <a:pPr algn="ctr" fontAlgn="ctr"/>
                      <a:r>
                        <a:rPr lang="pt-BR" sz="1300" b="1" i="0" u="none" strike="noStrike" dirty="0">
                          <a:solidFill>
                            <a:srgbClr val="000000"/>
                          </a:solidFill>
                          <a:effectLst/>
                          <a:latin typeface="Century Gothic"/>
                        </a:rPr>
                        <a:t>150</a:t>
                      </a:r>
                    </a:p>
                  </a:txBody>
                  <a:tcPr marL="10890" marR="10890" marT="10890"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3890151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147660168"/>
              </p:ext>
            </p:extLst>
          </p:nvPr>
        </p:nvGraphicFramePr>
        <p:xfrm>
          <a:off x="811162" y="260648"/>
          <a:ext cx="7521688" cy="1300412"/>
        </p:xfrm>
        <a:graphic>
          <a:graphicData uri="http://schemas.openxmlformats.org/drawingml/2006/table">
            <a:tbl>
              <a:tblPr>
                <a:effectLst>
                  <a:innerShdw blurRad="114300">
                    <a:prstClr val="black"/>
                  </a:innerShdw>
                </a:effectLst>
              </a:tblPr>
              <a:tblGrid>
                <a:gridCol w="5568202"/>
                <a:gridCol w="1953486"/>
              </a:tblGrid>
              <a:tr h="476510">
                <a:tc gridSpan="2">
                  <a:txBody>
                    <a:bodyPr/>
                    <a:lstStyle/>
                    <a:p>
                      <a:pPr algn="l" fontAlgn="b"/>
                      <a:r>
                        <a:rPr lang="pt-BR" sz="2900" b="0" i="1" u="none" strike="noStrike" dirty="0">
                          <a:solidFill>
                            <a:srgbClr val="D9D9D9"/>
                          </a:solidFill>
                          <a:effectLst/>
                          <a:latin typeface="Century Gothic"/>
                        </a:rPr>
                        <a:t>Projeto</a:t>
                      </a:r>
                    </a:p>
                  </a:txBody>
                  <a:tcPr marL="138342" marR="15371" marT="15371" marB="0" anchor="b">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63634"/>
                      </a:solidFill>
                      <a:prstDash val="solid"/>
                      <a:round/>
                      <a:headEnd type="none" w="med" len="med"/>
                      <a:tailEnd type="none" w="med" len="med"/>
                    </a:lnB>
                    <a:solidFill>
                      <a:srgbClr val="215967"/>
                    </a:solidFill>
                  </a:tcPr>
                </a:tc>
                <a:tc hMerge="1">
                  <a:txBody>
                    <a:bodyPr/>
                    <a:lstStyle/>
                    <a:p>
                      <a:endParaRPr lang="pt-BR"/>
                    </a:p>
                  </a:txBody>
                  <a:tcPr/>
                </a:tc>
              </a:tr>
              <a:tr h="411951">
                <a:tc>
                  <a:txBody>
                    <a:bodyPr/>
                    <a:lstStyle/>
                    <a:p>
                      <a:pPr algn="l" fontAlgn="b"/>
                      <a:r>
                        <a:rPr lang="pt-BR" sz="1800" b="0" i="0" u="none" strike="noStrike">
                          <a:solidFill>
                            <a:srgbClr val="000000"/>
                          </a:solidFill>
                          <a:effectLst/>
                          <a:latin typeface="Century Gothic"/>
                        </a:rPr>
                        <a:t>Nº de pranchas</a:t>
                      </a:r>
                    </a:p>
                  </a:txBody>
                  <a:tcPr marL="415025" marR="15371" marT="15371"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9050" cap="flat" cmpd="sng" algn="ctr">
                      <a:solidFill>
                        <a:srgbClr val="963634"/>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ctr"/>
                      <a:r>
                        <a:rPr lang="pt-BR" sz="1800" b="0" i="0" u="none" strike="noStrike">
                          <a:solidFill>
                            <a:srgbClr val="000000"/>
                          </a:solidFill>
                          <a:effectLst/>
                          <a:latin typeface="Century Gothic"/>
                        </a:rPr>
                        <a:t>2.178</a:t>
                      </a:r>
                    </a:p>
                  </a:txBody>
                  <a:tcPr marL="15371" marR="15371" marT="15371" marB="0" anchor="ctr">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963634"/>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411951">
                <a:tc>
                  <a:txBody>
                    <a:bodyPr/>
                    <a:lstStyle/>
                    <a:p>
                      <a:pPr algn="l" fontAlgn="b"/>
                      <a:r>
                        <a:rPr lang="pt-BR" sz="1800" b="0" i="0" u="none" strike="noStrike">
                          <a:solidFill>
                            <a:srgbClr val="000000"/>
                          </a:solidFill>
                          <a:effectLst/>
                          <a:latin typeface="Century Gothic"/>
                        </a:rPr>
                        <a:t>Empresas projetistas</a:t>
                      </a:r>
                    </a:p>
                  </a:txBody>
                  <a:tcPr marL="415025" marR="15371" marT="15371"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800" b="0" i="0" u="none" strike="noStrike" dirty="0">
                          <a:solidFill>
                            <a:srgbClr val="000000"/>
                          </a:solidFill>
                          <a:effectLst/>
                          <a:latin typeface="Century Gothic"/>
                        </a:rPr>
                        <a:t>12</a:t>
                      </a:r>
                    </a:p>
                  </a:txBody>
                  <a:tcPr marL="15371" marR="15371" marT="15371" marB="0" anchor="b">
                    <a:lnL w="6350" cap="flat" cmpd="sng" algn="ctr">
                      <a:solidFill>
                        <a:srgbClr val="963634"/>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968027641"/>
              </p:ext>
            </p:extLst>
          </p:nvPr>
        </p:nvGraphicFramePr>
        <p:xfrm>
          <a:off x="832789" y="2780928"/>
          <a:ext cx="7478422" cy="3316636"/>
        </p:xfrm>
        <a:graphic>
          <a:graphicData uri="http://schemas.openxmlformats.org/drawingml/2006/table">
            <a:tbl>
              <a:tblPr>
                <a:effectLst>
                  <a:innerShdw blurRad="114300">
                    <a:prstClr val="black"/>
                  </a:innerShdw>
                </a:effectLst>
              </a:tblPr>
              <a:tblGrid>
                <a:gridCol w="4895459"/>
                <a:gridCol w="1717468"/>
                <a:gridCol w="865495"/>
              </a:tblGrid>
              <a:tr h="418972">
                <a:tc gridSpan="3">
                  <a:txBody>
                    <a:bodyPr/>
                    <a:lstStyle/>
                    <a:p>
                      <a:pPr algn="l" fontAlgn="b"/>
                      <a:r>
                        <a:rPr lang="pt-BR" sz="2600" b="0" i="1" u="none" strike="noStrike" dirty="0">
                          <a:solidFill>
                            <a:srgbClr val="D9D9D9"/>
                          </a:solidFill>
                          <a:effectLst/>
                          <a:latin typeface="Century Gothic"/>
                        </a:rPr>
                        <a:t>Civil</a:t>
                      </a:r>
                    </a:p>
                  </a:txBody>
                  <a:tcPr marL="121637" marR="13515" marT="13515" marB="0" anchor="b">
                    <a:lnL w="19050" cap="flat" cmpd="sng" algn="ctr">
                      <a:solidFill>
                        <a:srgbClr val="595959"/>
                      </a:solidFill>
                      <a:prstDash val="solid"/>
                      <a:round/>
                      <a:headEnd type="none" w="med" len="med"/>
                      <a:tailEnd type="none" w="med" len="med"/>
                    </a:lnL>
                    <a:lnR w="19050" cap="flat" cmpd="sng" algn="ctr">
                      <a:solidFill>
                        <a:srgbClr val="595959"/>
                      </a:solidFill>
                      <a:prstDash val="solid"/>
                      <a:round/>
                      <a:headEnd type="none" w="med" len="med"/>
                      <a:tailEnd type="none" w="med" len="med"/>
                    </a:lnR>
                    <a:lnT>
                      <a:noFill/>
                    </a:lnT>
                    <a:lnB w="19050" cap="flat" cmpd="sng" algn="ctr">
                      <a:solidFill>
                        <a:srgbClr val="963634"/>
                      </a:solidFill>
                      <a:prstDash val="solid"/>
                      <a:round/>
                      <a:headEnd type="none" w="med" len="med"/>
                      <a:tailEnd type="none" w="med" len="med"/>
                    </a:lnB>
                    <a:solidFill>
                      <a:srgbClr val="215967"/>
                    </a:solidFill>
                  </a:tcPr>
                </a:tc>
                <a:tc hMerge="1">
                  <a:txBody>
                    <a:bodyPr/>
                    <a:lstStyle/>
                    <a:p>
                      <a:endParaRPr lang="pt-BR"/>
                    </a:p>
                  </a:txBody>
                  <a:tcPr/>
                </a:tc>
                <a:tc hMerge="1">
                  <a:txBody>
                    <a:bodyPr/>
                    <a:lstStyle/>
                    <a:p>
                      <a:endParaRPr lang="pt-BR"/>
                    </a:p>
                  </a:txBody>
                  <a:tcPr/>
                </a:tc>
              </a:tr>
              <a:tr h="362208">
                <a:tc>
                  <a:txBody>
                    <a:bodyPr/>
                    <a:lstStyle/>
                    <a:p>
                      <a:pPr algn="l" fontAlgn="b"/>
                      <a:r>
                        <a:rPr lang="pt-BR" sz="1600" b="0" i="0" u="none" strike="noStrike">
                          <a:solidFill>
                            <a:srgbClr val="000000"/>
                          </a:solidFill>
                          <a:effectLst/>
                          <a:latin typeface="Century Gothic"/>
                        </a:rPr>
                        <a:t>Demolição de concreto </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9050" cap="flat" cmpd="sng" algn="ctr">
                      <a:solidFill>
                        <a:srgbClr val="963634"/>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600" b="0" i="0" u="none" strike="noStrike" dirty="0">
                          <a:solidFill>
                            <a:srgbClr val="000000"/>
                          </a:solidFill>
                          <a:effectLst/>
                          <a:latin typeface="Century Gothic"/>
                        </a:rPr>
                        <a:t>28.626,69</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9050" cap="flat" cmpd="sng" algn="ctr">
                      <a:solidFill>
                        <a:srgbClr val="963634"/>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600" b="0" i="0" u="none" strike="noStrike">
                          <a:solidFill>
                            <a:srgbClr val="000000"/>
                          </a:solidFill>
                          <a:effectLst/>
                          <a:latin typeface="Century Gothic"/>
                        </a:rPr>
                        <a:t>m³</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9050" cap="flat" cmpd="sng" algn="ctr">
                      <a:solidFill>
                        <a:srgbClr val="963634"/>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362208">
                <a:tc>
                  <a:txBody>
                    <a:bodyPr/>
                    <a:lstStyle/>
                    <a:p>
                      <a:pPr algn="l" fontAlgn="b"/>
                      <a:r>
                        <a:rPr lang="pt-BR" sz="1600" b="0" i="0" u="none" strike="noStrike">
                          <a:solidFill>
                            <a:srgbClr val="000000"/>
                          </a:solidFill>
                          <a:effectLst/>
                          <a:latin typeface="Century Gothic"/>
                        </a:rPr>
                        <a:t>Estaca raiz  (quantidade)</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600" b="0" i="0" u="none" strike="noStrike">
                          <a:solidFill>
                            <a:srgbClr val="000000"/>
                          </a:solidFill>
                          <a:effectLst/>
                          <a:latin typeface="Century Gothic"/>
                        </a:rPr>
                        <a:t>1.152</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c>
                  <a:txBody>
                    <a:bodyPr/>
                    <a:lstStyle/>
                    <a:p>
                      <a:pPr algn="ctr" fontAlgn="b"/>
                      <a:r>
                        <a:rPr lang="pt-BR" sz="1600" b="0" i="0" u="none" strike="noStrike" dirty="0">
                          <a:solidFill>
                            <a:srgbClr val="000000"/>
                          </a:solidFill>
                          <a:effectLst/>
                          <a:latin typeface="Century Gothic"/>
                        </a:rPr>
                        <a:t>un</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7DEE8"/>
                    </a:solidFill>
                  </a:tcPr>
                </a:tc>
              </a:tr>
              <a:tr h="362208">
                <a:tc>
                  <a:txBody>
                    <a:bodyPr/>
                    <a:lstStyle/>
                    <a:p>
                      <a:pPr algn="l" fontAlgn="b"/>
                      <a:r>
                        <a:rPr lang="pt-BR" sz="1600" b="0" i="0" u="none" strike="noStrike">
                          <a:solidFill>
                            <a:srgbClr val="000000"/>
                          </a:solidFill>
                          <a:effectLst/>
                          <a:latin typeface="Century Gothic"/>
                        </a:rPr>
                        <a:t>Areia </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b"/>
                      <a:r>
                        <a:rPr lang="pt-BR" sz="1600" b="0" i="0" u="none" strike="noStrike">
                          <a:solidFill>
                            <a:srgbClr val="000000"/>
                          </a:solidFill>
                          <a:effectLst/>
                          <a:latin typeface="Century Gothic"/>
                        </a:rPr>
                        <a:t>13.397,00</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c>
                  <a:txBody>
                    <a:bodyPr/>
                    <a:lstStyle/>
                    <a:p>
                      <a:pPr algn="ctr" fontAlgn="b"/>
                      <a:r>
                        <a:rPr lang="pt-BR" sz="1600" b="0" i="0" u="none" strike="noStrike">
                          <a:solidFill>
                            <a:srgbClr val="000000"/>
                          </a:solidFill>
                          <a:effectLst/>
                          <a:latin typeface="Century Gothic"/>
                        </a:rPr>
                        <a:t>m³</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92CDDC"/>
                    </a:solidFill>
                  </a:tcPr>
                </a:tc>
              </a:tr>
              <a:tr h="362208">
                <a:tc>
                  <a:txBody>
                    <a:bodyPr/>
                    <a:lstStyle/>
                    <a:p>
                      <a:pPr algn="l" fontAlgn="b"/>
                      <a:r>
                        <a:rPr lang="pt-BR" sz="1600" b="0" i="0" u="none" strike="noStrike">
                          <a:solidFill>
                            <a:srgbClr val="000000"/>
                          </a:solidFill>
                          <a:effectLst/>
                          <a:latin typeface="Century Gothic"/>
                        </a:rPr>
                        <a:t>Brita </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b"/>
                      <a:r>
                        <a:rPr lang="pt-BR" sz="1600" b="0" i="0" u="none" strike="noStrike">
                          <a:solidFill>
                            <a:srgbClr val="000000"/>
                          </a:solidFill>
                          <a:effectLst/>
                          <a:latin typeface="Century Gothic"/>
                        </a:rPr>
                        <a:t>25.365,00</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c>
                  <a:txBody>
                    <a:bodyPr/>
                    <a:lstStyle/>
                    <a:p>
                      <a:pPr algn="ctr" fontAlgn="b"/>
                      <a:r>
                        <a:rPr lang="pt-BR" sz="1600" b="0" i="0" u="none" strike="noStrike">
                          <a:solidFill>
                            <a:srgbClr val="000000"/>
                          </a:solidFill>
                          <a:effectLst/>
                          <a:latin typeface="Century Gothic"/>
                        </a:rPr>
                        <a:t>m³</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CE6F1"/>
                    </a:solidFill>
                  </a:tcPr>
                </a:tc>
              </a:tr>
              <a:tr h="362208">
                <a:tc>
                  <a:txBody>
                    <a:bodyPr/>
                    <a:lstStyle/>
                    <a:p>
                      <a:pPr algn="l" fontAlgn="b"/>
                      <a:r>
                        <a:rPr lang="pt-BR" sz="1600" b="0" i="0" u="none" strike="noStrike">
                          <a:solidFill>
                            <a:srgbClr val="000000"/>
                          </a:solidFill>
                          <a:effectLst/>
                          <a:latin typeface="Century Gothic"/>
                        </a:rPr>
                        <a:t>Cimento  (sacos de cimento)</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c>
                  <a:txBody>
                    <a:bodyPr/>
                    <a:lstStyle/>
                    <a:p>
                      <a:pPr algn="ctr" fontAlgn="b"/>
                      <a:r>
                        <a:rPr lang="pt-BR" sz="1600" b="0" i="0" u="none" strike="noStrike">
                          <a:solidFill>
                            <a:srgbClr val="000000"/>
                          </a:solidFill>
                          <a:effectLst/>
                          <a:latin typeface="Century Gothic"/>
                        </a:rPr>
                        <a:t>173.320</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c>
                  <a:txBody>
                    <a:bodyPr/>
                    <a:lstStyle/>
                    <a:p>
                      <a:pPr algn="ctr" fontAlgn="b"/>
                      <a:r>
                        <a:rPr lang="pt-BR" sz="1600" b="0" i="0" u="none" strike="noStrike" dirty="0">
                          <a:solidFill>
                            <a:srgbClr val="000000"/>
                          </a:solidFill>
                          <a:effectLst/>
                          <a:latin typeface="Century Gothic"/>
                        </a:rPr>
                        <a:t>un</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B8CCE4"/>
                    </a:solidFill>
                  </a:tcPr>
                </a:tc>
              </a:tr>
              <a:tr h="362208">
                <a:tc>
                  <a:txBody>
                    <a:bodyPr/>
                    <a:lstStyle/>
                    <a:p>
                      <a:pPr algn="l" fontAlgn="b"/>
                      <a:r>
                        <a:rPr lang="pt-BR" sz="1600" b="0" i="0" u="none" strike="noStrike">
                          <a:solidFill>
                            <a:srgbClr val="000000"/>
                          </a:solidFill>
                          <a:effectLst/>
                          <a:latin typeface="Century Gothic"/>
                        </a:rPr>
                        <a:t>Aço CA-50 </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8DB4E2"/>
                    </a:solidFill>
                  </a:tcPr>
                </a:tc>
                <a:tc>
                  <a:txBody>
                    <a:bodyPr/>
                    <a:lstStyle/>
                    <a:p>
                      <a:pPr algn="ctr" fontAlgn="b"/>
                      <a:r>
                        <a:rPr lang="pt-BR" sz="1600" b="0" i="0" u="none" strike="noStrike">
                          <a:solidFill>
                            <a:srgbClr val="000000"/>
                          </a:solidFill>
                          <a:effectLst/>
                          <a:latin typeface="Century Gothic"/>
                        </a:rPr>
                        <a:t>3.140,00</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8DB4E2"/>
                    </a:solidFill>
                  </a:tcPr>
                </a:tc>
                <a:tc>
                  <a:txBody>
                    <a:bodyPr/>
                    <a:lstStyle/>
                    <a:p>
                      <a:pPr algn="ctr" fontAlgn="b"/>
                      <a:r>
                        <a:rPr lang="pt-BR" sz="1600" b="0" i="0" u="none" strike="noStrike">
                          <a:solidFill>
                            <a:srgbClr val="000000"/>
                          </a:solidFill>
                          <a:effectLst/>
                          <a:latin typeface="Century Gothic"/>
                        </a:rPr>
                        <a:t>T</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8DB4E2"/>
                    </a:solidFill>
                  </a:tcPr>
                </a:tc>
              </a:tr>
              <a:tr h="362208">
                <a:tc>
                  <a:txBody>
                    <a:bodyPr/>
                    <a:lstStyle/>
                    <a:p>
                      <a:pPr algn="l" fontAlgn="b"/>
                      <a:r>
                        <a:rPr lang="pt-BR" sz="1600" b="0" i="0" u="none" strike="noStrike">
                          <a:solidFill>
                            <a:srgbClr val="000000"/>
                          </a:solidFill>
                          <a:effectLst/>
                          <a:latin typeface="Century Gothic"/>
                        </a:rPr>
                        <a:t>Concreto estrutural </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600" b="0" i="0" u="none" strike="noStrike">
                          <a:solidFill>
                            <a:srgbClr val="000000"/>
                          </a:solidFill>
                          <a:effectLst/>
                          <a:latin typeface="Century Gothic"/>
                        </a:rPr>
                        <a:t>31.746,45</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c>
                  <a:txBody>
                    <a:bodyPr/>
                    <a:lstStyle/>
                    <a:p>
                      <a:pPr algn="ctr" fontAlgn="b"/>
                      <a:r>
                        <a:rPr lang="pt-BR" sz="1600" b="0" i="0" u="none" strike="noStrike">
                          <a:solidFill>
                            <a:srgbClr val="000000"/>
                          </a:solidFill>
                          <a:effectLst/>
                          <a:latin typeface="Century Gothic"/>
                        </a:rPr>
                        <a:t>m³</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2700" cap="flat" cmpd="sng" algn="ctr">
                      <a:solidFill>
                        <a:srgbClr val="31869B"/>
                      </a:solidFill>
                      <a:prstDash val="solid"/>
                      <a:round/>
                      <a:headEnd type="none" w="med" len="med"/>
                      <a:tailEnd type="none" w="med" len="med"/>
                    </a:lnB>
                    <a:solidFill>
                      <a:srgbClr val="DAEEF3"/>
                    </a:solidFill>
                  </a:tcPr>
                </a:tc>
              </a:tr>
              <a:tr h="362208">
                <a:tc>
                  <a:txBody>
                    <a:bodyPr/>
                    <a:lstStyle/>
                    <a:p>
                      <a:pPr algn="l" fontAlgn="b"/>
                      <a:r>
                        <a:rPr lang="pt-BR" sz="1600" b="0" i="0" u="none" strike="noStrike">
                          <a:solidFill>
                            <a:srgbClr val="000000"/>
                          </a:solidFill>
                          <a:effectLst/>
                          <a:latin typeface="Century Gothic"/>
                        </a:rPr>
                        <a:t>Pré-moldado (peças)</a:t>
                      </a:r>
                    </a:p>
                  </a:txBody>
                  <a:tcPr marL="364911" marR="13515" marT="13515" marB="0" anchor="b">
                    <a:lnL w="19050" cap="flat" cmpd="sng" algn="ctr">
                      <a:solidFill>
                        <a:srgbClr val="595959"/>
                      </a:solidFill>
                      <a:prstDash val="solid"/>
                      <a:round/>
                      <a:headEnd type="none" w="med" len="med"/>
                      <a:tailEnd type="none" w="med" len="med"/>
                    </a:lnL>
                    <a:lnR w="6350" cap="flat" cmpd="sng" algn="ctr">
                      <a:solidFill>
                        <a:srgbClr val="963634"/>
                      </a:solidFill>
                      <a:prstDash val="solid"/>
                      <a:round/>
                      <a:headEnd type="none" w="med" len="med"/>
                      <a:tailEnd type="none" w="med" len="med"/>
                    </a:lnR>
                    <a:lnT w="12700" cap="flat" cmpd="sng" algn="ctr">
                      <a:solidFill>
                        <a:srgbClr val="31869B"/>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B7DEE8"/>
                    </a:solidFill>
                  </a:tcPr>
                </a:tc>
                <a:tc>
                  <a:txBody>
                    <a:bodyPr/>
                    <a:lstStyle/>
                    <a:p>
                      <a:pPr algn="ctr" fontAlgn="b"/>
                      <a:r>
                        <a:rPr lang="pt-BR" sz="1600" b="0" i="0" u="none" strike="noStrike">
                          <a:solidFill>
                            <a:srgbClr val="000000"/>
                          </a:solidFill>
                          <a:effectLst/>
                          <a:latin typeface="Century Gothic"/>
                        </a:rPr>
                        <a:t>3.400</a:t>
                      </a:r>
                    </a:p>
                  </a:txBody>
                  <a:tcPr marL="13515" marR="13515" marT="13515" marB="0" anchor="b">
                    <a:lnL w="6350" cap="flat" cmpd="sng" algn="ctr">
                      <a:solidFill>
                        <a:srgbClr val="963634"/>
                      </a:solidFill>
                      <a:prstDash val="solid"/>
                      <a:round/>
                      <a:headEnd type="none" w="med" len="med"/>
                      <a:tailEnd type="none" w="med" len="med"/>
                    </a:lnL>
                    <a:lnR w="6350" cap="flat" cmpd="sng" algn="ctr">
                      <a:solidFill>
                        <a:srgbClr val="C0504D"/>
                      </a:solidFill>
                      <a:prstDash val="solid"/>
                      <a:round/>
                      <a:headEnd type="none" w="med" len="med"/>
                      <a:tailEnd type="none" w="med" len="med"/>
                    </a:lnR>
                    <a:lnT w="12700" cap="flat" cmpd="sng" algn="ctr">
                      <a:solidFill>
                        <a:srgbClr val="31869B"/>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B7DEE8"/>
                    </a:solidFill>
                  </a:tcPr>
                </a:tc>
                <a:tc>
                  <a:txBody>
                    <a:bodyPr/>
                    <a:lstStyle/>
                    <a:p>
                      <a:pPr algn="ctr" fontAlgn="b"/>
                      <a:r>
                        <a:rPr lang="pt-BR" sz="1600" b="0" i="0" u="none" strike="noStrike" dirty="0">
                          <a:solidFill>
                            <a:srgbClr val="000000"/>
                          </a:solidFill>
                          <a:effectLst/>
                          <a:latin typeface="Century Gothic"/>
                        </a:rPr>
                        <a:t>un</a:t>
                      </a:r>
                    </a:p>
                  </a:txBody>
                  <a:tcPr marL="13515" marR="13515" marT="13515" marB="0" anchor="b">
                    <a:lnL w="6350" cap="flat" cmpd="sng" algn="ctr">
                      <a:solidFill>
                        <a:srgbClr val="C0504D"/>
                      </a:solidFill>
                      <a:prstDash val="solid"/>
                      <a:round/>
                      <a:headEnd type="none" w="med" len="med"/>
                      <a:tailEnd type="none" w="med" len="med"/>
                    </a:lnL>
                    <a:lnR w="19050" cap="flat" cmpd="sng" algn="ctr">
                      <a:solidFill>
                        <a:srgbClr val="595959"/>
                      </a:solidFill>
                      <a:prstDash val="solid"/>
                      <a:round/>
                      <a:headEnd type="none" w="med" len="med"/>
                      <a:tailEnd type="none" w="med" len="med"/>
                    </a:lnR>
                    <a:lnT w="12700" cap="flat" cmpd="sng" algn="ctr">
                      <a:solidFill>
                        <a:srgbClr val="31869B"/>
                      </a:solidFill>
                      <a:prstDash val="solid"/>
                      <a:round/>
                      <a:headEnd type="none" w="med" len="med"/>
                      <a:tailEnd type="none" w="med" len="med"/>
                    </a:lnT>
                    <a:lnB w="19050" cap="flat" cmpd="sng" algn="ctr">
                      <a:solidFill>
                        <a:srgbClr val="595959"/>
                      </a:solidFill>
                      <a:prstDash val="solid"/>
                      <a:round/>
                      <a:headEnd type="none" w="med" len="med"/>
                      <a:tailEnd type="none" w="med" len="med"/>
                    </a:lnB>
                    <a:solidFill>
                      <a:srgbClr val="B7DEE8"/>
                    </a:solidFill>
                  </a:tcPr>
                </a:tc>
              </a:tr>
            </a:tbl>
          </a:graphicData>
        </a:graphic>
      </p:graphicFrame>
    </p:spTree>
    <p:extLst>
      <p:ext uri="{BB962C8B-B14F-4D97-AF65-F5344CB8AC3E}">
        <p14:creationId xmlns:p14="http://schemas.microsoft.com/office/powerpoint/2010/main" val="2865187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rgbClr val="C0504D">
                    <a:lumMod val="75000"/>
                  </a:srgbClr>
                </a:solidFill>
                <a:effectLst>
                  <a:outerShdw blurRad="50800" dist="38100" dir="8100000" algn="tr" rotWithShape="0">
                    <a:prstClr val="black">
                      <a:alpha val="40000"/>
                    </a:prstClr>
                  </a:outerShdw>
                </a:effectLst>
                <a:latin typeface="Century Gothic" pitchFamily="34" charset="0"/>
              </a:rPr>
              <a:t>Pré-Moldados</a:t>
            </a:r>
            <a:endParaRPr lang="pt-BR" sz="3600" dirty="0">
              <a:ln w="19050">
                <a:noFill/>
              </a:ln>
              <a:solidFill>
                <a:srgbClr val="C0504D">
                  <a:lumMod val="75000"/>
                </a:srgb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69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ENGENHARIA\ARQUIVOS\COORDENAÇÃO\APRESENTAÇÕES POWER POINT\2011-07-20_Apresentacao_Interna_Odebrecht_Zayen\EMF-2E-10-00G-0887R1-Mode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90" t="28924" r="4054" b="28001"/>
          <a:stretch/>
        </p:blipFill>
        <p:spPr bwMode="auto">
          <a:xfrm>
            <a:off x="804637" y="3573016"/>
            <a:ext cx="7534821" cy="2484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extLst>
              <p:ext uri="{D42A27DB-BD31-4B8C-83A1-F6EECF244321}">
                <p14:modId xmlns:p14="http://schemas.microsoft.com/office/powerpoint/2010/main" val="12443077"/>
              </p:ext>
            </p:extLst>
          </p:nvPr>
        </p:nvGraphicFramePr>
        <p:xfrm>
          <a:off x="1331643" y="1628802"/>
          <a:ext cx="6482790" cy="1944837"/>
        </p:xfrm>
        <a:graphic>
          <a:graphicData uri="http://schemas.openxmlformats.org/drawingml/2006/table">
            <a:tbl>
              <a:tblPr/>
              <a:tblGrid>
                <a:gridCol w="2489766"/>
                <a:gridCol w="998256"/>
                <a:gridCol w="998256"/>
                <a:gridCol w="998256"/>
                <a:gridCol w="998256"/>
              </a:tblGrid>
              <a:tr h="374908">
                <a:tc gridSpan="5">
                  <a:txBody>
                    <a:bodyPr/>
                    <a:lstStyle/>
                    <a:p>
                      <a:pPr algn="ctr" fontAlgn="b"/>
                      <a:r>
                        <a:rPr lang="pt-BR" sz="2200" b="1" i="0" u="none" strike="noStrike">
                          <a:solidFill>
                            <a:srgbClr val="000000"/>
                          </a:solidFill>
                          <a:effectLst/>
                          <a:latin typeface="Century Gothic"/>
                        </a:rPr>
                        <a:t>PRÉ-MOLDADO</a:t>
                      </a:r>
                    </a:p>
                  </a:txBody>
                  <a:tcPr marL="11716" marR="11716" marT="117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A6A6A6"/>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2897">
                <a:tc>
                  <a:txBody>
                    <a:bodyPr/>
                    <a:lstStyle/>
                    <a:p>
                      <a:pPr algn="l" fontAlgn="b"/>
                      <a:r>
                        <a:rPr lang="pt-BR" sz="1700" b="1" i="0" u="none" strike="noStrike">
                          <a:solidFill>
                            <a:srgbClr val="404040"/>
                          </a:solidFill>
                          <a:effectLst/>
                          <a:latin typeface="Century Gothic"/>
                        </a:rPr>
                        <a:t>Nº total de peças</a:t>
                      </a:r>
                    </a:p>
                  </a:txBody>
                  <a:tcPr marL="11716" marR="11716" marT="11716" marB="0" anchor="b">
                    <a:lnL w="19050" cap="flat" cmpd="sng" algn="ctr">
                      <a:solidFill>
                        <a:srgbClr val="000000"/>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AEEF3"/>
                    </a:solidFill>
                  </a:tcPr>
                </a:tc>
                <a:tc gridSpan="4">
                  <a:txBody>
                    <a:bodyPr/>
                    <a:lstStyle/>
                    <a:p>
                      <a:pPr algn="ctr" fontAlgn="b"/>
                      <a:r>
                        <a:rPr lang="pt-BR" sz="1700" b="0" i="0" u="none" strike="noStrike">
                          <a:solidFill>
                            <a:srgbClr val="000000"/>
                          </a:solidFill>
                          <a:effectLst/>
                          <a:latin typeface="Century Gothic"/>
                        </a:rPr>
                        <a:t>3.174</a:t>
                      </a:r>
                    </a:p>
                  </a:txBody>
                  <a:tcPr marL="11716" marR="11716" marT="11716" marB="0" anchor="b">
                    <a:lnL w="12700" cap="flat" cmpd="sng" algn="ctr">
                      <a:solidFill>
                        <a:srgbClr val="59595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DAEEF3"/>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316329">
                <a:tc rowSpan="2">
                  <a:txBody>
                    <a:bodyPr/>
                    <a:lstStyle/>
                    <a:p>
                      <a:pPr algn="l" fontAlgn="ctr"/>
                      <a:r>
                        <a:rPr lang="pt-BR" sz="1700" b="1" i="0" u="none" strike="noStrike">
                          <a:solidFill>
                            <a:srgbClr val="404040"/>
                          </a:solidFill>
                          <a:effectLst/>
                          <a:latin typeface="Century Gothic"/>
                        </a:rPr>
                        <a:t>Nº de tipos</a:t>
                      </a:r>
                    </a:p>
                  </a:txBody>
                  <a:tcPr marL="11716" marR="11716" marT="11716" marB="0" anchor="ctr">
                    <a:lnL w="19050" cap="flat" cmpd="sng" algn="ctr">
                      <a:solidFill>
                        <a:srgbClr val="000000"/>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l" fontAlgn="b"/>
                      <a:r>
                        <a:rPr lang="pt-BR" sz="1700" b="0" i="0" u="none" strike="noStrike">
                          <a:solidFill>
                            <a:srgbClr val="000000"/>
                          </a:solidFill>
                          <a:effectLst/>
                          <a:latin typeface="Century Gothic"/>
                        </a:rPr>
                        <a:t>Série A</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l" fontAlgn="b"/>
                      <a:r>
                        <a:rPr lang="pt-BR" sz="1700" b="0" i="0" u="none" strike="noStrike">
                          <a:solidFill>
                            <a:srgbClr val="000000"/>
                          </a:solidFill>
                          <a:effectLst/>
                          <a:latin typeface="Century Gothic"/>
                        </a:rPr>
                        <a:t>Série B</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l" fontAlgn="b"/>
                      <a:r>
                        <a:rPr lang="pt-BR" sz="1700" b="0" i="0" u="none" strike="noStrike">
                          <a:solidFill>
                            <a:srgbClr val="000000"/>
                          </a:solidFill>
                          <a:effectLst/>
                          <a:latin typeface="Century Gothic"/>
                        </a:rPr>
                        <a:t>Série C</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l" fontAlgn="b"/>
                      <a:r>
                        <a:rPr lang="pt-BR" sz="1700" b="0" i="0" u="none" strike="noStrike">
                          <a:solidFill>
                            <a:srgbClr val="000000"/>
                          </a:solidFill>
                          <a:effectLst/>
                          <a:latin typeface="Century Gothic"/>
                        </a:rPr>
                        <a:t>Série D</a:t>
                      </a:r>
                    </a:p>
                  </a:txBody>
                  <a:tcPr marL="11716" marR="11716" marT="11716" marB="0" anchor="b">
                    <a:lnL w="12700" cap="flat" cmpd="sng" algn="ctr">
                      <a:solidFill>
                        <a:srgbClr val="59595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r>
              <a:tr h="316329">
                <a:tc vMerge="1">
                  <a:txBody>
                    <a:bodyPr/>
                    <a:lstStyle/>
                    <a:p>
                      <a:endParaRPr lang="pt-BR"/>
                    </a:p>
                  </a:txBody>
                  <a:tcPr/>
                </a:tc>
                <a:tc>
                  <a:txBody>
                    <a:bodyPr/>
                    <a:lstStyle/>
                    <a:p>
                      <a:pPr algn="ctr" fontAlgn="b"/>
                      <a:r>
                        <a:rPr lang="pt-BR" sz="1700" b="0" i="0" u="none" strike="noStrike">
                          <a:solidFill>
                            <a:srgbClr val="000000"/>
                          </a:solidFill>
                          <a:effectLst/>
                          <a:latin typeface="Century Gothic"/>
                        </a:rPr>
                        <a:t>122</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ctr" fontAlgn="b"/>
                      <a:r>
                        <a:rPr lang="pt-BR" sz="1700" b="0" i="0" u="none" strike="noStrike">
                          <a:solidFill>
                            <a:srgbClr val="000000"/>
                          </a:solidFill>
                          <a:effectLst/>
                          <a:latin typeface="Century Gothic"/>
                        </a:rPr>
                        <a:t>306</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ctr" fontAlgn="b"/>
                      <a:r>
                        <a:rPr lang="pt-BR" sz="1700" b="0" i="0" u="none" strike="noStrike">
                          <a:solidFill>
                            <a:srgbClr val="000000"/>
                          </a:solidFill>
                          <a:effectLst/>
                          <a:latin typeface="Century Gothic"/>
                        </a:rPr>
                        <a:t>65</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c>
                  <a:txBody>
                    <a:bodyPr/>
                    <a:lstStyle/>
                    <a:p>
                      <a:pPr algn="ctr" fontAlgn="b"/>
                      <a:r>
                        <a:rPr lang="pt-BR" sz="1700" b="0" i="0" u="none" strike="noStrike">
                          <a:solidFill>
                            <a:srgbClr val="000000"/>
                          </a:solidFill>
                          <a:effectLst/>
                          <a:latin typeface="Century Gothic"/>
                        </a:rPr>
                        <a:t>82</a:t>
                      </a:r>
                    </a:p>
                  </a:txBody>
                  <a:tcPr marL="11716" marR="11716" marT="11716" marB="0" anchor="b">
                    <a:lnL w="12700" cap="flat" cmpd="sng" algn="ctr">
                      <a:solidFill>
                        <a:srgbClr val="59595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7DEE8"/>
                    </a:solidFill>
                  </a:tcPr>
                </a:tc>
              </a:tr>
              <a:tr h="316329">
                <a:tc rowSpan="2">
                  <a:txBody>
                    <a:bodyPr/>
                    <a:lstStyle/>
                    <a:p>
                      <a:pPr algn="l" fontAlgn="ctr"/>
                      <a:r>
                        <a:rPr lang="pt-BR" sz="1700" b="1" i="0" u="none" strike="noStrike">
                          <a:solidFill>
                            <a:srgbClr val="404040"/>
                          </a:solidFill>
                          <a:effectLst/>
                          <a:latin typeface="Century Gothic"/>
                        </a:rPr>
                        <a:t>Nº de especiais</a:t>
                      </a:r>
                    </a:p>
                  </a:txBody>
                  <a:tcPr marL="11716" marR="11716" marT="11716" marB="0" anchor="ctr">
                    <a:lnL w="19050" cap="flat" cmpd="sng" algn="ctr">
                      <a:solidFill>
                        <a:srgbClr val="000000"/>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c>
                  <a:txBody>
                    <a:bodyPr/>
                    <a:lstStyle/>
                    <a:p>
                      <a:pPr algn="l" fontAlgn="b"/>
                      <a:r>
                        <a:rPr lang="pt-BR" sz="1700" b="0" i="0" u="none" strike="noStrike">
                          <a:solidFill>
                            <a:srgbClr val="000000"/>
                          </a:solidFill>
                          <a:effectLst/>
                          <a:latin typeface="Century Gothic"/>
                        </a:rPr>
                        <a:t>Série A</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CDDC"/>
                    </a:solidFill>
                  </a:tcPr>
                </a:tc>
                <a:tc>
                  <a:txBody>
                    <a:bodyPr/>
                    <a:lstStyle/>
                    <a:p>
                      <a:pPr algn="l" fontAlgn="b"/>
                      <a:r>
                        <a:rPr lang="pt-BR" sz="1700" b="0" i="0" u="none" strike="noStrike">
                          <a:solidFill>
                            <a:srgbClr val="000000"/>
                          </a:solidFill>
                          <a:effectLst/>
                          <a:latin typeface="Century Gothic"/>
                        </a:rPr>
                        <a:t>Série B</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CDDC"/>
                    </a:solidFill>
                  </a:tcPr>
                </a:tc>
                <a:tc>
                  <a:txBody>
                    <a:bodyPr/>
                    <a:lstStyle/>
                    <a:p>
                      <a:pPr algn="l" fontAlgn="b"/>
                      <a:r>
                        <a:rPr lang="pt-BR" sz="1700" b="0" i="0" u="none" strike="noStrike">
                          <a:solidFill>
                            <a:srgbClr val="000000"/>
                          </a:solidFill>
                          <a:effectLst/>
                          <a:latin typeface="Century Gothic"/>
                        </a:rPr>
                        <a:t>Série C</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CDDC"/>
                    </a:solidFill>
                  </a:tcPr>
                </a:tc>
                <a:tc>
                  <a:txBody>
                    <a:bodyPr/>
                    <a:lstStyle/>
                    <a:p>
                      <a:pPr algn="l" fontAlgn="b"/>
                      <a:r>
                        <a:rPr lang="pt-BR" sz="1700" b="0" i="0" u="none" strike="noStrike">
                          <a:solidFill>
                            <a:srgbClr val="000000"/>
                          </a:solidFill>
                          <a:effectLst/>
                          <a:latin typeface="Century Gothic"/>
                        </a:rPr>
                        <a:t>Série D</a:t>
                      </a:r>
                    </a:p>
                  </a:txBody>
                  <a:tcPr marL="11716" marR="11716" marT="11716" marB="0" anchor="b">
                    <a:lnL w="12700" cap="flat" cmpd="sng" algn="ctr">
                      <a:solidFill>
                        <a:srgbClr val="59595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CDDC"/>
                    </a:solidFill>
                  </a:tcPr>
                </a:tc>
              </a:tr>
              <a:tr h="328045">
                <a:tc vMerge="1">
                  <a:txBody>
                    <a:bodyPr/>
                    <a:lstStyle/>
                    <a:p>
                      <a:endParaRPr lang="pt-BR"/>
                    </a:p>
                  </a:txBody>
                  <a:tcPr/>
                </a:tc>
                <a:tc>
                  <a:txBody>
                    <a:bodyPr/>
                    <a:lstStyle/>
                    <a:p>
                      <a:pPr algn="ctr" fontAlgn="b"/>
                      <a:r>
                        <a:rPr lang="pt-BR" sz="1700" b="0" i="0" u="none" strike="noStrike">
                          <a:solidFill>
                            <a:srgbClr val="000000"/>
                          </a:solidFill>
                          <a:effectLst/>
                          <a:latin typeface="Century Gothic"/>
                        </a:rPr>
                        <a:t>25</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c>
                  <a:txBody>
                    <a:bodyPr/>
                    <a:lstStyle/>
                    <a:p>
                      <a:pPr algn="ctr" fontAlgn="b"/>
                      <a:r>
                        <a:rPr lang="pt-BR" sz="1700" b="0" i="0" u="none" strike="noStrike">
                          <a:solidFill>
                            <a:srgbClr val="000000"/>
                          </a:solidFill>
                          <a:effectLst/>
                          <a:latin typeface="Century Gothic"/>
                        </a:rPr>
                        <a:t>43</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c>
                  <a:txBody>
                    <a:bodyPr/>
                    <a:lstStyle/>
                    <a:p>
                      <a:pPr algn="ctr" fontAlgn="b"/>
                      <a:r>
                        <a:rPr lang="pt-BR" sz="1700" b="0" i="0" u="none" strike="noStrike">
                          <a:solidFill>
                            <a:srgbClr val="000000"/>
                          </a:solidFill>
                          <a:effectLst/>
                          <a:latin typeface="Century Gothic"/>
                        </a:rPr>
                        <a:t>10</a:t>
                      </a:r>
                    </a:p>
                  </a:txBody>
                  <a:tcPr marL="11716" marR="11716" marT="11716" marB="0" anchor="b">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c>
                  <a:txBody>
                    <a:bodyPr/>
                    <a:lstStyle/>
                    <a:p>
                      <a:pPr algn="ctr" fontAlgn="b"/>
                      <a:r>
                        <a:rPr lang="pt-BR" sz="1700" b="0" i="0" u="none" strike="noStrike" dirty="0">
                          <a:solidFill>
                            <a:srgbClr val="000000"/>
                          </a:solidFill>
                          <a:effectLst/>
                          <a:latin typeface="Century Gothic"/>
                        </a:rPr>
                        <a:t>9</a:t>
                      </a:r>
                    </a:p>
                  </a:txBody>
                  <a:tcPr marL="11716" marR="11716" marT="11716" marB="0" anchor="b">
                    <a:lnL w="12700" cap="flat" cmpd="sng" algn="ctr">
                      <a:solidFill>
                        <a:srgbClr val="595959"/>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95959"/>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r>
            </a:tbl>
          </a:graphicData>
        </a:graphic>
      </p:graphicFrame>
      <p:sp>
        <p:nvSpPr>
          <p:cNvPr id="7"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49914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Z:\ENGENHARIA\ARQUIVOS\COORDENAÇÃO\APRESENTAÇÕES POWER POINT\2011-07-20_Apresentacao_Interna_Odebrecht_Zayen\ENG-CAMPO-0103 R0 COBERTURA PARA BERÇOS DE PREMOLDADOS ALTENATIVA-Mode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691" t="6375" r="21322" b="17435"/>
          <a:stretch/>
        </p:blipFill>
        <p:spPr bwMode="auto">
          <a:xfrm rot="16200000">
            <a:off x="2082662" y="1180252"/>
            <a:ext cx="4498030" cy="538674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96108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7042" name="Picture 2" descr="Z:\ENGENHARIA\ARQUIVOS\COORDENAÇÃO\APRESENTAÇÕES POWER POINT\2011-08-30_Odebrecht_Newton\img\SANY10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859" r="17521" b="29367"/>
          <a:stretch/>
        </p:blipFill>
        <p:spPr bwMode="auto">
          <a:xfrm>
            <a:off x="107503" y="1340768"/>
            <a:ext cx="890937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5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8066" name="Picture 2" descr="Z:\ENGENHARIA\ARQUIVOS\COORDENAÇÃO\APRESENTAÇÕES POWER POINT\2011-08-30_Odebrecht_Newton\img\SANY11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1377440"/>
            <a:ext cx="6287808" cy="471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1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806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75656" y="1377440"/>
            <a:ext cx="6287808" cy="471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5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80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591"/>
          <a:stretch/>
        </p:blipFill>
        <p:spPr bwMode="auto">
          <a:xfrm>
            <a:off x="2267749" y="3556000"/>
            <a:ext cx="4751325" cy="3257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166" t="22215" r="3120" b="22823"/>
          <a:stretch/>
        </p:blipFill>
        <p:spPr bwMode="auto">
          <a:xfrm>
            <a:off x="2267749" y="1226152"/>
            <a:ext cx="4751325" cy="220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9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42"/>
          <p:cNvSpPr txBox="1">
            <a:spLocks noChangeArrowheads="1"/>
          </p:cNvSpPr>
          <p:nvPr/>
        </p:nvSpPr>
        <p:spPr bwMode="auto">
          <a:xfrm>
            <a:off x="6103854" y="241165"/>
            <a:ext cx="2688459"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2200" b="1" baseline="-25000" smtClean="0">
                <a:solidFill>
                  <a:srgbClr val="FFFFFF"/>
                </a:solidFill>
                <a:latin typeface="Arial Narrow" pitchFamily="34" charset="0"/>
              </a:rPr>
              <a:t>E X P E R I </a:t>
            </a:r>
            <a:r>
              <a:rPr lang="pt-BR" altLang="ja-JP" sz="2200" b="1" baseline="-25000" smtClean="0">
                <a:solidFill>
                  <a:srgbClr val="FFFFFF"/>
                </a:solidFill>
                <a:latin typeface="Arial Narrow" pitchFamily="34" charset="0"/>
              </a:rPr>
              <a:t>Ê N C I A</a:t>
            </a:r>
            <a:r>
              <a:rPr lang="pt-BR" sz="2200" b="1" baseline="-25000" smtClean="0">
                <a:solidFill>
                  <a:srgbClr val="FFFFFF"/>
                </a:solidFill>
                <a:latin typeface="Arial Narrow" pitchFamily="34" charset="0"/>
              </a:rPr>
              <a:t> </a:t>
            </a:r>
            <a:r>
              <a:rPr lang="pt-BR" altLang="ja-JP" sz="2200" b="1" baseline="-25000" smtClean="0">
                <a:solidFill>
                  <a:srgbClr val="FFFFFF"/>
                </a:solidFill>
                <a:latin typeface="Arial Narrow" pitchFamily="34" charset="0"/>
              </a:rPr>
              <a:t>   G L O B A L</a:t>
            </a:r>
            <a:endParaRPr lang="pt-BR" sz="2200" b="1" baseline="-25000" smtClean="0">
              <a:solidFill>
                <a:srgbClr val="FFFFFF"/>
              </a:solidFill>
              <a:latin typeface="Arial Narrow" pitchFamily="34" charset="0"/>
            </a:endParaRPr>
          </a:p>
        </p:txBody>
      </p:sp>
      <p:sp>
        <p:nvSpPr>
          <p:cNvPr id="20483" name="Text Box 1043"/>
          <p:cNvSpPr txBox="1">
            <a:spLocks noChangeArrowheads="1"/>
          </p:cNvSpPr>
          <p:nvPr/>
        </p:nvSpPr>
        <p:spPr bwMode="auto">
          <a:xfrm>
            <a:off x="945173" y="5478510"/>
            <a:ext cx="1758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50000"/>
              </a:spcBef>
              <a:spcAft>
                <a:spcPct val="0"/>
              </a:spcAft>
            </a:pPr>
            <a:r>
              <a:rPr lang="en-US" sz="1600" smtClean="0">
                <a:solidFill>
                  <a:srgbClr val="D06F1A"/>
                </a:solidFill>
                <a:latin typeface="Arial Narrow" pitchFamily="34" charset="0"/>
              </a:rPr>
              <a:t>A </a:t>
            </a:r>
            <a:r>
              <a:rPr lang="en-US" sz="1600" b="1" smtClean="0">
                <a:solidFill>
                  <a:srgbClr val="D06F1A"/>
                </a:solidFill>
                <a:latin typeface="Arial Narrow" pitchFamily="34" charset="0"/>
              </a:rPr>
              <a:t>Odebrecht</a:t>
            </a:r>
            <a:r>
              <a:rPr lang="en-US" sz="1600" smtClean="0">
                <a:solidFill>
                  <a:srgbClr val="D06F1A"/>
                </a:solidFill>
                <a:latin typeface="Arial Narrow" pitchFamily="34" charset="0"/>
              </a:rPr>
              <a:t> executou mais de  </a:t>
            </a:r>
            <a:r>
              <a:rPr lang="en-US" sz="1600" b="1" smtClean="0">
                <a:solidFill>
                  <a:srgbClr val="D06F1A"/>
                </a:solidFill>
                <a:latin typeface="Arial Narrow" pitchFamily="34" charset="0"/>
              </a:rPr>
              <a:t>2 mil obras</a:t>
            </a:r>
            <a:r>
              <a:rPr lang="en-US" sz="1600" smtClean="0">
                <a:solidFill>
                  <a:srgbClr val="D06F1A"/>
                </a:solidFill>
                <a:latin typeface="Arial Narrow" pitchFamily="34" charset="0"/>
              </a:rPr>
              <a:t>, em mais de </a:t>
            </a:r>
            <a:r>
              <a:rPr lang="en-US" sz="1600" b="1" smtClean="0">
                <a:solidFill>
                  <a:srgbClr val="D06F1A"/>
                </a:solidFill>
                <a:latin typeface="Arial Narrow" pitchFamily="34" charset="0"/>
              </a:rPr>
              <a:t>30 pa</a:t>
            </a:r>
            <a:r>
              <a:rPr lang="en-US" altLang="ja-JP" sz="1600" b="1" smtClean="0">
                <a:solidFill>
                  <a:srgbClr val="D06F1A"/>
                </a:solidFill>
                <a:latin typeface="Arial Narrow" pitchFamily="34" charset="0"/>
              </a:rPr>
              <a:t>íses</a:t>
            </a:r>
            <a:r>
              <a:rPr lang="en-US" altLang="ja-JP" sz="1600" smtClean="0">
                <a:solidFill>
                  <a:srgbClr val="D06F1A"/>
                </a:solidFill>
                <a:latin typeface="Arial Narrow" pitchFamily="34" charset="0"/>
              </a:rPr>
              <a:t>. </a:t>
            </a:r>
            <a:endParaRPr lang="en-US" sz="1600" smtClean="0">
              <a:solidFill>
                <a:srgbClr val="D06F1A"/>
              </a:solidFill>
              <a:latin typeface="Arial Narrow" pitchFamily="34" charset="0"/>
            </a:endParaRPr>
          </a:p>
        </p:txBody>
      </p:sp>
      <p:sp>
        <p:nvSpPr>
          <p:cNvPr id="20484" name="Freeform 284"/>
          <p:cNvSpPr>
            <a:spLocks noChangeAspect="1"/>
          </p:cNvSpPr>
          <p:nvPr/>
        </p:nvSpPr>
        <p:spPr bwMode="auto">
          <a:xfrm>
            <a:off x="7344508" y="3190877"/>
            <a:ext cx="224204" cy="519113"/>
          </a:xfrm>
          <a:custGeom>
            <a:avLst/>
            <a:gdLst>
              <a:gd name="T0" fmla="*/ 2147483647 w 139"/>
              <a:gd name="T1" fmla="*/ 2147483647 h 354"/>
              <a:gd name="T2" fmla="*/ 2147483647 w 139"/>
              <a:gd name="T3" fmla="*/ 2147483647 h 354"/>
              <a:gd name="T4" fmla="*/ 2147483647 w 139"/>
              <a:gd name="T5" fmla="*/ 2147483647 h 354"/>
              <a:gd name="T6" fmla="*/ 2147483647 w 139"/>
              <a:gd name="T7" fmla="*/ 2147483647 h 354"/>
              <a:gd name="T8" fmla="*/ 2147483647 w 139"/>
              <a:gd name="T9" fmla="*/ 2147483647 h 354"/>
              <a:gd name="T10" fmla="*/ 2147483647 w 139"/>
              <a:gd name="T11" fmla="*/ 2147483647 h 354"/>
              <a:gd name="T12" fmla="*/ 2147483647 w 139"/>
              <a:gd name="T13" fmla="*/ 2147483647 h 354"/>
              <a:gd name="T14" fmla="*/ 2147483647 w 139"/>
              <a:gd name="T15" fmla="*/ 2147483647 h 354"/>
              <a:gd name="T16" fmla="*/ 2147483647 w 139"/>
              <a:gd name="T17" fmla="*/ 2147483647 h 354"/>
              <a:gd name="T18" fmla="*/ 2147483647 w 139"/>
              <a:gd name="T19" fmla="*/ 2147483647 h 354"/>
              <a:gd name="T20" fmla="*/ 2147483647 w 139"/>
              <a:gd name="T21" fmla="*/ 2147483647 h 354"/>
              <a:gd name="T22" fmla="*/ 2147483647 w 139"/>
              <a:gd name="T23" fmla="*/ 2147483647 h 354"/>
              <a:gd name="T24" fmla="*/ 2147483647 w 139"/>
              <a:gd name="T25" fmla="*/ 2147483647 h 354"/>
              <a:gd name="T26" fmla="*/ 2147483647 w 139"/>
              <a:gd name="T27" fmla="*/ 2147483647 h 354"/>
              <a:gd name="T28" fmla="*/ 2147483647 w 139"/>
              <a:gd name="T29" fmla="*/ 2147483647 h 354"/>
              <a:gd name="T30" fmla="*/ 2147483647 w 139"/>
              <a:gd name="T31" fmla="*/ 2147483647 h 354"/>
              <a:gd name="T32" fmla="*/ 2147483647 w 139"/>
              <a:gd name="T33" fmla="*/ 2147483647 h 354"/>
              <a:gd name="T34" fmla="*/ 2147483647 w 139"/>
              <a:gd name="T35" fmla="*/ 2147483647 h 354"/>
              <a:gd name="T36" fmla="*/ 2147483647 w 139"/>
              <a:gd name="T37" fmla="*/ 2147483647 h 354"/>
              <a:gd name="T38" fmla="*/ 2147483647 w 139"/>
              <a:gd name="T39" fmla="*/ 2147483647 h 354"/>
              <a:gd name="T40" fmla="*/ 2147483647 w 139"/>
              <a:gd name="T41" fmla="*/ 2147483647 h 354"/>
              <a:gd name="T42" fmla="*/ 2147483647 w 139"/>
              <a:gd name="T43" fmla="*/ 2147483647 h 354"/>
              <a:gd name="T44" fmla="*/ 2147483647 w 139"/>
              <a:gd name="T45" fmla="*/ 2147483647 h 354"/>
              <a:gd name="T46" fmla="*/ 2147483647 w 139"/>
              <a:gd name="T47" fmla="*/ 2147483647 h 354"/>
              <a:gd name="T48" fmla="*/ 2147483647 w 139"/>
              <a:gd name="T49" fmla="*/ 2147483647 h 354"/>
              <a:gd name="T50" fmla="*/ 0 w 139"/>
              <a:gd name="T51" fmla="*/ 2147483647 h 354"/>
              <a:gd name="T52" fmla="*/ 2147483647 w 139"/>
              <a:gd name="T53" fmla="*/ 2147483647 h 354"/>
              <a:gd name="T54" fmla="*/ 2147483647 w 139"/>
              <a:gd name="T55" fmla="*/ 2147483647 h 354"/>
              <a:gd name="T56" fmla="*/ 2147483647 w 139"/>
              <a:gd name="T57" fmla="*/ 0 h 354"/>
              <a:gd name="T58" fmla="*/ 2147483647 w 139"/>
              <a:gd name="T59" fmla="*/ 2147483647 h 354"/>
              <a:gd name="T60" fmla="*/ 2147483647 w 139"/>
              <a:gd name="T61" fmla="*/ 2147483647 h 354"/>
              <a:gd name="T62" fmla="*/ 2147483647 w 139"/>
              <a:gd name="T63" fmla="*/ 2147483647 h 354"/>
              <a:gd name="T64" fmla="*/ 2147483647 w 139"/>
              <a:gd name="T65" fmla="*/ 2147483647 h 354"/>
              <a:gd name="T66" fmla="*/ 2147483647 w 139"/>
              <a:gd name="T67" fmla="*/ 2147483647 h 354"/>
              <a:gd name="T68" fmla="*/ 2147483647 w 139"/>
              <a:gd name="T69" fmla="*/ 2147483647 h 354"/>
              <a:gd name="T70" fmla="*/ 2147483647 w 139"/>
              <a:gd name="T71" fmla="*/ 2147483647 h 354"/>
              <a:gd name="T72" fmla="*/ 2147483647 w 139"/>
              <a:gd name="T73" fmla="*/ 2147483647 h 354"/>
              <a:gd name="T74" fmla="*/ 2147483647 w 139"/>
              <a:gd name="T75" fmla="*/ 2147483647 h 354"/>
              <a:gd name="T76" fmla="*/ 2147483647 w 139"/>
              <a:gd name="T77" fmla="*/ 2147483647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9"/>
              <a:gd name="T118" fmla="*/ 0 h 354"/>
              <a:gd name="T119" fmla="*/ 139 w 139"/>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9" h="354">
                <a:moveTo>
                  <a:pt x="137" y="151"/>
                </a:moveTo>
                <a:lnTo>
                  <a:pt x="104" y="149"/>
                </a:lnTo>
                <a:lnTo>
                  <a:pt x="94" y="162"/>
                </a:lnTo>
                <a:lnTo>
                  <a:pt x="90" y="175"/>
                </a:lnTo>
                <a:lnTo>
                  <a:pt x="104" y="214"/>
                </a:lnTo>
                <a:lnTo>
                  <a:pt x="84" y="191"/>
                </a:lnTo>
                <a:lnTo>
                  <a:pt x="68" y="191"/>
                </a:lnTo>
                <a:lnTo>
                  <a:pt x="66" y="170"/>
                </a:lnTo>
                <a:lnTo>
                  <a:pt x="54" y="169"/>
                </a:lnTo>
                <a:lnTo>
                  <a:pt x="41" y="245"/>
                </a:lnTo>
                <a:lnTo>
                  <a:pt x="45" y="270"/>
                </a:lnTo>
                <a:lnTo>
                  <a:pt x="54" y="270"/>
                </a:lnTo>
                <a:lnTo>
                  <a:pt x="69" y="316"/>
                </a:lnTo>
                <a:lnTo>
                  <a:pt x="97" y="342"/>
                </a:lnTo>
                <a:lnTo>
                  <a:pt x="82" y="353"/>
                </a:lnTo>
                <a:lnTo>
                  <a:pt x="77" y="336"/>
                </a:lnTo>
                <a:lnTo>
                  <a:pt x="62" y="330"/>
                </a:lnTo>
                <a:lnTo>
                  <a:pt x="64" y="336"/>
                </a:lnTo>
                <a:lnTo>
                  <a:pt x="35" y="293"/>
                </a:lnTo>
                <a:lnTo>
                  <a:pt x="30" y="294"/>
                </a:lnTo>
                <a:lnTo>
                  <a:pt x="33" y="248"/>
                </a:lnTo>
                <a:lnTo>
                  <a:pt x="47" y="208"/>
                </a:lnTo>
                <a:lnTo>
                  <a:pt x="33" y="158"/>
                </a:lnTo>
                <a:lnTo>
                  <a:pt x="18" y="138"/>
                </a:lnTo>
                <a:lnTo>
                  <a:pt x="25" y="107"/>
                </a:lnTo>
                <a:lnTo>
                  <a:pt x="0" y="54"/>
                </a:lnTo>
                <a:lnTo>
                  <a:pt x="4" y="26"/>
                </a:lnTo>
                <a:lnTo>
                  <a:pt x="16" y="24"/>
                </a:lnTo>
                <a:lnTo>
                  <a:pt x="38" y="0"/>
                </a:lnTo>
                <a:lnTo>
                  <a:pt x="46" y="23"/>
                </a:lnTo>
                <a:lnTo>
                  <a:pt x="56" y="25"/>
                </a:lnTo>
                <a:lnTo>
                  <a:pt x="58" y="74"/>
                </a:lnTo>
                <a:lnTo>
                  <a:pt x="71" y="60"/>
                </a:lnTo>
                <a:lnTo>
                  <a:pt x="85" y="67"/>
                </a:lnTo>
                <a:lnTo>
                  <a:pt x="99" y="54"/>
                </a:lnTo>
                <a:lnTo>
                  <a:pt x="117" y="73"/>
                </a:lnTo>
                <a:lnTo>
                  <a:pt x="125" y="103"/>
                </a:lnTo>
                <a:lnTo>
                  <a:pt x="138" y="119"/>
                </a:lnTo>
                <a:lnTo>
                  <a:pt x="137" y="151"/>
                </a:lnTo>
              </a:path>
            </a:pathLst>
          </a:custGeom>
          <a:solidFill>
            <a:srgbClr val="00525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0485" name="Freeform 8"/>
          <p:cNvSpPr>
            <a:spLocks noChangeAspect="1"/>
          </p:cNvSpPr>
          <p:nvPr/>
        </p:nvSpPr>
        <p:spPr bwMode="auto">
          <a:xfrm>
            <a:off x="1267558" y="1549400"/>
            <a:ext cx="990600" cy="508000"/>
          </a:xfrm>
          <a:custGeom>
            <a:avLst/>
            <a:gdLst>
              <a:gd name="T0" fmla="*/ 2147483647 w 621"/>
              <a:gd name="T1" fmla="*/ 2147483647 h 345"/>
              <a:gd name="T2" fmla="*/ 2147483647 w 621"/>
              <a:gd name="T3" fmla="*/ 2147483647 h 345"/>
              <a:gd name="T4" fmla="*/ 2147483647 w 621"/>
              <a:gd name="T5" fmla="*/ 2147483647 h 345"/>
              <a:gd name="T6" fmla="*/ 2147483647 w 621"/>
              <a:gd name="T7" fmla="*/ 2147483647 h 345"/>
              <a:gd name="T8" fmla="*/ 2147483647 w 621"/>
              <a:gd name="T9" fmla="*/ 2147483647 h 345"/>
              <a:gd name="T10" fmla="*/ 2147483647 w 621"/>
              <a:gd name="T11" fmla="*/ 2147483647 h 345"/>
              <a:gd name="T12" fmla="*/ 2147483647 w 621"/>
              <a:gd name="T13" fmla="*/ 2147483647 h 345"/>
              <a:gd name="T14" fmla="*/ 2147483647 w 621"/>
              <a:gd name="T15" fmla="*/ 2147483647 h 345"/>
              <a:gd name="T16" fmla="*/ 2147483647 w 621"/>
              <a:gd name="T17" fmla="*/ 2147483647 h 345"/>
              <a:gd name="T18" fmla="*/ 2147483647 w 621"/>
              <a:gd name="T19" fmla="*/ 2147483647 h 345"/>
              <a:gd name="T20" fmla="*/ 2147483647 w 621"/>
              <a:gd name="T21" fmla="*/ 2147483647 h 345"/>
              <a:gd name="T22" fmla="*/ 2147483647 w 621"/>
              <a:gd name="T23" fmla="*/ 2147483647 h 345"/>
              <a:gd name="T24" fmla="*/ 2147483647 w 621"/>
              <a:gd name="T25" fmla="*/ 2147483647 h 345"/>
              <a:gd name="T26" fmla="*/ 2147483647 w 621"/>
              <a:gd name="T27" fmla="*/ 2147483647 h 345"/>
              <a:gd name="T28" fmla="*/ 2147483647 w 621"/>
              <a:gd name="T29" fmla="*/ 2147483647 h 345"/>
              <a:gd name="T30" fmla="*/ 2147483647 w 621"/>
              <a:gd name="T31" fmla="*/ 2147483647 h 345"/>
              <a:gd name="T32" fmla="*/ 2147483647 w 621"/>
              <a:gd name="T33" fmla="*/ 2147483647 h 345"/>
              <a:gd name="T34" fmla="*/ 2147483647 w 621"/>
              <a:gd name="T35" fmla="*/ 2147483647 h 345"/>
              <a:gd name="T36" fmla="*/ 2147483647 w 621"/>
              <a:gd name="T37" fmla="*/ 2147483647 h 345"/>
              <a:gd name="T38" fmla="*/ 2147483647 w 621"/>
              <a:gd name="T39" fmla="*/ 2147483647 h 345"/>
              <a:gd name="T40" fmla="*/ 2147483647 w 621"/>
              <a:gd name="T41" fmla="*/ 2147483647 h 345"/>
              <a:gd name="T42" fmla="*/ 2147483647 w 621"/>
              <a:gd name="T43" fmla="*/ 2147483647 h 345"/>
              <a:gd name="T44" fmla="*/ 2147483647 w 621"/>
              <a:gd name="T45" fmla="*/ 2147483647 h 345"/>
              <a:gd name="T46" fmla="*/ 2147483647 w 621"/>
              <a:gd name="T47" fmla="*/ 2147483647 h 345"/>
              <a:gd name="T48" fmla="*/ 2147483647 w 621"/>
              <a:gd name="T49" fmla="*/ 2147483647 h 345"/>
              <a:gd name="T50" fmla="*/ 2147483647 w 621"/>
              <a:gd name="T51" fmla="*/ 2147483647 h 345"/>
              <a:gd name="T52" fmla="*/ 2147483647 w 621"/>
              <a:gd name="T53" fmla="*/ 2147483647 h 345"/>
              <a:gd name="T54" fmla="*/ 2147483647 w 621"/>
              <a:gd name="T55" fmla="*/ 2147483647 h 345"/>
              <a:gd name="T56" fmla="*/ 2147483647 w 621"/>
              <a:gd name="T57" fmla="*/ 2147483647 h 345"/>
              <a:gd name="T58" fmla="*/ 2147483647 w 621"/>
              <a:gd name="T59" fmla="*/ 2147483647 h 345"/>
              <a:gd name="T60" fmla="*/ 2147483647 w 621"/>
              <a:gd name="T61" fmla="*/ 2147483647 h 345"/>
              <a:gd name="T62" fmla="*/ 2147483647 w 621"/>
              <a:gd name="T63" fmla="*/ 2147483647 h 345"/>
              <a:gd name="T64" fmla="*/ 2147483647 w 621"/>
              <a:gd name="T65" fmla="*/ 2147483647 h 345"/>
              <a:gd name="T66" fmla="*/ 2147483647 w 621"/>
              <a:gd name="T67" fmla="*/ 2147483647 h 345"/>
              <a:gd name="T68" fmla="*/ 2147483647 w 621"/>
              <a:gd name="T69" fmla="*/ 2147483647 h 345"/>
              <a:gd name="T70" fmla="*/ 2147483647 w 621"/>
              <a:gd name="T71" fmla="*/ 2147483647 h 345"/>
              <a:gd name="T72" fmla="*/ 2147483647 w 621"/>
              <a:gd name="T73" fmla="*/ 2147483647 h 345"/>
              <a:gd name="T74" fmla="*/ 2147483647 w 621"/>
              <a:gd name="T75" fmla="*/ 2147483647 h 345"/>
              <a:gd name="T76" fmla="*/ 2147483647 w 621"/>
              <a:gd name="T77" fmla="*/ 2147483647 h 345"/>
              <a:gd name="T78" fmla="*/ 2147483647 w 621"/>
              <a:gd name="T79" fmla="*/ 2147483647 h 345"/>
              <a:gd name="T80" fmla="*/ 2147483647 w 621"/>
              <a:gd name="T81" fmla="*/ 2147483647 h 345"/>
              <a:gd name="T82" fmla="*/ 2147483647 w 621"/>
              <a:gd name="T83" fmla="*/ 2147483647 h 345"/>
              <a:gd name="T84" fmla="*/ 2147483647 w 621"/>
              <a:gd name="T85" fmla="*/ 2147483647 h 345"/>
              <a:gd name="T86" fmla="*/ 2147483647 w 621"/>
              <a:gd name="T87" fmla="*/ 2147483647 h 345"/>
              <a:gd name="T88" fmla="*/ 2147483647 w 621"/>
              <a:gd name="T89" fmla="*/ 2147483647 h 345"/>
              <a:gd name="T90" fmla="*/ 2147483647 w 621"/>
              <a:gd name="T91" fmla="*/ 2147483647 h 345"/>
              <a:gd name="T92" fmla="*/ 2147483647 w 621"/>
              <a:gd name="T93" fmla="*/ 2147483647 h 345"/>
              <a:gd name="T94" fmla="*/ 2147483647 w 621"/>
              <a:gd name="T95" fmla="*/ 2147483647 h 345"/>
              <a:gd name="T96" fmla="*/ 2147483647 w 621"/>
              <a:gd name="T97" fmla="*/ 2147483647 h 345"/>
              <a:gd name="T98" fmla="*/ 2147483647 w 621"/>
              <a:gd name="T99" fmla="*/ 2147483647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1"/>
              <a:gd name="T151" fmla="*/ 0 h 345"/>
              <a:gd name="T152" fmla="*/ 621 w 621"/>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1" h="345">
                <a:moveTo>
                  <a:pt x="505" y="16"/>
                </a:moveTo>
                <a:lnTo>
                  <a:pt x="601" y="24"/>
                </a:lnTo>
                <a:lnTo>
                  <a:pt x="620" y="32"/>
                </a:lnTo>
                <a:lnTo>
                  <a:pt x="423" y="225"/>
                </a:lnTo>
                <a:lnTo>
                  <a:pt x="448" y="225"/>
                </a:lnTo>
                <a:lnTo>
                  <a:pt x="444" y="230"/>
                </a:lnTo>
                <a:lnTo>
                  <a:pt x="445" y="256"/>
                </a:lnTo>
                <a:lnTo>
                  <a:pt x="489" y="236"/>
                </a:lnTo>
                <a:lnTo>
                  <a:pt x="490" y="260"/>
                </a:lnTo>
                <a:lnTo>
                  <a:pt x="480" y="305"/>
                </a:lnTo>
                <a:lnTo>
                  <a:pt x="497" y="317"/>
                </a:lnTo>
                <a:lnTo>
                  <a:pt x="479" y="339"/>
                </a:lnTo>
                <a:lnTo>
                  <a:pt x="464" y="344"/>
                </a:lnTo>
                <a:lnTo>
                  <a:pt x="475" y="336"/>
                </a:lnTo>
                <a:lnTo>
                  <a:pt x="484" y="316"/>
                </a:lnTo>
                <a:lnTo>
                  <a:pt x="458" y="328"/>
                </a:lnTo>
                <a:lnTo>
                  <a:pt x="471" y="315"/>
                </a:lnTo>
                <a:lnTo>
                  <a:pt x="479" y="312"/>
                </a:lnTo>
                <a:lnTo>
                  <a:pt x="468" y="292"/>
                </a:lnTo>
                <a:lnTo>
                  <a:pt x="477" y="288"/>
                </a:lnTo>
                <a:lnTo>
                  <a:pt x="477" y="278"/>
                </a:lnTo>
                <a:lnTo>
                  <a:pt x="485" y="270"/>
                </a:lnTo>
                <a:lnTo>
                  <a:pt x="472" y="265"/>
                </a:lnTo>
                <a:lnTo>
                  <a:pt x="465" y="268"/>
                </a:lnTo>
                <a:lnTo>
                  <a:pt x="457" y="265"/>
                </a:lnTo>
                <a:lnTo>
                  <a:pt x="456" y="262"/>
                </a:lnTo>
                <a:lnTo>
                  <a:pt x="444" y="268"/>
                </a:lnTo>
                <a:lnTo>
                  <a:pt x="437" y="253"/>
                </a:lnTo>
                <a:lnTo>
                  <a:pt x="431" y="249"/>
                </a:lnTo>
                <a:lnTo>
                  <a:pt x="423" y="241"/>
                </a:lnTo>
                <a:lnTo>
                  <a:pt x="431" y="239"/>
                </a:lnTo>
                <a:lnTo>
                  <a:pt x="440" y="235"/>
                </a:lnTo>
                <a:lnTo>
                  <a:pt x="437" y="229"/>
                </a:lnTo>
                <a:lnTo>
                  <a:pt x="416" y="236"/>
                </a:lnTo>
                <a:lnTo>
                  <a:pt x="374" y="230"/>
                </a:lnTo>
                <a:lnTo>
                  <a:pt x="372" y="222"/>
                </a:lnTo>
                <a:lnTo>
                  <a:pt x="353" y="216"/>
                </a:lnTo>
                <a:lnTo>
                  <a:pt x="363" y="213"/>
                </a:lnTo>
                <a:lnTo>
                  <a:pt x="355" y="213"/>
                </a:lnTo>
                <a:lnTo>
                  <a:pt x="366" y="206"/>
                </a:lnTo>
                <a:lnTo>
                  <a:pt x="348" y="206"/>
                </a:lnTo>
                <a:lnTo>
                  <a:pt x="327" y="214"/>
                </a:lnTo>
                <a:lnTo>
                  <a:pt x="332" y="216"/>
                </a:lnTo>
                <a:lnTo>
                  <a:pt x="322" y="222"/>
                </a:lnTo>
                <a:lnTo>
                  <a:pt x="332" y="220"/>
                </a:lnTo>
                <a:lnTo>
                  <a:pt x="312" y="230"/>
                </a:lnTo>
                <a:lnTo>
                  <a:pt x="302" y="229"/>
                </a:lnTo>
                <a:lnTo>
                  <a:pt x="274" y="245"/>
                </a:lnTo>
                <a:lnTo>
                  <a:pt x="252" y="248"/>
                </a:lnTo>
                <a:lnTo>
                  <a:pt x="258" y="244"/>
                </a:lnTo>
                <a:lnTo>
                  <a:pt x="274" y="236"/>
                </a:lnTo>
                <a:lnTo>
                  <a:pt x="262" y="236"/>
                </a:lnTo>
                <a:lnTo>
                  <a:pt x="291" y="214"/>
                </a:lnTo>
                <a:lnTo>
                  <a:pt x="325" y="212"/>
                </a:lnTo>
                <a:lnTo>
                  <a:pt x="316" y="207"/>
                </a:lnTo>
                <a:lnTo>
                  <a:pt x="334" y="199"/>
                </a:lnTo>
                <a:lnTo>
                  <a:pt x="312" y="204"/>
                </a:lnTo>
                <a:lnTo>
                  <a:pt x="310" y="204"/>
                </a:lnTo>
                <a:lnTo>
                  <a:pt x="262" y="226"/>
                </a:lnTo>
                <a:lnTo>
                  <a:pt x="257" y="225"/>
                </a:lnTo>
                <a:lnTo>
                  <a:pt x="257" y="230"/>
                </a:lnTo>
                <a:lnTo>
                  <a:pt x="224" y="245"/>
                </a:lnTo>
                <a:lnTo>
                  <a:pt x="215" y="250"/>
                </a:lnTo>
                <a:lnTo>
                  <a:pt x="222" y="256"/>
                </a:lnTo>
                <a:lnTo>
                  <a:pt x="197" y="270"/>
                </a:lnTo>
                <a:lnTo>
                  <a:pt x="167" y="280"/>
                </a:lnTo>
                <a:lnTo>
                  <a:pt x="111" y="306"/>
                </a:lnTo>
                <a:lnTo>
                  <a:pt x="92" y="306"/>
                </a:lnTo>
                <a:lnTo>
                  <a:pt x="89" y="316"/>
                </a:lnTo>
                <a:lnTo>
                  <a:pt x="65" y="327"/>
                </a:lnTo>
                <a:lnTo>
                  <a:pt x="69" y="320"/>
                </a:lnTo>
                <a:lnTo>
                  <a:pt x="37" y="330"/>
                </a:lnTo>
                <a:lnTo>
                  <a:pt x="39" y="324"/>
                </a:lnTo>
                <a:lnTo>
                  <a:pt x="21" y="335"/>
                </a:lnTo>
                <a:lnTo>
                  <a:pt x="17" y="333"/>
                </a:lnTo>
                <a:lnTo>
                  <a:pt x="0" y="342"/>
                </a:lnTo>
                <a:lnTo>
                  <a:pt x="5" y="335"/>
                </a:lnTo>
                <a:lnTo>
                  <a:pt x="51" y="317"/>
                </a:lnTo>
                <a:lnTo>
                  <a:pt x="62" y="320"/>
                </a:lnTo>
                <a:lnTo>
                  <a:pt x="60" y="318"/>
                </a:lnTo>
                <a:lnTo>
                  <a:pt x="74" y="308"/>
                </a:lnTo>
                <a:lnTo>
                  <a:pt x="124" y="288"/>
                </a:lnTo>
                <a:lnTo>
                  <a:pt x="161" y="261"/>
                </a:lnTo>
                <a:lnTo>
                  <a:pt x="182" y="250"/>
                </a:lnTo>
                <a:lnTo>
                  <a:pt x="153" y="260"/>
                </a:lnTo>
                <a:lnTo>
                  <a:pt x="153" y="253"/>
                </a:lnTo>
                <a:lnTo>
                  <a:pt x="134" y="265"/>
                </a:lnTo>
                <a:lnTo>
                  <a:pt x="138" y="256"/>
                </a:lnTo>
                <a:lnTo>
                  <a:pt x="129" y="253"/>
                </a:lnTo>
                <a:lnTo>
                  <a:pt x="136" y="247"/>
                </a:lnTo>
                <a:lnTo>
                  <a:pt x="96" y="260"/>
                </a:lnTo>
                <a:lnTo>
                  <a:pt x="115" y="249"/>
                </a:lnTo>
                <a:lnTo>
                  <a:pt x="111" y="247"/>
                </a:lnTo>
                <a:lnTo>
                  <a:pt x="122" y="241"/>
                </a:lnTo>
                <a:lnTo>
                  <a:pt x="130" y="225"/>
                </a:lnTo>
                <a:lnTo>
                  <a:pt x="108" y="238"/>
                </a:lnTo>
                <a:lnTo>
                  <a:pt x="96" y="237"/>
                </a:lnTo>
                <a:lnTo>
                  <a:pt x="96" y="234"/>
                </a:lnTo>
                <a:lnTo>
                  <a:pt x="104" y="232"/>
                </a:lnTo>
                <a:lnTo>
                  <a:pt x="100" y="225"/>
                </a:lnTo>
                <a:lnTo>
                  <a:pt x="124" y="213"/>
                </a:lnTo>
                <a:lnTo>
                  <a:pt x="108" y="210"/>
                </a:lnTo>
                <a:lnTo>
                  <a:pt x="115" y="201"/>
                </a:lnTo>
                <a:lnTo>
                  <a:pt x="106" y="200"/>
                </a:lnTo>
                <a:lnTo>
                  <a:pt x="136" y="181"/>
                </a:lnTo>
                <a:lnTo>
                  <a:pt x="174" y="168"/>
                </a:lnTo>
                <a:lnTo>
                  <a:pt x="223" y="156"/>
                </a:lnTo>
                <a:lnTo>
                  <a:pt x="235" y="147"/>
                </a:lnTo>
                <a:lnTo>
                  <a:pt x="241" y="135"/>
                </a:lnTo>
                <a:lnTo>
                  <a:pt x="257" y="130"/>
                </a:lnTo>
                <a:lnTo>
                  <a:pt x="244" y="130"/>
                </a:lnTo>
                <a:lnTo>
                  <a:pt x="219" y="140"/>
                </a:lnTo>
                <a:lnTo>
                  <a:pt x="222" y="132"/>
                </a:lnTo>
                <a:lnTo>
                  <a:pt x="181" y="134"/>
                </a:lnTo>
                <a:lnTo>
                  <a:pt x="185" y="122"/>
                </a:lnTo>
                <a:lnTo>
                  <a:pt x="196" y="120"/>
                </a:lnTo>
                <a:lnTo>
                  <a:pt x="183" y="111"/>
                </a:lnTo>
                <a:lnTo>
                  <a:pt x="248" y="94"/>
                </a:lnTo>
                <a:lnTo>
                  <a:pt x="262" y="93"/>
                </a:lnTo>
                <a:lnTo>
                  <a:pt x="246" y="100"/>
                </a:lnTo>
                <a:lnTo>
                  <a:pt x="250" y="103"/>
                </a:lnTo>
                <a:lnTo>
                  <a:pt x="270" y="106"/>
                </a:lnTo>
                <a:lnTo>
                  <a:pt x="289" y="99"/>
                </a:lnTo>
                <a:lnTo>
                  <a:pt x="277" y="99"/>
                </a:lnTo>
                <a:lnTo>
                  <a:pt x="285" y="93"/>
                </a:lnTo>
                <a:lnTo>
                  <a:pt x="295" y="97"/>
                </a:lnTo>
                <a:lnTo>
                  <a:pt x="315" y="94"/>
                </a:lnTo>
                <a:lnTo>
                  <a:pt x="290" y="94"/>
                </a:lnTo>
                <a:lnTo>
                  <a:pt x="289" y="88"/>
                </a:lnTo>
                <a:lnTo>
                  <a:pt x="298" y="84"/>
                </a:lnTo>
                <a:lnTo>
                  <a:pt x="274" y="83"/>
                </a:lnTo>
                <a:lnTo>
                  <a:pt x="280" y="71"/>
                </a:lnTo>
                <a:lnTo>
                  <a:pt x="264" y="58"/>
                </a:lnTo>
                <a:lnTo>
                  <a:pt x="278" y="56"/>
                </a:lnTo>
                <a:lnTo>
                  <a:pt x="286" y="48"/>
                </a:lnTo>
                <a:lnTo>
                  <a:pt x="316" y="46"/>
                </a:lnTo>
                <a:lnTo>
                  <a:pt x="348" y="35"/>
                </a:lnTo>
                <a:lnTo>
                  <a:pt x="347" y="32"/>
                </a:lnTo>
                <a:lnTo>
                  <a:pt x="374" y="21"/>
                </a:lnTo>
                <a:lnTo>
                  <a:pt x="405" y="14"/>
                </a:lnTo>
                <a:lnTo>
                  <a:pt x="398" y="22"/>
                </a:lnTo>
                <a:lnTo>
                  <a:pt x="411" y="15"/>
                </a:lnTo>
                <a:lnTo>
                  <a:pt x="413" y="12"/>
                </a:lnTo>
                <a:lnTo>
                  <a:pt x="437" y="9"/>
                </a:lnTo>
                <a:lnTo>
                  <a:pt x="466" y="0"/>
                </a:lnTo>
                <a:lnTo>
                  <a:pt x="475" y="3"/>
                </a:lnTo>
                <a:lnTo>
                  <a:pt x="458" y="9"/>
                </a:lnTo>
                <a:lnTo>
                  <a:pt x="466" y="12"/>
                </a:lnTo>
                <a:lnTo>
                  <a:pt x="480" y="4"/>
                </a:lnTo>
                <a:lnTo>
                  <a:pt x="510" y="11"/>
                </a:lnTo>
                <a:lnTo>
                  <a:pt x="505"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86" name="Freeform 9"/>
          <p:cNvSpPr>
            <a:spLocks noChangeAspect="1"/>
          </p:cNvSpPr>
          <p:nvPr/>
        </p:nvSpPr>
        <p:spPr bwMode="auto">
          <a:xfrm>
            <a:off x="3144720" y="4659408"/>
            <a:ext cx="419100" cy="1044575"/>
          </a:xfrm>
          <a:custGeom>
            <a:avLst/>
            <a:gdLst>
              <a:gd name="T0" fmla="*/ 2147483647 w 263"/>
              <a:gd name="T1" fmla="*/ 2147483647 h 709"/>
              <a:gd name="T2" fmla="*/ 2147483647 w 263"/>
              <a:gd name="T3" fmla="*/ 2147483647 h 709"/>
              <a:gd name="T4" fmla="*/ 2147483647 w 263"/>
              <a:gd name="T5" fmla="*/ 2147483647 h 709"/>
              <a:gd name="T6" fmla="*/ 2147483647 w 263"/>
              <a:gd name="T7" fmla="*/ 2147483647 h 709"/>
              <a:gd name="T8" fmla="*/ 2147483647 w 263"/>
              <a:gd name="T9" fmla="*/ 2147483647 h 709"/>
              <a:gd name="T10" fmla="*/ 2147483647 w 263"/>
              <a:gd name="T11" fmla="*/ 2147483647 h 709"/>
              <a:gd name="T12" fmla="*/ 2147483647 w 263"/>
              <a:gd name="T13" fmla="*/ 2147483647 h 709"/>
              <a:gd name="T14" fmla="*/ 2147483647 w 263"/>
              <a:gd name="T15" fmla="*/ 2147483647 h 709"/>
              <a:gd name="T16" fmla="*/ 2147483647 w 263"/>
              <a:gd name="T17" fmla="*/ 2147483647 h 709"/>
              <a:gd name="T18" fmla="*/ 2147483647 w 263"/>
              <a:gd name="T19" fmla="*/ 2147483647 h 709"/>
              <a:gd name="T20" fmla="*/ 2147483647 w 263"/>
              <a:gd name="T21" fmla="*/ 2147483647 h 709"/>
              <a:gd name="T22" fmla="*/ 0 w 263"/>
              <a:gd name="T23" fmla="*/ 2147483647 h 709"/>
              <a:gd name="T24" fmla="*/ 2147483647 w 263"/>
              <a:gd name="T25" fmla="*/ 2147483647 h 709"/>
              <a:gd name="T26" fmla="*/ 2147483647 w 263"/>
              <a:gd name="T27" fmla="*/ 2147483647 h 709"/>
              <a:gd name="T28" fmla="*/ 2147483647 w 263"/>
              <a:gd name="T29" fmla="*/ 0 h 709"/>
              <a:gd name="T30" fmla="*/ 2147483647 w 263"/>
              <a:gd name="T31" fmla="*/ 2147483647 h 709"/>
              <a:gd name="T32" fmla="*/ 2147483647 w 263"/>
              <a:gd name="T33" fmla="*/ 2147483647 h 709"/>
              <a:gd name="T34" fmla="*/ 2147483647 w 263"/>
              <a:gd name="T35" fmla="*/ 2147483647 h 709"/>
              <a:gd name="T36" fmla="*/ 2147483647 w 263"/>
              <a:gd name="T37" fmla="*/ 2147483647 h 709"/>
              <a:gd name="T38" fmla="*/ 2147483647 w 263"/>
              <a:gd name="T39" fmla="*/ 2147483647 h 709"/>
              <a:gd name="T40" fmla="*/ 2147483647 w 263"/>
              <a:gd name="T41" fmla="*/ 2147483647 h 709"/>
              <a:gd name="T42" fmla="*/ 2147483647 w 263"/>
              <a:gd name="T43" fmla="*/ 2147483647 h 709"/>
              <a:gd name="T44" fmla="*/ 2147483647 w 263"/>
              <a:gd name="T45" fmla="*/ 2147483647 h 709"/>
              <a:gd name="T46" fmla="*/ 2147483647 w 263"/>
              <a:gd name="T47" fmla="*/ 2147483647 h 709"/>
              <a:gd name="T48" fmla="*/ 2147483647 w 263"/>
              <a:gd name="T49" fmla="*/ 2147483647 h 709"/>
              <a:gd name="T50" fmla="*/ 2147483647 w 263"/>
              <a:gd name="T51" fmla="*/ 2147483647 h 709"/>
              <a:gd name="T52" fmla="*/ 2147483647 w 263"/>
              <a:gd name="T53" fmla="*/ 2147483647 h 709"/>
              <a:gd name="T54" fmla="*/ 2147483647 w 263"/>
              <a:gd name="T55" fmla="*/ 2147483647 h 709"/>
              <a:gd name="T56" fmla="*/ 2147483647 w 263"/>
              <a:gd name="T57" fmla="*/ 2147483647 h 709"/>
              <a:gd name="T58" fmla="*/ 2147483647 w 263"/>
              <a:gd name="T59" fmla="*/ 2147483647 h 709"/>
              <a:gd name="T60" fmla="*/ 2147483647 w 263"/>
              <a:gd name="T61" fmla="*/ 2147483647 h 709"/>
              <a:gd name="T62" fmla="*/ 2147483647 w 263"/>
              <a:gd name="T63" fmla="*/ 2147483647 h 709"/>
              <a:gd name="T64" fmla="*/ 2147483647 w 263"/>
              <a:gd name="T65" fmla="*/ 2147483647 h 709"/>
              <a:gd name="T66" fmla="*/ 2147483647 w 263"/>
              <a:gd name="T67" fmla="*/ 2147483647 h 709"/>
              <a:gd name="T68" fmla="*/ 2147483647 w 263"/>
              <a:gd name="T69" fmla="*/ 2147483647 h 709"/>
              <a:gd name="T70" fmla="*/ 2147483647 w 263"/>
              <a:gd name="T71" fmla="*/ 2147483647 h 709"/>
              <a:gd name="T72" fmla="*/ 2147483647 w 263"/>
              <a:gd name="T73" fmla="*/ 2147483647 h 709"/>
              <a:gd name="T74" fmla="*/ 2147483647 w 263"/>
              <a:gd name="T75" fmla="*/ 2147483647 h 7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3"/>
              <a:gd name="T115" fmla="*/ 0 h 709"/>
              <a:gd name="T116" fmla="*/ 263 w 263"/>
              <a:gd name="T117" fmla="*/ 709 h 7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3" h="709">
                <a:moveTo>
                  <a:pt x="150" y="669"/>
                </a:moveTo>
                <a:lnTo>
                  <a:pt x="150" y="681"/>
                </a:lnTo>
                <a:lnTo>
                  <a:pt x="159" y="692"/>
                </a:lnTo>
                <a:lnTo>
                  <a:pt x="154" y="694"/>
                </a:lnTo>
                <a:lnTo>
                  <a:pt x="175" y="708"/>
                </a:lnTo>
                <a:lnTo>
                  <a:pt x="119" y="703"/>
                </a:lnTo>
                <a:lnTo>
                  <a:pt x="102" y="673"/>
                </a:lnTo>
                <a:lnTo>
                  <a:pt x="90" y="675"/>
                </a:lnTo>
                <a:lnTo>
                  <a:pt x="82" y="661"/>
                </a:lnTo>
                <a:lnTo>
                  <a:pt x="79" y="581"/>
                </a:lnTo>
                <a:lnTo>
                  <a:pt x="71" y="545"/>
                </a:lnTo>
                <a:lnTo>
                  <a:pt x="59" y="538"/>
                </a:lnTo>
                <a:lnTo>
                  <a:pt x="68" y="536"/>
                </a:lnTo>
                <a:lnTo>
                  <a:pt x="58" y="528"/>
                </a:lnTo>
                <a:lnTo>
                  <a:pt x="40" y="485"/>
                </a:lnTo>
                <a:lnTo>
                  <a:pt x="42" y="471"/>
                </a:lnTo>
                <a:lnTo>
                  <a:pt x="34" y="459"/>
                </a:lnTo>
                <a:lnTo>
                  <a:pt x="29" y="428"/>
                </a:lnTo>
                <a:lnTo>
                  <a:pt x="30" y="394"/>
                </a:lnTo>
                <a:lnTo>
                  <a:pt x="18" y="352"/>
                </a:lnTo>
                <a:lnTo>
                  <a:pt x="24" y="335"/>
                </a:lnTo>
                <a:lnTo>
                  <a:pt x="19" y="316"/>
                </a:lnTo>
                <a:lnTo>
                  <a:pt x="24" y="291"/>
                </a:lnTo>
                <a:lnTo>
                  <a:pt x="0" y="223"/>
                </a:lnTo>
                <a:lnTo>
                  <a:pt x="3" y="149"/>
                </a:lnTo>
                <a:lnTo>
                  <a:pt x="18" y="121"/>
                </a:lnTo>
                <a:lnTo>
                  <a:pt x="9" y="64"/>
                </a:lnTo>
                <a:lnTo>
                  <a:pt x="28" y="52"/>
                </a:lnTo>
                <a:lnTo>
                  <a:pt x="26" y="25"/>
                </a:lnTo>
                <a:lnTo>
                  <a:pt x="40" y="0"/>
                </a:lnTo>
                <a:lnTo>
                  <a:pt x="73" y="22"/>
                </a:lnTo>
                <a:lnTo>
                  <a:pt x="75" y="8"/>
                </a:lnTo>
                <a:lnTo>
                  <a:pt x="100" y="13"/>
                </a:lnTo>
                <a:lnTo>
                  <a:pt x="134" y="50"/>
                </a:lnTo>
                <a:lnTo>
                  <a:pt x="155" y="57"/>
                </a:lnTo>
                <a:lnTo>
                  <a:pt x="189" y="84"/>
                </a:lnTo>
                <a:lnTo>
                  <a:pt x="184" y="125"/>
                </a:lnTo>
                <a:lnTo>
                  <a:pt x="213" y="134"/>
                </a:lnTo>
                <a:lnTo>
                  <a:pt x="231" y="131"/>
                </a:lnTo>
                <a:lnTo>
                  <a:pt x="244" y="111"/>
                </a:lnTo>
                <a:lnTo>
                  <a:pt x="245" y="89"/>
                </a:lnTo>
                <a:lnTo>
                  <a:pt x="255" y="93"/>
                </a:lnTo>
                <a:lnTo>
                  <a:pt x="262" y="125"/>
                </a:lnTo>
                <a:lnTo>
                  <a:pt x="247" y="135"/>
                </a:lnTo>
                <a:lnTo>
                  <a:pt x="207" y="197"/>
                </a:lnTo>
                <a:lnTo>
                  <a:pt x="209" y="286"/>
                </a:lnTo>
                <a:lnTo>
                  <a:pt x="213" y="302"/>
                </a:lnTo>
                <a:lnTo>
                  <a:pt x="235" y="317"/>
                </a:lnTo>
                <a:lnTo>
                  <a:pt x="235" y="329"/>
                </a:lnTo>
                <a:lnTo>
                  <a:pt x="247" y="340"/>
                </a:lnTo>
                <a:lnTo>
                  <a:pt x="250" y="359"/>
                </a:lnTo>
                <a:lnTo>
                  <a:pt x="237" y="391"/>
                </a:lnTo>
                <a:lnTo>
                  <a:pt x="193" y="403"/>
                </a:lnTo>
                <a:lnTo>
                  <a:pt x="171" y="398"/>
                </a:lnTo>
                <a:lnTo>
                  <a:pt x="179" y="415"/>
                </a:lnTo>
                <a:lnTo>
                  <a:pt x="181" y="449"/>
                </a:lnTo>
                <a:lnTo>
                  <a:pt x="163" y="454"/>
                </a:lnTo>
                <a:lnTo>
                  <a:pt x="141" y="444"/>
                </a:lnTo>
                <a:lnTo>
                  <a:pt x="149" y="475"/>
                </a:lnTo>
                <a:lnTo>
                  <a:pt x="160" y="484"/>
                </a:lnTo>
                <a:lnTo>
                  <a:pt x="171" y="479"/>
                </a:lnTo>
                <a:lnTo>
                  <a:pt x="173" y="492"/>
                </a:lnTo>
                <a:lnTo>
                  <a:pt x="159" y="485"/>
                </a:lnTo>
                <a:lnTo>
                  <a:pt x="153" y="490"/>
                </a:lnTo>
                <a:lnTo>
                  <a:pt x="167" y="497"/>
                </a:lnTo>
                <a:lnTo>
                  <a:pt x="157" y="511"/>
                </a:lnTo>
                <a:lnTo>
                  <a:pt x="161" y="544"/>
                </a:lnTo>
                <a:lnTo>
                  <a:pt x="142" y="549"/>
                </a:lnTo>
                <a:lnTo>
                  <a:pt x="137" y="564"/>
                </a:lnTo>
                <a:lnTo>
                  <a:pt x="145" y="578"/>
                </a:lnTo>
                <a:lnTo>
                  <a:pt x="171" y="589"/>
                </a:lnTo>
                <a:lnTo>
                  <a:pt x="177" y="601"/>
                </a:lnTo>
                <a:lnTo>
                  <a:pt x="178" y="614"/>
                </a:lnTo>
                <a:lnTo>
                  <a:pt x="160" y="635"/>
                </a:lnTo>
                <a:lnTo>
                  <a:pt x="163" y="657"/>
                </a:lnTo>
                <a:lnTo>
                  <a:pt x="150" y="66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87" name="Freeform 10"/>
          <p:cNvSpPr>
            <a:spLocks noChangeAspect="1"/>
          </p:cNvSpPr>
          <p:nvPr/>
        </p:nvSpPr>
        <p:spPr bwMode="auto">
          <a:xfrm>
            <a:off x="3423140" y="5713508"/>
            <a:ext cx="111369" cy="79375"/>
          </a:xfrm>
          <a:custGeom>
            <a:avLst/>
            <a:gdLst>
              <a:gd name="T0" fmla="*/ 0 w 70"/>
              <a:gd name="T1" fmla="*/ 0 h 53"/>
              <a:gd name="T2" fmla="*/ 2147483647 w 70"/>
              <a:gd name="T3" fmla="*/ 2147483647 h 53"/>
              <a:gd name="T4" fmla="*/ 2147483647 w 70"/>
              <a:gd name="T5" fmla="*/ 2147483647 h 53"/>
              <a:gd name="T6" fmla="*/ 2147483647 w 70"/>
              <a:gd name="T7" fmla="*/ 2147483647 h 53"/>
              <a:gd name="T8" fmla="*/ 2147483647 w 70"/>
              <a:gd name="T9" fmla="*/ 2147483647 h 53"/>
              <a:gd name="T10" fmla="*/ 0 w 70"/>
              <a:gd name="T11" fmla="*/ 0 h 53"/>
              <a:gd name="T12" fmla="*/ 0 60000 65536"/>
              <a:gd name="T13" fmla="*/ 0 60000 65536"/>
              <a:gd name="T14" fmla="*/ 0 60000 65536"/>
              <a:gd name="T15" fmla="*/ 0 60000 65536"/>
              <a:gd name="T16" fmla="*/ 0 60000 65536"/>
              <a:gd name="T17" fmla="*/ 0 60000 65536"/>
              <a:gd name="T18" fmla="*/ 0 w 70"/>
              <a:gd name="T19" fmla="*/ 0 h 53"/>
              <a:gd name="T20" fmla="*/ 70 w 70"/>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0" h="53">
                <a:moveTo>
                  <a:pt x="0" y="0"/>
                </a:moveTo>
                <a:lnTo>
                  <a:pt x="21" y="50"/>
                </a:lnTo>
                <a:lnTo>
                  <a:pt x="55" y="52"/>
                </a:lnTo>
                <a:lnTo>
                  <a:pt x="69" y="46"/>
                </a:lnTo>
                <a:lnTo>
                  <a:pt x="21" y="24"/>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88" name="Freeform 11"/>
          <p:cNvSpPr>
            <a:spLocks noChangeAspect="1"/>
          </p:cNvSpPr>
          <p:nvPr/>
        </p:nvSpPr>
        <p:spPr bwMode="auto">
          <a:xfrm>
            <a:off x="3087566" y="4516438"/>
            <a:ext cx="348762" cy="1236662"/>
          </a:xfrm>
          <a:custGeom>
            <a:avLst/>
            <a:gdLst>
              <a:gd name="T0" fmla="*/ 2147483647 w 219"/>
              <a:gd name="T1" fmla="*/ 2147483647 h 839"/>
              <a:gd name="T2" fmla="*/ 2147483647 w 219"/>
              <a:gd name="T3" fmla="*/ 2147483647 h 839"/>
              <a:gd name="T4" fmla="*/ 2147483647 w 219"/>
              <a:gd name="T5" fmla="*/ 2147483647 h 839"/>
              <a:gd name="T6" fmla="*/ 2147483647 w 219"/>
              <a:gd name="T7" fmla="*/ 2147483647 h 839"/>
              <a:gd name="T8" fmla="*/ 2147483647 w 219"/>
              <a:gd name="T9" fmla="*/ 2147483647 h 839"/>
              <a:gd name="T10" fmla="*/ 2147483647 w 219"/>
              <a:gd name="T11" fmla="*/ 2147483647 h 839"/>
              <a:gd name="T12" fmla="*/ 2147483647 w 219"/>
              <a:gd name="T13" fmla="*/ 2147483647 h 839"/>
              <a:gd name="T14" fmla="*/ 2147483647 w 219"/>
              <a:gd name="T15" fmla="*/ 2147483647 h 839"/>
              <a:gd name="T16" fmla="*/ 2147483647 w 219"/>
              <a:gd name="T17" fmla="*/ 2147483647 h 839"/>
              <a:gd name="T18" fmla="*/ 2147483647 w 219"/>
              <a:gd name="T19" fmla="*/ 2147483647 h 839"/>
              <a:gd name="T20" fmla="*/ 2147483647 w 219"/>
              <a:gd name="T21" fmla="*/ 2147483647 h 839"/>
              <a:gd name="T22" fmla="*/ 2147483647 w 219"/>
              <a:gd name="T23" fmla="*/ 2147483647 h 839"/>
              <a:gd name="T24" fmla="*/ 2147483647 w 219"/>
              <a:gd name="T25" fmla="*/ 2147483647 h 839"/>
              <a:gd name="T26" fmla="*/ 2147483647 w 219"/>
              <a:gd name="T27" fmla="*/ 2147483647 h 839"/>
              <a:gd name="T28" fmla="*/ 2147483647 w 219"/>
              <a:gd name="T29" fmla="*/ 2147483647 h 839"/>
              <a:gd name="T30" fmla="*/ 2147483647 w 219"/>
              <a:gd name="T31" fmla="*/ 2147483647 h 839"/>
              <a:gd name="T32" fmla="*/ 2147483647 w 219"/>
              <a:gd name="T33" fmla="*/ 2147483647 h 839"/>
              <a:gd name="T34" fmla="*/ 2147483647 w 219"/>
              <a:gd name="T35" fmla="*/ 2147483647 h 839"/>
              <a:gd name="T36" fmla="*/ 2147483647 w 219"/>
              <a:gd name="T37" fmla="*/ 2147483647 h 839"/>
              <a:gd name="T38" fmla="*/ 0 w 219"/>
              <a:gd name="T39" fmla="*/ 2147483647 h 839"/>
              <a:gd name="T40" fmla="*/ 2147483647 w 219"/>
              <a:gd name="T41" fmla="*/ 2147483647 h 839"/>
              <a:gd name="T42" fmla="*/ 2147483647 w 219"/>
              <a:gd name="T43" fmla="*/ 2147483647 h 839"/>
              <a:gd name="T44" fmla="*/ 2147483647 w 219"/>
              <a:gd name="T45" fmla="*/ 2147483647 h 839"/>
              <a:gd name="T46" fmla="*/ 2147483647 w 219"/>
              <a:gd name="T47" fmla="*/ 2147483647 h 839"/>
              <a:gd name="T48" fmla="*/ 2147483647 w 219"/>
              <a:gd name="T49" fmla="*/ 2147483647 h 839"/>
              <a:gd name="T50" fmla="*/ 2147483647 w 219"/>
              <a:gd name="T51" fmla="*/ 2147483647 h 839"/>
              <a:gd name="T52" fmla="*/ 2147483647 w 219"/>
              <a:gd name="T53" fmla="*/ 2147483647 h 839"/>
              <a:gd name="T54" fmla="*/ 2147483647 w 219"/>
              <a:gd name="T55" fmla="*/ 2147483647 h 839"/>
              <a:gd name="T56" fmla="*/ 2147483647 w 219"/>
              <a:gd name="T57" fmla="*/ 2147483647 h 839"/>
              <a:gd name="T58" fmla="*/ 2147483647 w 219"/>
              <a:gd name="T59" fmla="*/ 2147483647 h 839"/>
              <a:gd name="T60" fmla="*/ 2147483647 w 219"/>
              <a:gd name="T61" fmla="*/ 2147483647 h 839"/>
              <a:gd name="T62" fmla="*/ 2147483647 w 219"/>
              <a:gd name="T63" fmla="*/ 2147483647 h 839"/>
              <a:gd name="T64" fmla="*/ 2147483647 w 219"/>
              <a:gd name="T65" fmla="*/ 2147483647 h 839"/>
              <a:gd name="T66" fmla="*/ 2147483647 w 219"/>
              <a:gd name="T67" fmla="*/ 2147483647 h 839"/>
              <a:gd name="T68" fmla="*/ 2147483647 w 219"/>
              <a:gd name="T69" fmla="*/ 2147483647 h 839"/>
              <a:gd name="T70" fmla="*/ 2147483647 w 219"/>
              <a:gd name="T71" fmla="*/ 2147483647 h 839"/>
              <a:gd name="T72" fmla="*/ 2147483647 w 219"/>
              <a:gd name="T73" fmla="*/ 2147483647 h 839"/>
              <a:gd name="T74" fmla="*/ 2147483647 w 219"/>
              <a:gd name="T75" fmla="*/ 2147483647 h 839"/>
              <a:gd name="T76" fmla="*/ 2147483647 w 219"/>
              <a:gd name="T77" fmla="*/ 2147483647 h 839"/>
              <a:gd name="T78" fmla="*/ 2147483647 w 219"/>
              <a:gd name="T79" fmla="*/ 2147483647 h 839"/>
              <a:gd name="T80" fmla="*/ 2147483647 w 219"/>
              <a:gd name="T81" fmla="*/ 2147483647 h 8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839"/>
              <a:gd name="T125" fmla="*/ 219 w 219"/>
              <a:gd name="T126" fmla="*/ 839 h 8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839">
                <a:moveTo>
                  <a:pt x="145" y="799"/>
                </a:moveTo>
                <a:lnTo>
                  <a:pt x="138" y="786"/>
                </a:lnTo>
                <a:lnTo>
                  <a:pt x="153" y="793"/>
                </a:lnTo>
                <a:lnTo>
                  <a:pt x="156" y="811"/>
                </a:lnTo>
                <a:lnTo>
                  <a:pt x="183" y="817"/>
                </a:lnTo>
                <a:lnTo>
                  <a:pt x="170" y="827"/>
                </a:lnTo>
                <a:lnTo>
                  <a:pt x="184" y="837"/>
                </a:lnTo>
                <a:lnTo>
                  <a:pt x="192" y="838"/>
                </a:lnTo>
                <a:lnTo>
                  <a:pt x="186" y="815"/>
                </a:lnTo>
                <a:lnTo>
                  <a:pt x="218" y="804"/>
                </a:lnTo>
                <a:lnTo>
                  <a:pt x="160" y="799"/>
                </a:lnTo>
                <a:lnTo>
                  <a:pt x="145" y="769"/>
                </a:lnTo>
                <a:lnTo>
                  <a:pt x="133" y="773"/>
                </a:lnTo>
                <a:lnTo>
                  <a:pt x="125" y="757"/>
                </a:lnTo>
                <a:lnTo>
                  <a:pt x="122" y="678"/>
                </a:lnTo>
                <a:lnTo>
                  <a:pt x="114" y="642"/>
                </a:lnTo>
                <a:lnTo>
                  <a:pt x="102" y="634"/>
                </a:lnTo>
                <a:lnTo>
                  <a:pt x="111" y="632"/>
                </a:lnTo>
                <a:lnTo>
                  <a:pt x="101" y="624"/>
                </a:lnTo>
                <a:lnTo>
                  <a:pt x="82" y="582"/>
                </a:lnTo>
                <a:lnTo>
                  <a:pt x="84" y="568"/>
                </a:lnTo>
                <a:lnTo>
                  <a:pt x="76" y="556"/>
                </a:lnTo>
                <a:lnTo>
                  <a:pt x="71" y="525"/>
                </a:lnTo>
                <a:lnTo>
                  <a:pt x="72" y="490"/>
                </a:lnTo>
                <a:lnTo>
                  <a:pt x="60" y="449"/>
                </a:lnTo>
                <a:lnTo>
                  <a:pt x="66" y="433"/>
                </a:lnTo>
                <a:lnTo>
                  <a:pt x="61" y="413"/>
                </a:lnTo>
                <a:lnTo>
                  <a:pt x="66" y="388"/>
                </a:lnTo>
                <a:lnTo>
                  <a:pt x="42" y="320"/>
                </a:lnTo>
                <a:lnTo>
                  <a:pt x="45" y="246"/>
                </a:lnTo>
                <a:lnTo>
                  <a:pt x="60" y="218"/>
                </a:lnTo>
                <a:lnTo>
                  <a:pt x="51" y="162"/>
                </a:lnTo>
                <a:lnTo>
                  <a:pt x="71" y="150"/>
                </a:lnTo>
                <a:lnTo>
                  <a:pt x="69" y="123"/>
                </a:lnTo>
                <a:lnTo>
                  <a:pt x="54" y="122"/>
                </a:lnTo>
                <a:lnTo>
                  <a:pt x="44" y="77"/>
                </a:lnTo>
                <a:lnTo>
                  <a:pt x="34" y="61"/>
                </a:lnTo>
                <a:lnTo>
                  <a:pt x="36" y="39"/>
                </a:lnTo>
                <a:lnTo>
                  <a:pt x="15" y="0"/>
                </a:lnTo>
                <a:lnTo>
                  <a:pt x="0" y="15"/>
                </a:lnTo>
                <a:lnTo>
                  <a:pt x="15" y="93"/>
                </a:lnTo>
                <a:lnTo>
                  <a:pt x="12" y="135"/>
                </a:lnTo>
                <a:lnTo>
                  <a:pt x="20" y="217"/>
                </a:lnTo>
                <a:lnTo>
                  <a:pt x="15" y="266"/>
                </a:lnTo>
                <a:lnTo>
                  <a:pt x="34" y="378"/>
                </a:lnTo>
                <a:lnTo>
                  <a:pt x="30" y="458"/>
                </a:lnTo>
                <a:lnTo>
                  <a:pt x="24" y="460"/>
                </a:lnTo>
                <a:lnTo>
                  <a:pt x="42" y="511"/>
                </a:lnTo>
                <a:lnTo>
                  <a:pt x="39" y="521"/>
                </a:lnTo>
                <a:lnTo>
                  <a:pt x="49" y="557"/>
                </a:lnTo>
                <a:lnTo>
                  <a:pt x="56" y="567"/>
                </a:lnTo>
                <a:lnTo>
                  <a:pt x="73" y="561"/>
                </a:lnTo>
                <a:lnTo>
                  <a:pt x="69" y="570"/>
                </a:lnTo>
                <a:lnTo>
                  <a:pt x="77" y="584"/>
                </a:lnTo>
                <a:lnTo>
                  <a:pt x="77" y="620"/>
                </a:lnTo>
                <a:lnTo>
                  <a:pt x="91" y="634"/>
                </a:lnTo>
                <a:lnTo>
                  <a:pt x="82" y="640"/>
                </a:lnTo>
                <a:lnTo>
                  <a:pt x="84" y="651"/>
                </a:lnTo>
                <a:lnTo>
                  <a:pt x="90" y="652"/>
                </a:lnTo>
                <a:lnTo>
                  <a:pt x="86" y="659"/>
                </a:lnTo>
                <a:lnTo>
                  <a:pt x="89" y="667"/>
                </a:lnTo>
                <a:lnTo>
                  <a:pt x="91" y="658"/>
                </a:lnTo>
                <a:lnTo>
                  <a:pt x="93" y="668"/>
                </a:lnTo>
                <a:lnTo>
                  <a:pt x="87" y="676"/>
                </a:lnTo>
                <a:lnTo>
                  <a:pt x="76" y="659"/>
                </a:lnTo>
                <a:lnTo>
                  <a:pt x="63" y="659"/>
                </a:lnTo>
                <a:lnTo>
                  <a:pt x="71" y="667"/>
                </a:lnTo>
                <a:lnTo>
                  <a:pt x="63" y="680"/>
                </a:lnTo>
                <a:lnTo>
                  <a:pt x="84" y="680"/>
                </a:lnTo>
                <a:lnTo>
                  <a:pt x="90" y="690"/>
                </a:lnTo>
                <a:lnTo>
                  <a:pt x="85" y="693"/>
                </a:lnTo>
                <a:lnTo>
                  <a:pt x="108" y="713"/>
                </a:lnTo>
                <a:lnTo>
                  <a:pt x="90" y="706"/>
                </a:lnTo>
                <a:lnTo>
                  <a:pt x="94" y="716"/>
                </a:lnTo>
                <a:lnTo>
                  <a:pt x="97" y="718"/>
                </a:lnTo>
                <a:lnTo>
                  <a:pt x="104" y="740"/>
                </a:lnTo>
                <a:lnTo>
                  <a:pt x="110" y="731"/>
                </a:lnTo>
                <a:lnTo>
                  <a:pt x="114" y="744"/>
                </a:lnTo>
                <a:lnTo>
                  <a:pt x="107" y="757"/>
                </a:lnTo>
                <a:lnTo>
                  <a:pt x="125" y="769"/>
                </a:lnTo>
                <a:lnTo>
                  <a:pt x="124" y="777"/>
                </a:lnTo>
                <a:lnTo>
                  <a:pt x="139" y="799"/>
                </a:lnTo>
                <a:lnTo>
                  <a:pt x="145" y="79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89" name="Freeform 12"/>
          <p:cNvSpPr>
            <a:spLocks noChangeAspect="1"/>
          </p:cNvSpPr>
          <p:nvPr/>
        </p:nvSpPr>
        <p:spPr bwMode="auto">
          <a:xfrm>
            <a:off x="3380643" y="5713413"/>
            <a:ext cx="76200" cy="74612"/>
          </a:xfrm>
          <a:custGeom>
            <a:avLst/>
            <a:gdLst>
              <a:gd name="T0" fmla="*/ 2147483647 w 47"/>
              <a:gd name="T1" fmla="*/ 0 h 50"/>
              <a:gd name="T2" fmla="*/ 2147483647 w 47"/>
              <a:gd name="T3" fmla="*/ 2147483647 h 50"/>
              <a:gd name="T4" fmla="*/ 0 w 47"/>
              <a:gd name="T5" fmla="*/ 2147483647 h 50"/>
              <a:gd name="T6" fmla="*/ 2147483647 w 47"/>
              <a:gd name="T7" fmla="*/ 2147483647 h 50"/>
              <a:gd name="T8" fmla="*/ 2147483647 w 47"/>
              <a:gd name="T9" fmla="*/ 2147483647 h 50"/>
              <a:gd name="T10" fmla="*/ 2147483647 w 47"/>
              <a:gd name="T11" fmla="*/ 2147483647 h 50"/>
              <a:gd name="T12" fmla="*/ 2147483647 w 47"/>
              <a:gd name="T13" fmla="*/ 2147483647 h 50"/>
              <a:gd name="T14" fmla="*/ 2147483647 w 47"/>
              <a:gd name="T15" fmla="*/ 2147483647 h 50"/>
              <a:gd name="T16" fmla="*/ 2147483647 w 47"/>
              <a:gd name="T17" fmla="*/ 2147483647 h 50"/>
              <a:gd name="T18" fmla="*/ 2147483647 w 47"/>
              <a:gd name="T19" fmla="*/ 2147483647 h 50"/>
              <a:gd name="T20" fmla="*/ 2147483647 w 47"/>
              <a:gd name="T21" fmla="*/ 2147483647 h 50"/>
              <a:gd name="T22" fmla="*/ 2147483647 w 47"/>
              <a:gd name="T23" fmla="*/ 2147483647 h 50"/>
              <a:gd name="T24" fmla="*/ 2147483647 w 47"/>
              <a:gd name="T25" fmla="*/ 2147483647 h 50"/>
              <a:gd name="T26" fmla="*/ 2147483647 w 47"/>
              <a:gd name="T27" fmla="*/ 2147483647 h 50"/>
              <a:gd name="T28" fmla="*/ 2147483647 w 4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50"/>
              <a:gd name="T47" fmla="*/ 47 w 4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50">
                <a:moveTo>
                  <a:pt x="25" y="0"/>
                </a:moveTo>
                <a:lnTo>
                  <a:pt x="13" y="1"/>
                </a:lnTo>
                <a:lnTo>
                  <a:pt x="0" y="4"/>
                </a:lnTo>
                <a:lnTo>
                  <a:pt x="7" y="9"/>
                </a:lnTo>
                <a:lnTo>
                  <a:pt x="6" y="14"/>
                </a:lnTo>
                <a:lnTo>
                  <a:pt x="22" y="16"/>
                </a:lnTo>
                <a:lnTo>
                  <a:pt x="13" y="24"/>
                </a:lnTo>
                <a:lnTo>
                  <a:pt x="30" y="37"/>
                </a:lnTo>
                <a:lnTo>
                  <a:pt x="19" y="39"/>
                </a:lnTo>
                <a:lnTo>
                  <a:pt x="6" y="33"/>
                </a:lnTo>
                <a:lnTo>
                  <a:pt x="11" y="37"/>
                </a:lnTo>
                <a:lnTo>
                  <a:pt x="3" y="39"/>
                </a:lnTo>
                <a:lnTo>
                  <a:pt x="13" y="48"/>
                </a:lnTo>
                <a:lnTo>
                  <a:pt x="46" y="49"/>
                </a:lnTo>
                <a:lnTo>
                  <a:pt x="25"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0" name="Freeform 13"/>
          <p:cNvSpPr>
            <a:spLocks noChangeAspect="1"/>
          </p:cNvSpPr>
          <p:nvPr/>
        </p:nvSpPr>
        <p:spPr bwMode="auto">
          <a:xfrm>
            <a:off x="3389441" y="5741988"/>
            <a:ext cx="16119" cy="19050"/>
          </a:xfrm>
          <a:custGeom>
            <a:avLst/>
            <a:gdLst>
              <a:gd name="T0" fmla="*/ 2147483647 w 9"/>
              <a:gd name="T1" fmla="*/ 2147483647 h 12"/>
              <a:gd name="T2" fmla="*/ 0 w 9"/>
              <a:gd name="T3" fmla="*/ 0 h 12"/>
              <a:gd name="T4" fmla="*/ 2147483647 w 9"/>
              <a:gd name="T5" fmla="*/ 2147483647 h 12"/>
              <a:gd name="T6" fmla="*/ 2147483647 w 9"/>
              <a:gd name="T7" fmla="*/ 2147483647 h 12"/>
              <a:gd name="T8" fmla="*/ 2147483647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1" y="11"/>
                </a:moveTo>
                <a:lnTo>
                  <a:pt x="0" y="0"/>
                </a:lnTo>
                <a:lnTo>
                  <a:pt x="8" y="11"/>
                </a:lnTo>
                <a:lnTo>
                  <a:pt x="3" y="11"/>
                </a:lnTo>
                <a:lnTo>
                  <a:pt x="1" y="11"/>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1" name="Freeform 14"/>
          <p:cNvSpPr>
            <a:spLocks noChangeAspect="1"/>
          </p:cNvSpPr>
          <p:nvPr/>
        </p:nvSpPr>
        <p:spPr bwMode="auto">
          <a:xfrm>
            <a:off x="3366036" y="5753100"/>
            <a:ext cx="24911" cy="14288"/>
          </a:xfrm>
          <a:custGeom>
            <a:avLst/>
            <a:gdLst>
              <a:gd name="T0" fmla="*/ 0 w 17"/>
              <a:gd name="T1" fmla="*/ 0 h 11"/>
              <a:gd name="T2" fmla="*/ 2147483647 w 17"/>
              <a:gd name="T3" fmla="*/ 2147483647 h 11"/>
              <a:gd name="T4" fmla="*/ 0 w 17"/>
              <a:gd name="T5" fmla="*/ 2147483647 h 11"/>
              <a:gd name="T6" fmla="*/ 0 w 17"/>
              <a:gd name="T7" fmla="*/ 0 h 11"/>
              <a:gd name="T8" fmla="*/ 0 60000 65536"/>
              <a:gd name="T9" fmla="*/ 0 60000 65536"/>
              <a:gd name="T10" fmla="*/ 0 60000 65536"/>
              <a:gd name="T11" fmla="*/ 0 60000 65536"/>
              <a:gd name="T12" fmla="*/ 0 w 17"/>
              <a:gd name="T13" fmla="*/ 0 h 11"/>
              <a:gd name="T14" fmla="*/ 17 w 17"/>
              <a:gd name="T15" fmla="*/ 11 h 11"/>
            </a:gdLst>
            <a:ahLst/>
            <a:cxnLst>
              <a:cxn ang="T8">
                <a:pos x="T0" y="T1"/>
              </a:cxn>
              <a:cxn ang="T9">
                <a:pos x="T2" y="T3"/>
              </a:cxn>
              <a:cxn ang="T10">
                <a:pos x="T4" y="T5"/>
              </a:cxn>
              <a:cxn ang="T11">
                <a:pos x="T6" y="T7"/>
              </a:cxn>
            </a:cxnLst>
            <a:rect l="T12" t="T13" r="T14" b="T15"/>
            <a:pathLst>
              <a:path w="17" h="11">
                <a:moveTo>
                  <a:pt x="0" y="0"/>
                </a:moveTo>
                <a:lnTo>
                  <a:pt x="16" y="10"/>
                </a:lnTo>
                <a:lnTo>
                  <a:pt x="0" y="8"/>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2" name="Freeform 15"/>
          <p:cNvSpPr>
            <a:spLocks noChangeAspect="1"/>
          </p:cNvSpPr>
          <p:nvPr/>
        </p:nvSpPr>
        <p:spPr bwMode="auto">
          <a:xfrm>
            <a:off x="3319097" y="5738813"/>
            <a:ext cx="38100" cy="25400"/>
          </a:xfrm>
          <a:custGeom>
            <a:avLst/>
            <a:gdLst>
              <a:gd name="T0" fmla="*/ 0 w 24"/>
              <a:gd name="T1" fmla="*/ 0 h 17"/>
              <a:gd name="T2" fmla="*/ 2147483647 w 24"/>
              <a:gd name="T3" fmla="*/ 2147483647 h 17"/>
              <a:gd name="T4" fmla="*/ 2147483647 w 24"/>
              <a:gd name="T5" fmla="*/ 2147483647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0"/>
                </a:moveTo>
                <a:lnTo>
                  <a:pt x="23" y="12"/>
                </a:lnTo>
                <a:lnTo>
                  <a:pt x="16" y="16"/>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3" name="Freeform 16"/>
          <p:cNvSpPr>
            <a:spLocks noChangeAspect="1"/>
          </p:cNvSpPr>
          <p:nvPr/>
        </p:nvSpPr>
        <p:spPr bwMode="auto">
          <a:xfrm>
            <a:off x="3294185" y="5695950"/>
            <a:ext cx="61546" cy="46038"/>
          </a:xfrm>
          <a:custGeom>
            <a:avLst/>
            <a:gdLst>
              <a:gd name="T0" fmla="*/ 0 w 38"/>
              <a:gd name="T1" fmla="*/ 2147483647 h 32"/>
              <a:gd name="T2" fmla="*/ 2147483647 w 38"/>
              <a:gd name="T3" fmla="*/ 2147483647 h 32"/>
              <a:gd name="T4" fmla="*/ 2147483647 w 38"/>
              <a:gd name="T5" fmla="*/ 0 h 32"/>
              <a:gd name="T6" fmla="*/ 2147483647 w 38"/>
              <a:gd name="T7" fmla="*/ 2147483647 h 32"/>
              <a:gd name="T8" fmla="*/ 2147483647 w 38"/>
              <a:gd name="T9" fmla="*/ 2147483647 h 32"/>
              <a:gd name="T10" fmla="*/ 2147483647 w 38"/>
              <a:gd name="T11" fmla="*/ 2147483647 h 32"/>
              <a:gd name="T12" fmla="*/ 2147483647 w 38"/>
              <a:gd name="T13" fmla="*/ 2147483647 h 32"/>
              <a:gd name="T14" fmla="*/ 2147483647 w 38"/>
              <a:gd name="T15" fmla="*/ 2147483647 h 32"/>
              <a:gd name="T16" fmla="*/ 2147483647 w 38"/>
              <a:gd name="T17" fmla="*/ 2147483647 h 32"/>
              <a:gd name="T18" fmla="*/ 2147483647 w 38"/>
              <a:gd name="T19" fmla="*/ 2147483647 h 32"/>
              <a:gd name="T20" fmla="*/ 2147483647 w 38"/>
              <a:gd name="T21" fmla="*/ 2147483647 h 32"/>
              <a:gd name="T22" fmla="*/ 0 w 38"/>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32"/>
              <a:gd name="T38" fmla="*/ 38 w 3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32">
                <a:moveTo>
                  <a:pt x="0" y="3"/>
                </a:moveTo>
                <a:lnTo>
                  <a:pt x="9" y="6"/>
                </a:lnTo>
                <a:lnTo>
                  <a:pt x="9" y="0"/>
                </a:lnTo>
                <a:lnTo>
                  <a:pt x="16" y="4"/>
                </a:lnTo>
                <a:lnTo>
                  <a:pt x="15" y="13"/>
                </a:lnTo>
                <a:lnTo>
                  <a:pt x="37" y="18"/>
                </a:lnTo>
                <a:lnTo>
                  <a:pt x="27" y="31"/>
                </a:lnTo>
                <a:lnTo>
                  <a:pt x="17" y="25"/>
                </a:lnTo>
                <a:lnTo>
                  <a:pt x="22" y="25"/>
                </a:lnTo>
                <a:lnTo>
                  <a:pt x="18" y="19"/>
                </a:lnTo>
                <a:lnTo>
                  <a:pt x="6" y="16"/>
                </a:lnTo>
                <a:lnTo>
                  <a:pt x="0" y="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4" name="Freeform 17"/>
          <p:cNvSpPr>
            <a:spLocks noChangeAspect="1"/>
          </p:cNvSpPr>
          <p:nvPr/>
        </p:nvSpPr>
        <p:spPr bwMode="auto">
          <a:xfrm>
            <a:off x="3247295" y="5643658"/>
            <a:ext cx="14654" cy="20637"/>
          </a:xfrm>
          <a:custGeom>
            <a:avLst/>
            <a:gdLst>
              <a:gd name="T0" fmla="*/ 2147483647 w 10"/>
              <a:gd name="T1" fmla="*/ 2147483647 h 13"/>
              <a:gd name="T2" fmla="*/ 2147483647 w 10"/>
              <a:gd name="T3" fmla="*/ 2147483647 h 13"/>
              <a:gd name="T4" fmla="*/ 0 w 10"/>
              <a:gd name="T5" fmla="*/ 0 h 13"/>
              <a:gd name="T6" fmla="*/ 2147483647 w 10"/>
              <a:gd name="T7" fmla="*/ 2147483647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9" y="8"/>
                </a:moveTo>
                <a:lnTo>
                  <a:pt x="8" y="12"/>
                </a:lnTo>
                <a:lnTo>
                  <a:pt x="0" y="0"/>
                </a:lnTo>
                <a:lnTo>
                  <a:pt x="9" y="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5" name="Freeform 18"/>
          <p:cNvSpPr>
            <a:spLocks noChangeAspect="1"/>
          </p:cNvSpPr>
          <p:nvPr/>
        </p:nvSpPr>
        <p:spPr bwMode="auto">
          <a:xfrm>
            <a:off x="3231179" y="5630863"/>
            <a:ext cx="14654" cy="12700"/>
          </a:xfrm>
          <a:custGeom>
            <a:avLst/>
            <a:gdLst>
              <a:gd name="T0" fmla="*/ 0 w 10"/>
              <a:gd name="T1" fmla="*/ 2147483647 h 7"/>
              <a:gd name="T2" fmla="*/ 2147483647 w 10"/>
              <a:gd name="T3" fmla="*/ 0 h 7"/>
              <a:gd name="T4" fmla="*/ 2147483647 w 10"/>
              <a:gd name="T5" fmla="*/ 2147483647 h 7"/>
              <a:gd name="T6" fmla="*/ 0 w 10"/>
              <a:gd name="T7" fmla="*/ 2147483647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2"/>
                </a:moveTo>
                <a:lnTo>
                  <a:pt x="7" y="0"/>
                </a:lnTo>
                <a:lnTo>
                  <a:pt x="9" y="6"/>
                </a:lnTo>
                <a:lnTo>
                  <a:pt x="0" y="2"/>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6" name="Freeform 19"/>
          <p:cNvSpPr>
            <a:spLocks noChangeAspect="1"/>
          </p:cNvSpPr>
          <p:nvPr/>
        </p:nvSpPr>
        <p:spPr bwMode="auto">
          <a:xfrm>
            <a:off x="3218032" y="5583238"/>
            <a:ext cx="27843" cy="44450"/>
          </a:xfrm>
          <a:custGeom>
            <a:avLst/>
            <a:gdLst>
              <a:gd name="T0" fmla="*/ 0 w 17"/>
              <a:gd name="T1" fmla="*/ 2147483647 h 31"/>
              <a:gd name="T2" fmla="*/ 2147483647 w 17"/>
              <a:gd name="T3" fmla="*/ 0 h 31"/>
              <a:gd name="T4" fmla="*/ 2147483647 w 17"/>
              <a:gd name="T5" fmla="*/ 2147483647 h 31"/>
              <a:gd name="T6" fmla="*/ 2147483647 w 17"/>
              <a:gd name="T7" fmla="*/ 2147483647 h 31"/>
              <a:gd name="T8" fmla="*/ 0 w 17"/>
              <a:gd name="T9" fmla="*/ 2147483647 h 31"/>
              <a:gd name="T10" fmla="*/ 0 w 17"/>
              <a:gd name="T11" fmla="*/ 2147483647 h 31"/>
              <a:gd name="T12" fmla="*/ 0 60000 65536"/>
              <a:gd name="T13" fmla="*/ 0 60000 65536"/>
              <a:gd name="T14" fmla="*/ 0 60000 65536"/>
              <a:gd name="T15" fmla="*/ 0 60000 65536"/>
              <a:gd name="T16" fmla="*/ 0 60000 65536"/>
              <a:gd name="T17" fmla="*/ 0 60000 65536"/>
              <a:gd name="T18" fmla="*/ 0 w 17"/>
              <a:gd name="T19" fmla="*/ 0 h 31"/>
              <a:gd name="T20" fmla="*/ 17 w 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7" h="31">
                <a:moveTo>
                  <a:pt x="0" y="6"/>
                </a:moveTo>
                <a:lnTo>
                  <a:pt x="1" y="0"/>
                </a:lnTo>
                <a:lnTo>
                  <a:pt x="9" y="5"/>
                </a:lnTo>
                <a:lnTo>
                  <a:pt x="16" y="30"/>
                </a:lnTo>
                <a:lnTo>
                  <a:pt x="0" y="13"/>
                </a:lnTo>
                <a:lnTo>
                  <a:pt x="0" y="6"/>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7" name="Freeform 20"/>
          <p:cNvSpPr>
            <a:spLocks noChangeAspect="1"/>
          </p:cNvSpPr>
          <p:nvPr/>
        </p:nvSpPr>
        <p:spPr bwMode="auto">
          <a:xfrm>
            <a:off x="3430513" y="5792883"/>
            <a:ext cx="55685" cy="20637"/>
          </a:xfrm>
          <a:custGeom>
            <a:avLst/>
            <a:gdLst>
              <a:gd name="T0" fmla="*/ 2147483647 w 35"/>
              <a:gd name="T1" fmla="*/ 0 h 15"/>
              <a:gd name="T2" fmla="*/ 2147483647 w 35"/>
              <a:gd name="T3" fmla="*/ 2147483647 h 15"/>
              <a:gd name="T4" fmla="*/ 2147483647 w 35"/>
              <a:gd name="T5" fmla="*/ 2147483647 h 15"/>
              <a:gd name="T6" fmla="*/ 2147483647 w 35"/>
              <a:gd name="T7" fmla="*/ 2147483647 h 15"/>
              <a:gd name="T8" fmla="*/ 0 w 35"/>
              <a:gd name="T9" fmla="*/ 2147483647 h 15"/>
              <a:gd name="T10" fmla="*/ 2147483647 w 35"/>
              <a:gd name="T11" fmla="*/ 0 h 15"/>
              <a:gd name="T12" fmla="*/ 0 60000 65536"/>
              <a:gd name="T13" fmla="*/ 0 60000 65536"/>
              <a:gd name="T14" fmla="*/ 0 60000 65536"/>
              <a:gd name="T15" fmla="*/ 0 60000 65536"/>
              <a:gd name="T16" fmla="*/ 0 60000 65536"/>
              <a:gd name="T17" fmla="*/ 0 60000 65536"/>
              <a:gd name="T18" fmla="*/ 0 w 35"/>
              <a:gd name="T19" fmla="*/ 0 h 15"/>
              <a:gd name="T20" fmla="*/ 35 w 3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5" h="15">
                <a:moveTo>
                  <a:pt x="14" y="0"/>
                </a:moveTo>
                <a:lnTo>
                  <a:pt x="26" y="3"/>
                </a:lnTo>
                <a:lnTo>
                  <a:pt x="23" y="5"/>
                </a:lnTo>
                <a:lnTo>
                  <a:pt x="34" y="14"/>
                </a:lnTo>
                <a:lnTo>
                  <a:pt x="0" y="2"/>
                </a:lnTo>
                <a:lnTo>
                  <a:pt x="14"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8" name="Freeform 21"/>
          <p:cNvSpPr>
            <a:spLocks noChangeAspect="1"/>
          </p:cNvSpPr>
          <p:nvPr/>
        </p:nvSpPr>
        <p:spPr bwMode="auto">
          <a:xfrm>
            <a:off x="1377463" y="1858963"/>
            <a:ext cx="36635" cy="23812"/>
          </a:xfrm>
          <a:custGeom>
            <a:avLst/>
            <a:gdLst>
              <a:gd name="T0" fmla="*/ 0 w 22"/>
              <a:gd name="T1" fmla="*/ 2147483647 h 16"/>
              <a:gd name="T2" fmla="*/ 2147483647 w 22"/>
              <a:gd name="T3" fmla="*/ 0 h 16"/>
              <a:gd name="T4" fmla="*/ 2147483647 w 22"/>
              <a:gd name="T5" fmla="*/ 2147483647 h 16"/>
              <a:gd name="T6" fmla="*/ 2147483647 w 22"/>
              <a:gd name="T7" fmla="*/ 2147483647 h 16"/>
              <a:gd name="T8" fmla="*/ 0 w 22"/>
              <a:gd name="T9" fmla="*/ 2147483647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3"/>
                </a:moveTo>
                <a:lnTo>
                  <a:pt x="21" y="0"/>
                </a:lnTo>
                <a:lnTo>
                  <a:pt x="21" y="10"/>
                </a:lnTo>
                <a:lnTo>
                  <a:pt x="8" y="15"/>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499" name="Freeform 22"/>
          <p:cNvSpPr>
            <a:spLocks noChangeAspect="1"/>
          </p:cNvSpPr>
          <p:nvPr/>
        </p:nvSpPr>
        <p:spPr bwMode="auto">
          <a:xfrm>
            <a:off x="1437590" y="1849439"/>
            <a:ext cx="26377" cy="9525"/>
          </a:xfrm>
          <a:custGeom>
            <a:avLst/>
            <a:gdLst>
              <a:gd name="T0" fmla="*/ 0 w 16"/>
              <a:gd name="T1" fmla="*/ 0 h 6"/>
              <a:gd name="T2" fmla="*/ 2147483647 w 16"/>
              <a:gd name="T3" fmla="*/ 2147483647 h 6"/>
              <a:gd name="T4" fmla="*/ 2147483647 w 16"/>
              <a:gd name="T5" fmla="*/ 2147483647 h 6"/>
              <a:gd name="T6" fmla="*/ 0 w 16"/>
              <a:gd name="T7" fmla="*/ 0 h 6"/>
              <a:gd name="T8" fmla="*/ 0 60000 65536"/>
              <a:gd name="T9" fmla="*/ 0 60000 65536"/>
              <a:gd name="T10" fmla="*/ 0 60000 65536"/>
              <a:gd name="T11" fmla="*/ 0 60000 65536"/>
              <a:gd name="T12" fmla="*/ 0 w 16"/>
              <a:gd name="T13" fmla="*/ 0 h 6"/>
              <a:gd name="T14" fmla="*/ 16 w 16"/>
              <a:gd name="T15" fmla="*/ 6 h 6"/>
            </a:gdLst>
            <a:ahLst/>
            <a:cxnLst>
              <a:cxn ang="T8">
                <a:pos x="T0" y="T1"/>
              </a:cxn>
              <a:cxn ang="T9">
                <a:pos x="T2" y="T3"/>
              </a:cxn>
              <a:cxn ang="T10">
                <a:pos x="T4" y="T5"/>
              </a:cxn>
              <a:cxn ang="T11">
                <a:pos x="T6" y="T7"/>
              </a:cxn>
            </a:cxnLst>
            <a:rect l="T12" t="T13" r="T14" b="T15"/>
            <a:pathLst>
              <a:path w="16" h="6">
                <a:moveTo>
                  <a:pt x="0" y="0"/>
                </a:moveTo>
                <a:lnTo>
                  <a:pt x="15" y="1"/>
                </a:lnTo>
                <a:lnTo>
                  <a:pt x="3" y="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0" name="Freeform 23"/>
          <p:cNvSpPr>
            <a:spLocks noChangeAspect="1"/>
          </p:cNvSpPr>
          <p:nvPr/>
        </p:nvSpPr>
        <p:spPr bwMode="auto">
          <a:xfrm>
            <a:off x="1720409" y="2457450"/>
            <a:ext cx="20515" cy="7938"/>
          </a:xfrm>
          <a:custGeom>
            <a:avLst/>
            <a:gdLst>
              <a:gd name="T0" fmla="*/ 0 w 13"/>
              <a:gd name="T1" fmla="*/ 2147483647 h 6"/>
              <a:gd name="T2" fmla="*/ 2147483647 w 13"/>
              <a:gd name="T3" fmla="*/ 0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5"/>
                </a:moveTo>
                <a:lnTo>
                  <a:pt x="1" y="0"/>
                </a:lnTo>
                <a:lnTo>
                  <a:pt x="12" y="0"/>
                </a:lnTo>
                <a:lnTo>
                  <a:pt x="0"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1" name="Freeform 25"/>
          <p:cNvSpPr>
            <a:spLocks noChangeAspect="1"/>
          </p:cNvSpPr>
          <p:nvPr/>
        </p:nvSpPr>
        <p:spPr bwMode="auto">
          <a:xfrm>
            <a:off x="5364773" y="1866902"/>
            <a:ext cx="2825262" cy="612775"/>
          </a:xfrm>
          <a:custGeom>
            <a:avLst/>
            <a:gdLst>
              <a:gd name="T0" fmla="*/ 0 w 1772"/>
              <a:gd name="T1" fmla="*/ 2147483647 h 416"/>
              <a:gd name="T2" fmla="*/ 2147483647 w 1772"/>
              <a:gd name="T3" fmla="*/ 2147483647 h 416"/>
              <a:gd name="T4" fmla="*/ 2147483647 w 1772"/>
              <a:gd name="T5" fmla="*/ 2147483647 h 416"/>
              <a:gd name="T6" fmla="*/ 2147483647 w 1772"/>
              <a:gd name="T7" fmla="*/ 2147483647 h 416"/>
              <a:gd name="T8" fmla="*/ 2147483647 w 1772"/>
              <a:gd name="T9" fmla="*/ 2147483647 h 416"/>
              <a:gd name="T10" fmla="*/ 2147483647 w 1772"/>
              <a:gd name="T11" fmla="*/ 2147483647 h 416"/>
              <a:gd name="T12" fmla="*/ 2147483647 w 1772"/>
              <a:gd name="T13" fmla="*/ 2147483647 h 416"/>
              <a:gd name="T14" fmla="*/ 2147483647 w 1772"/>
              <a:gd name="T15" fmla="*/ 2147483647 h 416"/>
              <a:gd name="T16" fmla="*/ 2147483647 w 1772"/>
              <a:gd name="T17" fmla="*/ 2147483647 h 416"/>
              <a:gd name="T18" fmla="*/ 2147483647 w 1772"/>
              <a:gd name="T19" fmla="*/ 2147483647 h 416"/>
              <a:gd name="T20" fmla="*/ 2147483647 w 1772"/>
              <a:gd name="T21" fmla="*/ 2147483647 h 416"/>
              <a:gd name="T22" fmla="*/ 2147483647 w 1772"/>
              <a:gd name="T23" fmla="*/ 2147483647 h 416"/>
              <a:gd name="T24" fmla="*/ 2147483647 w 1772"/>
              <a:gd name="T25" fmla="*/ 2147483647 h 416"/>
              <a:gd name="T26" fmla="*/ 2147483647 w 1772"/>
              <a:gd name="T27" fmla="*/ 2147483647 h 416"/>
              <a:gd name="T28" fmla="*/ 2147483647 w 1772"/>
              <a:gd name="T29" fmla="*/ 2147483647 h 416"/>
              <a:gd name="T30" fmla="*/ 2147483647 w 1772"/>
              <a:gd name="T31" fmla="*/ 2147483647 h 416"/>
              <a:gd name="T32" fmla="*/ 2147483647 w 1772"/>
              <a:gd name="T33" fmla="*/ 2147483647 h 416"/>
              <a:gd name="T34" fmla="*/ 2147483647 w 1772"/>
              <a:gd name="T35" fmla="*/ 2147483647 h 416"/>
              <a:gd name="T36" fmla="*/ 2147483647 w 1772"/>
              <a:gd name="T37" fmla="*/ 2147483647 h 416"/>
              <a:gd name="T38" fmla="*/ 2147483647 w 1772"/>
              <a:gd name="T39" fmla="*/ 2147483647 h 416"/>
              <a:gd name="T40" fmla="*/ 2147483647 w 1772"/>
              <a:gd name="T41" fmla="*/ 2147483647 h 416"/>
              <a:gd name="T42" fmla="*/ 2147483647 w 1772"/>
              <a:gd name="T43" fmla="*/ 2147483647 h 416"/>
              <a:gd name="T44" fmla="*/ 2147483647 w 1772"/>
              <a:gd name="T45" fmla="*/ 2147483647 h 416"/>
              <a:gd name="T46" fmla="*/ 2147483647 w 1772"/>
              <a:gd name="T47" fmla="*/ 2147483647 h 416"/>
              <a:gd name="T48" fmla="*/ 2147483647 w 1772"/>
              <a:gd name="T49" fmla="*/ 2147483647 h 416"/>
              <a:gd name="T50" fmla="*/ 2147483647 w 1772"/>
              <a:gd name="T51" fmla="*/ 2147483647 h 416"/>
              <a:gd name="T52" fmla="*/ 2147483647 w 1772"/>
              <a:gd name="T53" fmla="*/ 2147483647 h 416"/>
              <a:gd name="T54" fmla="*/ 2147483647 w 1772"/>
              <a:gd name="T55" fmla="*/ 2147483647 h 416"/>
              <a:gd name="T56" fmla="*/ 2147483647 w 1772"/>
              <a:gd name="T57" fmla="*/ 2147483647 h 416"/>
              <a:gd name="T58" fmla="*/ 2147483647 w 1772"/>
              <a:gd name="T59" fmla="*/ 2147483647 h 416"/>
              <a:gd name="T60" fmla="*/ 2147483647 w 1772"/>
              <a:gd name="T61" fmla="*/ 2147483647 h 416"/>
              <a:gd name="T62" fmla="*/ 2147483647 w 1772"/>
              <a:gd name="T63" fmla="*/ 2147483647 h 416"/>
              <a:gd name="T64" fmla="*/ 2147483647 w 1772"/>
              <a:gd name="T65" fmla="*/ 2147483647 h 416"/>
              <a:gd name="T66" fmla="*/ 2147483647 w 1772"/>
              <a:gd name="T67" fmla="*/ 2147483647 h 416"/>
              <a:gd name="T68" fmla="*/ 2147483647 w 1772"/>
              <a:gd name="T69" fmla="*/ 2147483647 h 416"/>
              <a:gd name="T70" fmla="*/ 2147483647 w 1772"/>
              <a:gd name="T71" fmla="*/ 2147483647 h 416"/>
              <a:gd name="T72" fmla="*/ 2147483647 w 1772"/>
              <a:gd name="T73" fmla="*/ 2147483647 h 416"/>
              <a:gd name="T74" fmla="*/ 2147483647 w 1772"/>
              <a:gd name="T75" fmla="*/ 2147483647 h 416"/>
              <a:gd name="T76" fmla="*/ 2147483647 w 1772"/>
              <a:gd name="T77" fmla="*/ 2147483647 h 416"/>
              <a:gd name="T78" fmla="*/ 2147483647 w 1772"/>
              <a:gd name="T79" fmla="*/ 2147483647 h 416"/>
              <a:gd name="T80" fmla="*/ 2147483647 w 1772"/>
              <a:gd name="T81" fmla="*/ 2147483647 h 416"/>
              <a:gd name="T82" fmla="*/ 2147483647 w 1772"/>
              <a:gd name="T83" fmla="*/ 2147483647 h 416"/>
              <a:gd name="T84" fmla="*/ 2147483647 w 1772"/>
              <a:gd name="T85" fmla="*/ 2147483647 h 416"/>
              <a:gd name="T86" fmla="*/ 2147483647 w 1772"/>
              <a:gd name="T87" fmla="*/ 2147483647 h 416"/>
              <a:gd name="T88" fmla="*/ 2147483647 w 1772"/>
              <a:gd name="T89" fmla="*/ 2147483647 h 416"/>
              <a:gd name="T90" fmla="*/ 2147483647 w 1772"/>
              <a:gd name="T91" fmla="*/ 2147483647 h 416"/>
              <a:gd name="T92" fmla="*/ 2147483647 w 1772"/>
              <a:gd name="T93" fmla="*/ 2147483647 h 416"/>
              <a:gd name="T94" fmla="*/ 2147483647 w 1772"/>
              <a:gd name="T95" fmla="*/ 2147483647 h 416"/>
              <a:gd name="T96" fmla="*/ 2147483647 w 1772"/>
              <a:gd name="T97" fmla="*/ 2147483647 h 416"/>
              <a:gd name="T98" fmla="*/ 2147483647 w 1772"/>
              <a:gd name="T99" fmla="*/ 2147483647 h 416"/>
              <a:gd name="T100" fmla="*/ 2147483647 w 1772"/>
              <a:gd name="T101" fmla="*/ 2147483647 h 416"/>
              <a:gd name="T102" fmla="*/ 2147483647 w 1772"/>
              <a:gd name="T103" fmla="*/ 2147483647 h 416"/>
              <a:gd name="T104" fmla="*/ 2147483647 w 1772"/>
              <a:gd name="T105" fmla="*/ 2147483647 h 416"/>
              <a:gd name="T106" fmla="*/ 2147483647 w 1772"/>
              <a:gd name="T107" fmla="*/ 2147483647 h 416"/>
              <a:gd name="T108" fmla="*/ 2147483647 w 1772"/>
              <a:gd name="T109" fmla="*/ 2147483647 h 416"/>
              <a:gd name="T110" fmla="*/ 2147483647 w 1772"/>
              <a:gd name="T111" fmla="*/ 2147483647 h 416"/>
              <a:gd name="T112" fmla="*/ 2147483647 w 1772"/>
              <a:gd name="T113" fmla="*/ 214748364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72"/>
              <a:gd name="T172" fmla="*/ 0 h 416"/>
              <a:gd name="T173" fmla="*/ 1772 w 177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72" h="416">
                <a:moveTo>
                  <a:pt x="41" y="0"/>
                </a:moveTo>
                <a:lnTo>
                  <a:pt x="17" y="3"/>
                </a:lnTo>
                <a:lnTo>
                  <a:pt x="16" y="10"/>
                </a:lnTo>
                <a:lnTo>
                  <a:pt x="11" y="16"/>
                </a:lnTo>
                <a:lnTo>
                  <a:pt x="0" y="22"/>
                </a:lnTo>
                <a:lnTo>
                  <a:pt x="4" y="32"/>
                </a:lnTo>
                <a:lnTo>
                  <a:pt x="12" y="38"/>
                </a:lnTo>
                <a:lnTo>
                  <a:pt x="13" y="41"/>
                </a:lnTo>
                <a:lnTo>
                  <a:pt x="8" y="47"/>
                </a:lnTo>
                <a:lnTo>
                  <a:pt x="15" y="53"/>
                </a:lnTo>
                <a:lnTo>
                  <a:pt x="13" y="62"/>
                </a:lnTo>
                <a:lnTo>
                  <a:pt x="17" y="63"/>
                </a:lnTo>
                <a:lnTo>
                  <a:pt x="21" y="71"/>
                </a:lnTo>
                <a:lnTo>
                  <a:pt x="24" y="81"/>
                </a:lnTo>
                <a:lnTo>
                  <a:pt x="38" y="82"/>
                </a:lnTo>
                <a:lnTo>
                  <a:pt x="41" y="84"/>
                </a:lnTo>
                <a:lnTo>
                  <a:pt x="41" y="88"/>
                </a:lnTo>
                <a:lnTo>
                  <a:pt x="52" y="85"/>
                </a:lnTo>
                <a:lnTo>
                  <a:pt x="62" y="90"/>
                </a:lnTo>
                <a:lnTo>
                  <a:pt x="65" y="100"/>
                </a:lnTo>
                <a:lnTo>
                  <a:pt x="64" y="109"/>
                </a:lnTo>
                <a:lnTo>
                  <a:pt x="73" y="122"/>
                </a:lnTo>
                <a:lnTo>
                  <a:pt x="79" y="125"/>
                </a:lnTo>
                <a:lnTo>
                  <a:pt x="80" y="132"/>
                </a:lnTo>
                <a:lnTo>
                  <a:pt x="87" y="131"/>
                </a:lnTo>
                <a:lnTo>
                  <a:pt x="93" y="136"/>
                </a:lnTo>
                <a:lnTo>
                  <a:pt x="94" y="138"/>
                </a:lnTo>
                <a:lnTo>
                  <a:pt x="87" y="145"/>
                </a:lnTo>
                <a:lnTo>
                  <a:pt x="78" y="143"/>
                </a:lnTo>
                <a:lnTo>
                  <a:pt x="73" y="146"/>
                </a:lnTo>
                <a:lnTo>
                  <a:pt x="83" y="168"/>
                </a:lnTo>
                <a:lnTo>
                  <a:pt x="88" y="170"/>
                </a:lnTo>
                <a:lnTo>
                  <a:pt x="92" y="163"/>
                </a:lnTo>
                <a:lnTo>
                  <a:pt x="112" y="163"/>
                </a:lnTo>
                <a:lnTo>
                  <a:pt x="122" y="173"/>
                </a:lnTo>
                <a:lnTo>
                  <a:pt x="122" y="176"/>
                </a:lnTo>
                <a:lnTo>
                  <a:pt x="119" y="176"/>
                </a:lnTo>
                <a:lnTo>
                  <a:pt x="122" y="185"/>
                </a:lnTo>
                <a:lnTo>
                  <a:pt x="134" y="187"/>
                </a:lnTo>
                <a:lnTo>
                  <a:pt x="143" y="205"/>
                </a:lnTo>
                <a:lnTo>
                  <a:pt x="159" y="208"/>
                </a:lnTo>
                <a:lnTo>
                  <a:pt x="172" y="205"/>
                </a:lnTo>
                <a:lnTo>
                  <a:pt x="180" y="217"/>
                </a:lnTo>
                <a:lnTo>
                  <a:pt x="185" y="215"/>
                </a:lnTo>
                <a:lnTo>
                  <a:pt x="214" y="224"/>
                </a:lnTo>
                <a:lnTo>
                  <a:pt x="211" y="227"/>
                </a:lnTo>
                <a:lnTo>
                  <a:pt x="215" y="232"/>
                </a:lnTo>
                <a:lnTo>
                  <a:pt x="213" y="235"/>
                </a:lnTo>
                <a:lnTo>
                  <a:pt x="209" y="236"/>
                </a:lnTo>
                <a:lnTo>
                  <a:pt x="214" y="241"/>
                </a:lnTo>
                <a:lnTo>
                  <a:pt x="209" y="244"/>
                </a:lnTo>
                <a:lnTo>
                  <a:pt x="214" y="254"/>
                </a:lnTo>
                <a:lnTo>
                  <a:pt x="213" y="265"/>
                </a:lnTo>
                <a:lnTo>
                  <a:pt x="199" y="261"/>
                </a:lnTo>
                <a:lnTo>
                  <a:pt x="192" y="269"/>
                </a:lnTo>
                <a:lnTo>
                  <a:pt x="191" y="272"/>
                </a:lnTo>
                <a:lnTo>
                  <a:pt x="193" y="284"/>
                </a:lnTo>
                <a:lnTo>
                  <a:pt x="205" y="281"/>
                </a:lnTo>
                <a:lnTo>
                  <a:pt x="209" y="284"/>
                </a:lnTo>
                <a:lnTo>
                  <a:pt x="196" y="293"/>
                </a:lnTo>
                <a:lnTo>
                  <a:pt x="186" y="293"/>
                </a:lnTo>
                <a:lnTo>
                  <a:pt x="199" y="307"/>
                </a:lnTo>
                <a:lnTo>
                  <a:pt x="173" y="329"/>
                </a:lnTo>
                <a:lnTo>
                  <a:pt x="223" y="364"/>
                </a:lnTo>
                <a:lnTo>
                  <a:pt x="237" y="363"/>
                </a:lnTo>
                <a:lnTo>
                  <a:pt x="255" y="368"/>
                </a:lnTo>
                <a:lnTo>
                  <a:pt x="273" y="370"/>
                </a:lnTo>
                <a:lnTo>
                  <a:pt x="292" y="383"/>
                </a:lnTo>
                <a:lnTo>
                  <a:pt x="302" y="380"/>
                </a:lnTo>
                <a:lnTo>
                  <a:pt x="311" y="381"/>
                </a:lnTo>
                <a:lnTo>
                  <a:pt x="318" y="387"/>
                </a:lnTo>
                <a:lnTo>
                  <a:pt x="320" y="392"/>
                </a:lnTo>
                <a:lnTo>
                  <a:pt x="332" y="400"/>
                </a:lnTo>
                <a:lnTo>
                  <a:pt x="344" y="406"/>
                </a:lnTo>
                <a:lnTo>
                  <a:pt x="347" y="414"/>
                </a:lnTo>
                <a:lnTo>
                  <a:pt x="356" y="415"/>
                </a:lnTo>
                <a:lnTo>
                  <a:pt x="364" y="403"/>
                </a:lnTo>
                <a:lnTo>
                  <a:pt x="345" y="377"/>
                </a:lnTo>
                <a:lnTo>
                  <a:pt x="345" y="357"/>
                </a:lnTo>
                <a:lnTo>
                  <a:pt x="344" y="365"/>
                </a:lnTo>
                <a:lnTo>
                  <a:pt x="327" y="343"/>
                </a:lnTo>
                <a:lnTo>
                  <a:pt x="338" y="317"/>
                </a:lnTo>
                <a:lnTo>
                  <a:pt x="334" y="302"/>
                </a:lnTo>
                <a:lnTo>
                  <a:pt x="347" y="314"/>
                </a:lnTo>
                <a:lnTo>
                  <a:pt x="357" y="301"/>
                </a:lnTo>
                <a:lnTo>
                  <a:pt x="352" y="296"/>
                </a:lnTo>
                <a:lnTo>
                  <a:pt x="346" y="293"/>
                </a:lnTo>
                <a:lnTo>
                  <a:pt x="347" y="289"/>
                </a:lnTo>
                <a:lnTo>
                  <a:pt x="355" y="289"/>
                </a:lnTo>
                <a:lnTo>
                  <a:pt x="346" y="272"/>
                </a:lnTo>
                <a:lnTo>
                  <a:pt x="341" y="267"/>
                </a:lnTo>
                <a:lnTo>
                  <a:pt x="327" y="265"/>
                </a:lnTo>
                <a:lnTo>
                  <a:pt x="328" y="267"/>
                </a:lnTo>
                <a:lnTo>
                  <a:pt x="324" y="265"/>
                </a:lnTo>
                <a:lnTo>
                  <a:pt x="322" y="254"/>
                </a:lnTo>
                <a:lnTo>
                  <a:pt x="313" y="252"/>
                </a:lnTo>
                <a:lnTo>
                  <a:pt x="313" y="240"/>
                </a:lnTo>
                <a:lnTo>
                  <a:pt x="318" y="235"/>
                </a:lnTo>
                <a:lnTo>
                  <a:pt x="313" y="231"/>
                </a:lnTo>
                <a:lnTo>
                  <a:pt x="314" y="218"/>
                </a:lnTo>
                <a:lnTo>
                  <a:pt x="318" y="215"/>
                </a:lnTo>
                <a:lnTo>
                  <a:pt x="320" y="205"/>
                </a:lnTo>
                <a:lnTo>
                  <a:pt x="335" y="220"/>
                </a:lnTo>
                <a:lnTo>
                  <a:pt x="342" y="217"/>
                </a:lnTo>
                <a:lnTo>
                  <a:pt x="334" y="203"/>
                </a:lnTo>
                <a:lnTo>
                  <a:pt x="345" y="196"/>
                </a:lnTo>
                <a:lnTo>
                  <a:pt x="345" y="192"/>
                </a:lnTo>
                <a:lnTo>
                  <a:pt x="356" y="186"/>
                </a:lnTo>
                <a:lnTo>
                  <a:pt x="362" y="180"/>
                </a:lnTo>
                <a:lnTo>
                  <a:pt x="370" y="179"/>
                </a:lnTo>
                <a:lnTo>
                  <a:pt x="372" y="182"/>
                </a:lnTo>
                <a:lnTo>
                  <a:pt x="377" y="183"/>
                </a:lnTo>
                <a:lnTo>
                  <a:pt x="380" y="176"/>
                </a:lnTo>
                <a:lnTo>
                  <a:pt x="384" y="176"/>
                </a:lnTo>
                <a:lnTo>
                  <a:pt x="390" y="182"/>
                </a:lnTo>
                <a:lnTo>
                  <a:pt x="404" y="182"/>
                </a:lnTo>
                <a:lnTo>
                  <a:pt x="422" y="197"/>
                </a:lnTo>
                <a:lnTo>
                  <a:pt x="424" y="203"/>
                </a:lnTo>
                <a:lnTo>
                  <a:pt x="426" y="203"/>
                </a:lnTo>
                <a:lnTo>
                  <a:pt x="424" y="193"/>
                </a:lnTo>
                <a:lnTo>
                  <a:pt x="441" y="203"/>
                </a:lnTo>
                <a:lnTo>
                  <a:pt x="450" y="194"/>
                </a:lnTo>
                <a:lnTo>
                  <a:pt x="454" y="195"/>
                </a:lnTo>
                <a:lnTo>
                  <a:pt x="454" y="193"/>
                </a:lnTo>
                <a:lnTo>
                  <a:pt x="460" y="192"/>
                </a:lnTo>
                <a:lnTo>
                  <a:pt x="466" y="196"/>
                </a:lnTo>
                <a:lnTo>
                  <a:pt x="469" y="192"/>
                </a:lnTo>
                <a:lnTo>
                  <a:pt x="476" y="192"/>
                </a:lnTo>
                <a:lnTo>
                  <a:pt x="480" y="193"/>
                </a:lnTo>
                <a:lnTo>
                  <a:pt x="486" y="200"/>
                </a:lnTo>
                <a:lnTo>
                  <a:pt x="495" y="203"/>
                </a:lnTo>
                <a:lnTo>
                  <a:pt x="496" y="205"/>
                </a:lnTo>
                <a:lnTo>
                  <a:pt x="502" y="205"/>
                </a:lnTo>
                <a:lnTo>
                  <a:pt x="504" y="197"/>
                </a:lnTo>
                <a:lnTo>
                  <a:pt x="510" y="200"/>
                </a:lnTo>
                <a:lnTo>
                  <a:pt x="518" y="199"/>
                </a:lnTo>
                <a:lnTo>
                  <a:pt x="525" y="197"/>
                </a:lnTo>
                <a:lnTo>
                  <a:pt x="525" y="186"/>
                </a:lnTo>
                <a:lnTo>
                  <a:pt x="498" y="173"/>
                </a:lnTo>
                <a:lnTo>
                  <a:pt x="498" y="171"/>
                </a:lnTo>
                <a:lnTo>
                  <a:pt x="509" y="166"/>
                </a:lnTo>
                <a:lnTo>
                  <a:pt x="509" y="161"/>
                </a:lnTo>
                <a:lnTo>
                  <a:pt x="504" y="155"/>
                </a:lnTo>
                <a:lnTo>
                  <a:pt x="507" y="149"/>
                </a:lnTo>
                <a:lnTo>
                  <a:pt x="520" y="149"/>
                </a:lnTo>
                <a:lnTo>
                  <a:pt x="523" y="147"/>
                </a:lnTo>
                <a:lnTo>
                  <a:pt x="507" y="143"/>
                </a:lnTo>
                <a:lnTo>
                  <a:pt x="506" y="138"/>
                </a:lnTo>
                <a:lnTo>
                  <a:pt x="510" y="136"/>
                </a:lnTo>
                <a:lnTo>
                  <a:pt x="504" y="136"/>
                </a:lnTo>
                <a:lnTo>
                  <a:pt x="504" y="132"/>
                </a:lnTo>
                <a:lnTo>
                  <a:pt x="500" y="127"/>
                </a:lnTo>
                <a:lnTo>
                  <a:pt x="507" y="125"/>
                </a:lnTo>
                <a:lnTo>
                  <a:pt x="523" y="130"/>
                </a:lnTo>
                <a:lnTo>
                  <a:pt x="525" y="125"/>
                </a:lnTo>
                <a:lnTo>
                  <a:pt x="532" y="125"/>
                </a:lnTo>
                <a:lnTo>
                  <a:pt x="536" y="122"/>
                </a:lnTo>
                <a:lnTo>
                  <a:pt x="544" y="123"/>
                </a:lnTo>
                <a:lnTo>
                  <a:pt x="548" y="120"/>
                </a:lnTo>
                <a:lnTo>
                  <a:pt x="557" y="120"/>
                </a:lnTo>
                <a:lnTo>
                  <a:pt x="557" y="113"/>
                </a:lnTo>
                <a:lnTo>
                  <a:pt x="568" y="112"/>
                </a:lnTo>
                <a:lnTo>
                  <a:pt x="597" y="106"/>
                </a:lnTo>
                <a:lnTo>
                  <a:pt x="597" y="99"/>
                </a:lnTo>
                <a:lnTo>
                  <a:pt x="606" y="96"/>
                </a:lnTo>
                <a:lnTo>
                  <a:pt x="616" y="96"/>
                </a:lnTo>
                <a:lnTo>
                  <a:pt x="625" y="100"/>
                </a:lnTo>
                <a:lnTo>
                  <a:pt x="631" y="98"/>
                </a:lnTo>
                <a:lnTo>
                  <a:pt x="635" y="100"/>
                </a:lnTo>
                <a:lnTo>
                  <a:pt x="640" y="110"/>
                </a:lnTo>
                <a:lnTo>
                  <a:pt x="644" y="112"/>
                </a:lnTo>
                <a:lnTo>
                  <a:pt x="643" y="121"/>
                </a:lnTo>
                <a:lnTo>
                  <a:pt x="646" y="124"/>
                </a:lnTo>
                <a:lnTo>
                  <a:pt x="659" y="123"/>
                </a:lnTo>
                <a:lnTo>
                  <a:pt x="658" y="120"/>
                </a:lnTo>
                <a:lnTo>
                  <a:pt x="664" y="124"/>
                </a:lnTo>
                <a:lnTo>
                  <a:pt x="665" y="127"/>
                </a:lnTo>
                <a:lnTo>
                  <a:pt x="669" y="127"/>
                </a:lnTo>
                <a:lnTo>
                  <a:pt x="666" y="124"/>
                </a:lnTo>
                <a:lnTo>
                  <a:pt x="668" y="124"/>
                </a:lnTo>
                <a:lnTo>
                  <a:pt x="678" y="127"/>
                </a:lnTo>
                <a:lnTo>
                  <a:pt x="683" y="125"/>
                </a:lnTo>
                <a:lnTo>
                  <a:pt x="685" y="131"/>
                </a:lnTo>
                <a:lnTo>
                  <a:pt x="680" y="135"/>
                </a:lnTo>
                <a:lnTo>
                  <a:pt x="683" y="138"/>
                </a:lnTo>
                <a:lnTo>
                  <a:pt x="690" y="135"/>
                </a:lnTo>
                <a:lnTo>
                  <a:pt x="697" y="137"/>
                </a:lnTo>
                <a:lnTo>
                  <a:pt x="697" y="134"/>
                </a:lnTo>
                <a:lnTo>
                  <a:pt x="706" y="131"/>
                </a:lnTo>
                <a:lnTo>
                  <a:pt x="709" y="123"/>
                </a:lnTo>
                <a:lnTo>
                  <a:pt x="726" y="119"/>
                </a:lnTo>
                <a:lnTo>
                  <a:pt x="727" y="122"/>
                </a:lnTo>
                <a:lnTo>
                  <a:pt x="723" y="123"/>
                </a:lnTo>
                <a:lnTo>
                  <a:pt x="725" y="127"/>
                </a:lnTo>
                <a:lnTo>
                  <a:pt x="750" y="144"/>
                </a:lnTo>
                <a:lnTo>
                  <a:pt x="801" y="198"/>
                </a:lnTo>
                <a:lnTo>
                  <a:pt x="803" y="195"/>
                </a:lnTo>
                <a:lnTo>
                  <a:pt x="805" y="187"/>
                </a:lnTo>
                <a:lnTo>
                  <a:pt x="807" y="187"/>
                </a:lnTo>
                <a:lnTo>
                  <a:pt x="816" y="193"/>
                </a:lnTo>
                <a:lnTo>
                  <a:pt x="822" y="199"/>
                </a:lnTo>
                <a:lnTo>
                  <a:pt x="838" y="199"/>
                </a:lnTo>
                <a:lnTo>
                  <a:pt x="840" y="196"/>
                </a:lnTo>
                <a:lnTo>
                  <a:pt x="844" y="196"/>
                </a:lnTo>
                <a:lnTo>
                  <a:pt x="846" y="194"/>
                </a:lnTo>
                <a:lnTo>
                  <a:pt x="850" y="194"/>
                </a:lnTo>
                <a:lnTo>
                  <a:pt x="862" y="203"/>
                </a:lnTo>
                <a:lnTo>
                  <a:pt x="867" y="210"/>
                </a:lnTo>
                <a:lnTo>
                  <a:pt x="876" y="212"/>
                </a:lnTo>
                <a:lnTo>
                  <a:pt x="886" y="223"/>
                </a:lnTo>
                <a:lnTo>
                  <a:pt x="902" y="228"/>
                </a:lnTo>
                <a:lnTo>
                  <a:pt x="903" y="223"/>
                </a:lnTo>
                <a:lnTo>
                  <a:pt x="907" y="222"/>
                </a:lnTo>
                <a:lnTo>
                  <a:pt x="918" y="234"/>
                </a:lnTo>
                <a:lnTo>
                  <a:pt x="915" y="242"/>
                </a:lnTo>
                <a:lnTo>
                  <a:pt x="917" y="252"/>
                </a:lnTo>
                <a:lnTo>
                  <a:pt x="932" y="243"/>
                </a:lnTo>
                <a:lnTo>
                  <a:pt x="937" y="232"/>
                </a:lnTo>
                <a:lnTo>
                  <a:pt x="979" y="205"/>
                </a:lnTo>
                <a:lnTo>
                  <a:pt x="1015" y="210"/>
                </a:lnTo>
                <a:lnTo>
                  <a:pt x="1029" y="220"/>
                </a:lnTo>
                <a:lnTo>
                  <a:pt x="1073" y="219"/>
                </a:lnTo>
                <a:lnTo>
                  <a:pt x="1072" y="205"/>
                </a:lnTo>
                <a:lnTo>
                  <a:pt x="1061" y="187"/>
                </a:lnTo>
                <a:lnTo>
                  <a:pt x="1075" y="172"/>
                </a:lnTo>
                <a:lnTo>
                  <a:pt x="1120" y="186"/>
                </a:lnTo>
                <a:lnTo>
                  <a:pt x="1131" y="203"/>
                </a:lnTo>
                <a:lnTo>
                  <a:pt x="1146" y="210"/>
                </a:lnTo>
                <a:lnTo>
                  <a:pt x="1183" y="207"/>
                </a:lnTo>
                <a:lnTo>
                  <a:pt x="1264" y="236"/>
                </a:lnTo>
                <a:lnTo>
                  <a:pt x="1304" y="230"/>
                </a:lnTo>
                <a:lnTo>
                  <a:pt x="1321" y="215"/>
                </a:lnTo>
                <a:lnTo>
                  <a:pt x="1352" y="220"/>
                </a:lnTo>
                <a:lnTo>
                  <a:pt x="1376" y="230"/>
                </a:lnTo>
                <a:lnTo>
                  <a:pt x="1391" y="218"/>
                </a:lnTo>
                <a:lnTo>
                  <a:pt x="1386" y="185"/>
                </a:lnTo>
                <a:lnTo>
                  <a:pt x="1393" y="175"/>
                </a:lnTo>
                <a:lnTo>
                  <a:pt x="1385" y="166"/>
                </a:lnTo>
                <a:lnTo>
                  <a:pt x="1374" y="161"/>
                </a:lnTo>
                <a:lnTo>
                  <a:pt x="1379" y="149"/>
                </a:lnTo>
                <a:lnTo>
                  <a:pt x="1416" y="144"/>
                </a:lnTo>
                <a:lnTo>
                  <a:pt x="1450" y="155"/>
                </a:lnTo>
                <a:lnTo>
                  <a:pt x="1501" y="199"/>
                </a:lnTo>
                <a:lnTo>
                  <a:pt x="1521" y="229"/>
                </a:lnTo>
                <a:lnTo>
                  <a:pt x="1576" y="245"/>
                </a:lnTo>
                <a:lnTo>
                  <a:pt x="1599" y="271"/>
                </a:lnTo>
                <a:lnTo>
                  <a:pt x="1646" y="255"/>
                </a:lnTo>
                <a:lnTo>
                  <a:pt x="1656" y="273"/>
                </a:lnTo>
                <a:lnTo>
                  <a:pt x="1650" y="281"/>
                </a:lnTo>
                <a:lnTo>
                  <a:pt x="1660" y="331"/>
                </a:lnTo>
                <a:lnTo>
                  <a:pt x="1639" y="330"/>
                </a:lnTo>
                <a:lnTo>
                  <a:pt x="1631" y="342"/>
                </a:lnTo>
                <a:lnTo>
                  <a:pt x="1650" y="371"/>
                </a:lnTo>
                <a:lnTo>
                  <a:pt x="1649" y="390"/>
                </a:lnTo>
                <a:lnTo>
                  <a:pt x="1651" y="394"/>
                </a:lnTo>
                <a:lnTo>
                  <a:pt x="1660" y="370"/>
                </a:lnTo>
                <a:lnTo>
                  <a:pt x="1666" y="378"/>
                </a:lnTo>
                <a:lnTo>
                  <a:pt x="1669" y="375"/>
                </a:lnTo>
                <a:lnTo>
                  <a:pt x="1673" y="382"/>
                </a:lnTo>
                <a:lnTo>
                  <a:pt x="1689" y="388"/>
                </a:lnTo>
                <a:lnTo>
                  <a:pt x="1709" y="371"/>
                </a:lnTo>
                <a:lnTo>
                  <a:pt x="1728" y="255"/>
                </a:lnTo>
                <a:lnTo>
                  <a:pt x="1714" y="219"/>
                </a:lnTo>
                <a:lnTo>
                  <a:pt x="1702" y="205"/>
                </a:lnTo>
                <a:lnTo>
                  <a:pt x="1696" y="172"/>
                </a:lnTo>
                <a:lnTo>
                  <a:pt x="1679" y="157"/>
                </a:lnTo>
                <a:lnTo>
                  <a:pt x="1676" y="147"/>
                </a:lnTo>
                <a:lnTo>
                  <a:pt x="1639" y="124"/>
                </a:lnTo>
                <a:lnTo>
                  <a:pt x="1623" y="124"/>
                </a:lnTo>
                <a:lnTo>
                  <a:pt x="1626" y="133"/>
                </a:lnTo>
                <a:lnTo>
                  <a:pt x="1613" y="142"/>
                </a:lnTo>
                <a:lnTo>
                  <a:pt x="1608" y="124"/>
                </a:lnTo>
                <a:lnTo>
                  <a:pt x="1603" y="137"/>
                </a:lnTo>
                <a:lnTo>
                  <a:pt x="1589" y="119"/>
                </a:lnTo>
                <a:lnTo>
                  <a:pt x="1566" y="115"/>
                </a:lnTo>
                <a:lnTo>
                  <a:pt x="1591" y="36"/>
                </a:lnTo>
                <a:lnTo>
                  <a:pt x="1605" y="14"/>
                </a:lnTo>
                <a:lnTo>
                  <a:pt x="1682" y="16"/>
                </a:lnTo>
                <a:lnTo>
                  <a:pt x="1682" y="5"/>
                </a:lnTo>
                <a:lnTo>
                  <a:pt x="1732" y="16"/>
                </a:lnTo>
                <a:lnTo>
                  <a:pt x="1720" y="20"/>
                </a:lnTo>
                <a:lnTo>
                  <a:pt x="1728" y="24"/>
                </a:lnTo>
                <a:lnTo>
                  <a:pt x="1771" y="20"/>
                </a:lnTo>
                <a:lnTo>
                  <a:pt x="1770" y="14"/>
                </a:lnTo>
                <a:lnTo>
                  <a:pt x="1755" y="12"/>
                </a:lnTo>
                <a:lnTo>
                  <a:pt x="1748" y="4"/>
                </a:lnTo>
                <a:lnTo>
                  <a:pt x="1749" y="1"/>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2" name="Freeform 26"/>
          <p:cNvSpPr>
            <a:spLocks noChangeAspect="1"/>
          </p:cNvSpPr>
          <p:nvPr/>
        </p:nvSpPr>
        <p:spPr bwMode="auto">
          <a:xfrm>
            <a:off x="1957801" y="1516063"/>
            <a:ext cx="1774581" cy="952500"/>
          </a:xfrm>
          <a:custGeom>
            <a:avLst/>
            <a:gdLst>
              <a:gd name="T0" fmla="*/ 2147483647 w 1112"/>
              <a:gd name="T1" fmla="*/ 2147483647 h 648"/>
              <a:gd name="T2" fmla="*/ 2147483647 w 1112"/>
              <a:gd name="T3" fmla="*/ 2147483647 h 648"/>
              <a:gd name="T4" fmla="*/ 2147483647 w 1112"/>
              <a:gd name="T5" fmla="*/ 2147483647 h 648"/>
              <a:gd name="T6" fmla="*/ 2147483647 w 1112"/>
              <a:gd name="T7" fmla="*/ 2147483647 h 648"/>
              <a:gd name="T8" fmla="*/ 2147483647 w 1112"/>
              <a:gd name="T9" fmla="*/ 2147483647 h 648"/>
              <a:gd name="T10" fmla="*/ 2147483647 w 1112"/>
              <a:gd name="T11" fmla="*/ 2147483647 h 648"/>
              <a:gd name="T12" fmla="*/ 2147483647 w 1112"/>
              <a:gd name="T13" fmla="*/ 2147483647 h 648"/>
              <a:gd name="T14" fmla="*/ 2147483647 w 1112"/>
              <a:gd name="T15" fmla="*/ 2147483647 h 648"/>
              <a:gd name="T16" fmla="*/ 2147483647 w 1112"/>
              <a:gd name="T17" fmla="*/ 2147483647 h 648"/>
              <a:gd name="T18" fmla="*/ 2147483647 w 1112"/>
              <a:gd name="T19" fmla="*/ 2147483647 h 648"/>
              <a:gd name="T20" fmla="*/ 2147483647 w 1112"/>
              <a:gd name="T21" fmla="*/ 2147483647 h 648"/>
              <a:gd name="T22" fmla="*/ 2147483647 w 1112"/>
              <a:gd name="T23" fmla="*/ 2147483647 h 648"/>
              <a:gd name="T24" fmla="*/ 2147483647 w 1112"/>
              <a:gd name="T25" fmla="*/ 2147483647 h 648"/>
              <a:gd name="T26" fmla="*/ 2147483647 w 1112"/>
              <a:gd name="T27" fmla="*/ 2147483647 h 648"/>
              <a:gd name="T28" fmla="*/ 2147483647 w 1112"/>
              <a:gd name="T29" fmla="*/ 2147483647 h 648"/>
              <a:gd name="T30" fmla="*/ 2147483647 w 1112"/>
              <a:gd name="T31" fmla="*/ 2147483647 h 648"/>
              <a:gd name="T32" fmla="*/ 2147483647 w 1112"/>
              <a:gd name="T33" fmla="*/ 2147483647 h 648"/>
              <a:gd name="T34" fmla="*/ 2147483647 w 1112"/>
              <a:gd name="T35" fmla="*/ 2147483647 h 648"/>
              <a:gd name="T36" fmla="*/ 2147483647 w 1112"/>
              <a:gd name="T37" fmla="*/ 2147483647 h 648"/>
              <a:gd name="T38" fmla="*/ 2147483647 w 1112"/>
              <a:gd name="T39" fmla="*/ 2147483647 h 648"/>
              <a:gd name="T40" fmla="*/ 2147483647 w 1112"/>
              <a:gd name="T41" fmla="*/ 2147483647 h 648"/>
              <a:gd name="T42" fmla="*/ 2147483647 w 1112"/>
              <a:gd name="T43" fmla="*/ 2147483647 h 648"/>
              <a:gd name="T44" fmla="*/ 2147483647 w 1112"/>
              <a:gd name="T45" fmla="*/ 2147483647 h 648"/>
              <a:gd name="T46" fmla="*/ 2147483647 w 1112"/>
              <a:gd name="T47" fmla="*/ 2147483647 h 648"/>
              <a:gd name="T48" fmla="*/ 2147483647 w 1112"/>
              <a:gd name="T49" fmla="*/ 2147483647 h 648"/>
              <a:gd name="T50" fmla="*/ 2147483647 w 1112"/>
              <a:gd name="T51" fmla="*/ 2147483647 h 648"/>
              <a:gd name="T52" fmla="*/ 2147483647 w 1112"/>
              <a:gd name="T53" fmla="*/ 2147483647 h 648"/>
              <a:gd name="T54" fmla="*/ 2147483647 w 1112"/>
              <a:gd name="T55" fmla="*/ 2147483647 h 648"/>
              <a:gd name="T56" fmla="*/ 2147483647 w 1112"/>
              <a:gd name="T57" fmla="*/ 2147483647 h 648"/>
              <a:gd name="T58" fmla="*/ 2147483647 w 1112"/>
              <a:gd name="T59" fmla="*/ 2147483647 h 648"/>
              <a:gd name="T60" fmla="*/ 2147483647 w 1112"/>
              <a:gd name="T61" fmla="*/ 2147483647 h 648"/>
              <a:gd name="T62" fmla="*/ 2147483647 w 1112"/>
              <a:gd name="T63" fmla="*/ 2147483647 h 648"/>
              <a:gd name="T64" fmla="*/ 2147483647 w 1112"/>
              <a:gd name="T65" fmla="*/ 2147483647 h 648"/>
              <a:gd name="T66" fmla="*/ 2147483647 w 1112"/>
              <a:gd name="T67" fmla="*/ 2147483647 h 648"/>
              <a:gd name="T68" fmla="*/ 2147483647 w 1112"/>
              <a:gd name="T69" fmla="*/ 2147483647 h 648"/>
              <a:gd name="T70" fmla="*/ 2147483647 w 1112"/>
              <a:gd name="T71" fmla="*/ 2147483647 h 648"/>
              <a:gd name="T72" fmla="*/ 2147483647 w 1112"/>
              <a:gd name="T73" fmla="*/ 2147483647 h 648"/>
              <a:gd name="T74" fmla="*/ 2147483647 w 1112"/>
              <a:gd name="T75" fmla="*/ 2147483647 h 648"/>
              <a:gd name="T76" fmla="*/ 2147483647 w 1112"/>
              <a:gd name="T77" fmla="*/ 2147483647 h 648"/>
              <a:gd name="T78" fmla="*/ 2147483647 w 1112"/>
              <a:gd name="T79" fmla="*/ 2147483647 h 648"/>
              <a:gd name="T80" fmla="*/ 2147483647 w 1112"/>
              <a:gd name="T81" fmla="*/ 2147483647 h 648"/>
              <a:gd name="T82" fmla="*/ 2147483647 w 1112"/>
              <a:gd name="T83" fmla="*/ 2147483647 h 648"/>
              <a:gd name="T84" fmla="*/ 2147483647 w 1112"/>
              <a:gd name="T85" fmla="*/ 2147483647 h 648"/>
              <a:gd name="T86" fmla="*/ 2147483647 w 1112"/>
              <a:gd name="T87" fmla="*/ 2147483647 h 648"/>
              <a:gd name="T88" fmla="*/ 2147483647 w 1112"/>
              <a:gd name="T89" fmla="*/ 2147483647 h 648"/>
              <a:gd name="T90" fmla="*/ 2147483647 w 1112"/>
              <a:gd name="T91" fmla="*/ 2147483647 h 648"/>
              <a:gd name="T92" fmla="*/ 2147483647 w 1112"/>
              <a:gd name="T93" fmla="*/ 2147483647 h 648"/>
              <a:gd name="T94" fmla="*/ 2147483647 w 1112"/>
              <a:gd name="T95" fmla="*/ 2147483647 h 648"/>
              <a:gd name="T96" fmla="*/ 2147483647 w 1112"/>
              <a:gd name="T97" fmla="*/ 2147483647 h 648"/>
              <a:gd name="T98" fmla="*/ 2147483647 w 1112"/>
              <a:gd name="T99" fmla="*/ 2147483647 h 648"/>
              <a:gd name="T100" fmla="*/ 2147483647 w 1112"/>
              <a:gd name="T101" fmla="*/ 2147483647 h 648"/>
              <a:gd name="T102" fmla="*/ 2147483647 w 1112"/>
              <a:gd name="T103" fmla="*/ 2147483647 h 648"/>
              <a:gd name="T104" fmla="*/ 2147483647 w 1112"/>
              <a:gd name="T105" fmla="*/ 2147483647 h 648"/>
              <a:gd name="T106" fmla="*/ 2147483647 w 1112"/>
              <a:gd name="T107" fmla="*/ 2147483647 h 648"/>
              <a:gd name="T108" fmla="*/ 2147483647 w 1112"/>
              <a:gd name="T109" fmla="*/ 2147483647 h 648"/>
              <a:gd name="T110" fmla="*/ 2147483647 w 1112"/>
              <a:gd name="T111" fmla="*/ 2147483647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2"/>
              <a:gd name="T169" fmla="*/ 0 h 648"/>
              <a:gd name="T170" fmla="*/ 1112 w 1112"/>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2" h="648">
                <a:moveTo>
                  <a:pt x="704" y="345"/>
                </a:moveTo>
                <a:lnTo>
                  <a:pt x="678" y="331"/>
                </a:lnTo>
                <a:lnTo>
                  <a:pt x="666" y="312"/>
                </a:lnTo>
                <a:lnTo>
                  <a:pt x="645" y="301"/>
                </a:lnTo>
                <a:lnTo>
                  <a:pt x="616" y="309"/>
                </a:lnTo>
                <a:lnTo>
                  <a:pt x="627" y="296"/>
                </a:lnTo>
                <a:lnTo>
                  <a:pt x="634" y="269"/>
                </a:lnTo>
                <a:lnTo>
                  <a:pt x="622" y="268"/>
                </a:lnTo>
                <a:lnTo>
                  <a:pt x="616" y="273"/>
                </a:lnTo>
                <a:lnTo>
                  <a:pt x="614" y="264"/>
                </a:lnTo>
                <a:lnTo>
                  <a:pt x="638" y="232"/>
                </a:lnTo>
                <a:lnTo>
                  <a:pt x="655" y="217"/>
                </a:lnTo>
                <a:lnTo>
                  <a:pt x="652" y="213"/>
                </a:lnTo>
                <a:lnTo>
                  <a:pt x="669" y="207"/>
                </a:lnTo>
                <a:lnTo>
                  <a:pt x="685" y="195"/>
                </a:lnTo>
                <a:lnTo>
                  <a:pt x="688" y="197"/>
                </a:lnTo>
                <a:lnTo>
                  <a:pt x="695" y="187"/>
                </a:lnTo>
                <a:lnTo>
                  <a:pt x="704" y="187"/>
                </a:lnTo>
                <a:lnTo>
                  <a:pt x="700" y="182"/>
                </a:lnTo>
                <a:lnTo>
                  <a:pt x="727" y="180"/>
                </a:lnTo>
                <a:lnTo>
                  <a:pt x="731" y="169"/>
                </a:lnTo>
                <a:lnTo>
                  <a:pt x="735" y="169"/>
                </a:lnTo>
                <a:lnTo>
                  <a:pt x="752" y="156"/>
                </a:lnTo>
                <a:lnTo>
                  <a:pt x="778" y="154"/>
                </a:lnTo>
                <a:lnTo>
                  <a:pt x="806" y="132"/>
                </a:lnTo>
                <a:lnTo>
                  <a:pt x="780" y="130"/>
                </a:lnTo>
                <a:lnTo>
                  <a:pt x="775" y="119"/>
                </a:lnTo>
                <a:lnTo>
                  <a:pt x="804" y="130"/>
                </a:lnTo>
                <a:lnTo>
                  <a:pt x="830" y="115"/>
                </a:lnTo>
                <a:lnTo>
                  <a:pt x="826" y="109"/>
                </a:lnTo>
                <a:lnTo>
                  <a:pt x="831" y="105"/>
                </a:lnTo>
                <a:lnTo>
                  <a:pt x="861" y="113"/>
                </a:lnTo>
                <a:lnTo>
                  <a:pt x="864" y="101"/>
                </a:lnTo>
                <a:lnTo>
                  <a:pt x="868" y="109"/>
                </a:lnTo>
                <a:lnTo>
                  <a:pt x="880" y="105"/>
                </a:lnTo>
                <a:lnTo>
                  <a:pt x="906" y="92"/>
                </a:lnTo>
                <a:lnTo>
                  <a:pt x="905" y="77"/>
                </a:lnTo>
                <a:lnTo>
                  <a:pt x="910" y="72"/>
                </a:lnTo>
                <a:lnTo>
                  <a:pt x="906" y="68"/>
                </a:lnTo>
                <a:lnTo>
                  <a:pt x="922" y="63"/>
                </a:lnTo>
                <a:lnTo>
                  <a:pt x="919" y="59"/>
                </a:lnTo>
                <a:lnTo>
                  <a:pt x="929" y="53"/>
                </a:lnTo>
                <a:lnTo>
                  <a:pt x="919" y="51"/>
                </a:lnTo>
                <a:lnTo>
                  <a:pt x="921" y="44"/>
                </a:lnTo>
                <a:lnTo>
                  <a:pt x="889" y="39"/>
                </a:lnTo>
                <a:lnTo>
                  <a:pt x="880" y="50"/>
                </a:lnTo>
                <a:lnTo>
                  <a:pt x="886" y="53"/>
                </a:lnTo>
                <a:lnTo>
                  <a:pt x="878" y="59"/>
                </a:lnTo>
                <a:lnTo>
                  <a:pt x="883" y="60"/>
                </a:lnTo>
                <a:lnTo>
                  <a:pt x="868" y="62"/>
                </a:lnTo>
                <a:lnTo>
                  <a:pt x="840" y="88"/>
                </a:lnTo>
                <a:lnTo>
                  <a:pt x="829" y="92"/>
                </a:lnTo>
                <a:lnTo>
                  <a:pt x="825" y="76"/>
                </a:lnTo>
                <a:lnTo>
                  <a:pt x="834" y="69"/>
                </a:lnTo>
                <a:lnTo>
                  <a:pt x="837" y="70"/>
                </a:lnTo>
                <a:lnTo>
                  <a:pt x="840" y="59"/>
                </a:lnTo>
                <a:lnTo>
                  <a:pt x="830" y="50"/>
                </a:lnTo>
                <a:lnTo>
                  <a:pt x="806" y="70"/>
                </a:lnTo>
                <a:lnTo>
                  <a:pt x="811" y="60"/>
                </a:lnTo>
                <a:lnTo>
                  <a:pt x="808" y="49"/>
                </a:lnTo>
                <a:lnTo>
                  <a:pt x="817" y="47"/>
                </a:lnTo>
                <a:lnTo>
                  <a:pt x="796" y="44"/>
                </a:lnTo>
                <a:lnTo>
                  <a:pt x="810" y="37"/>
                </a:lnTo>
                <a:lnTo>
                  <a:pt x="808" y="34"/>
                </a:lnTo>
                <a:lnTo>
                  <a:pt x="818" y="35"/>
                </a:lnTo>
                <a:lnTo>
                  <a:pt x="810" y="22"/>
                </a:lnTo>
                <a:lnTo>
                  <a:pt x="818" y="11"/>
                </a:lnTo>
                <a:lnTo>
                  <a:pt x="804" y="0"/>
                </a:lnTo>
                <a:lnTo>
                  <a:pt x="789" y="5"/>
                </a:lnTo>
                <a:lnTo>
                  <a:pt x="787" y="13"/>
                </a:lnTo>
                <a:lnTo>
                  <a:pt x="778" y="13"/>
                </a:lnTo>
                <a:lnTo>
                  <a:pt x="768" y="22"/>
                </a:lnTo>
                <a:lnTo>
                  <a:pt x="770" y="24"/>
                </a:lnTo>
                <a:lnTo>
                  <a:pt x="756" y="36"/>
                </a:lnTo>
                <a:lnTo>
                  <a:pt x="781" y="47"/>
                </a:lnTo>
                <a:lnTo>
                  <a:pt x="757" y="61"/>
                </a:lnTo>
                <a:lnTo>
                  <a:pt x="769" y="57"/>
                </a:lnTo>
                <a:lnTo>
                  <a:pt x="769" y="63"/>
                </a:lnTo>
                <a:lnTo>
                  <a:pt x="747" y="75"/>
                </a:lnTo>
                <a:lnTo>
                  <a:pt x="736" y="73"/>
                </a:lnTo>
                <a:lnTo>
                  <a:pt x="726" y="92"/>
                </a:lnTo>
                <a:lnTo>
                  <a:pt x="719" y="85"/>
                </a:lnTo>
                <a:lnTo>
                  <a:pt x="725" y="83"/>
                </a:lnTo>
                <a:lnTo>
                  <a:pt x="734" y="71"/>
                </a:lnTo>
                <a:lnTo>
                  <a:pt x="723" y="75"/>
                </a:lnTo>
                <a:lnTo>
                  <a:pt x="727" y="70"/>
                </a:lnTo>
                <a:lnTo>
                  <a:pt x="721" y="65"/>
                </a:lnTo>
                <a:lnTo>
                  <a:pt x="701" y="69"/>
                </a:lnTo>
                <a:lnTo>
                  <a:pt x="700" y="80"/>
                </a:lnTo>
                <a:lnTo>
                  <a:pt x="715" y="76"/>
                </a:lnTo>
                <a:lnTo>
                  <a:pt x="707" y="83"/>
                </a:lnTo>
                <a:lnTo>
                  <a:pt x="698" y="73"/>
                </a:lnTo>
                <a:lnTo>
                  <a:pt x="696" y="81"/>
                </a:lnTo>
                <a:lnTo>
                  <a:pt x="645" y="82"/>
                </a:lnTo>
                <a:lnTo>
                  <a:pt x="640" y="73"/>
                </a:lnTo>
                <a:lnTo>
                  <a:pt x="620" y="73"/>
                </a:lnTo>
                <a:lnTo>
                  <a:pt x="616" y="57"/>
                </a:lnTo>
                <a:lnTo>
                  <a:pt x="574" y="69"/>
                </a:lnTo>
                <a:lnTo>
                  <a:pt x="580" y="72"/>
                </a:lnTo>
                <a:lnTo>
                  <a:pt x="610" y="65"/>
                </a:lnTo>
                <a:lnTo>
                  <a:pt x="573" y="81"/>
                </a:lnTo>
                <a:lnTo>
                  <a:pt x="573" y="94"/>
                </a:lnTo>
                <a:lnTo>
                  <a:pt x="559" y="99"/>
                </a:lnTo>
                <a:lnTo>
                  <a:pt x="557" y="94"/>
                </a:lnTo>
                <a:lnTo>
                  <a:pt x="566" y="93"/>
                </a:lnTo>
                <a:lnTo>
                  <a:pt x="567" y="88"/>
                </a:lnTo>
                <a:lnTo>
                  <a:pt x="552" y="75"/>
                </a:lnTo>
                <a:lnTo>
                  <a:pt x="489" y="81"/>
                </a:lnTo>
                <a:lnTo>
                  <a:pt x="482" y="76"/>
                </a:lnTo>
                <a:lnTo>
                  <a:pt x="506" y="70"/>
                </a:lnTo>
                <a:lnTo>
                  <a:pt x="509" y="63"/>
                </a:lnTo>
                <a:lnTo>
                  <a:pt x="503" y="58"/>
                </a:lnTo>
                <a:lnTo>
                  <a:pt x="482" y="58"/>
                </a:lnTo>
                <a:lnTo>
                  <a:pt x="438" y="39"/>
                </a:lnTo>
                <a:lnTo>
                  <a:pt x="396" y="49"/>
                </a:lnTo>
                <a:lnTo>
                  <a:pt x="408" y="44"/>
                </a:lnTo>
                <a:lnTo>
                  <a:pt x="411" y="35"/>
                </a:lnTo>
                <a:lnTo>
                  <a:pt x="400" y="36"/>
                </a:lnTo>
                <a:lnTo>
                  <a:pt x="382" y="48"/>
                </a:lnTo>
                <a:lnTo>
                  <a:pt x="376" y="48"/>
                </a:lnTo>
                <a:lnTo>
                  <a:pt x="376" y="26"/>
                </a:lnTo>
                <a:lnTo>
                  <a:pt x="262" y="53"/>
                </a:lnTo>
                <a:lnTo>
                  <a:pt x="257" y="65"/>
                </a:lnTo>
                <a:lnTo>
                  <a:pt x="198" y="41"/>
                </a:lnTo>
                <a:lnTo>
                  <a:pt x="0" y="236"/>
                </a:lnTo>
                <a:lnTo>
                  <a:pt x="26" y="236"/>
                </a:lnTo>
                <a:lnTo>
                  <a:pt x="21" y="241"/>
                </a:lnTo>
                <a:lnTo>
                  <a:pt x="22" y="266"/>
                </a:lnTo>
                <a:lnTo>
                  <a:pt x="67" y="247"/>
                </a:lnTo>
                <a:lnTo>
                  <a:pt x="69" y="271"/>
                </a:lnTo>
                <a:lnTo>
                  <a:pt x="58" y="315"/>
                </a:lnTo>
                <a:lnTo>
                  <a:pt x="74" y="328"/>
                </a:lnTo>
                <a:lnTo>
                  <a:pt x="57" y="350"/>
                </a:lnTo>
                <a:lnTo>
                  <a:pt x="41" y="364"/>
                </a:lnTo>
                <a:lnTo>
                  <a:pt x="45" y="384"/>
                </a:lnTo>
                <a:lnTo>
                  <a:pt x="35" y="406"/>
                </a:lnTo>
                <a:lnTo>
                  <a:pt x="45" y="407"/>
                </a:lnTo>
                <a:lnTo>
                  <a:pt x="35" y="427"/>
                </a:lnTo>
                <a:lnTo>
                  <a:pt x="41" y="429"/>
                </a:lnTo>
                <a:lnTo>
                  <a:pt x="33" y="430"/>
                </a:lnTo>
                <a:lnTo>
                  <a:pt x="37" y="434"/>
                </a:lnTo>
                <a:lnTo>
                  <a:pt x="30" y="438"/>
                </a:lnTo>
                <a:lnTo>
                  <a:pt x="49" y="440"/>
                </a:lnTo>
                <a:lnTo>
                  <a:pt x="49" y="447"/>
                </a:lnTo>
                <a:lnTo>
                  <a:pt x="39" y="451"/>
                </a:lnTo>
                <a:lnTo>
                  <a:pt x="64" y="452"/>
                </a:lnTo>
                <a:lnTo>
                  <a:pt x="58" y="463"/>
                </a:lnTo>
                <a:lnTo>
                  <a:pt x="69" y="462"/>
                </a:lnTo>
                <a:lnTo>
                  <a:pt x="67" y="475"/>
                </a:lnTo>
                <a:lnTo>
                  <a:pt x="75" y="468"/>
                </a:lnTo>
                <a:lnTo>
                  <a:pt x="70" y="479"/>
                </a:lnTo>
                <a:lnTo>
                  <a:pt x="79" y="479"/>
                </a:lnTo>
                <a:lnTo>
                  <a:pt x="71" y="481"/>
                </a:lnTo>
                <a:lnTo>
                  <a:pt x="72" y="486"/>
                </a:lnTo>
                <a:lnTo>
                  <a:pt x="487" y="486"/>
                </a:lnTo>
                <a:lnTo>
                  <a:pt x="492" y="476"/>
                </a:lnTo>
                <a:lnTo>
                  <a:pt x="493" y="490"/>
                </a:lnTo>
                <a:lnTo>
                  <a:pt x="558" y="508"/>
                </a:lnTo>
                <a:lnTo>
                  <a:pt x="587" y="490"/>
                </a:lnTo>
                <a:lnTo>
                  <a:pt x="584" y="498"/>
                </a:lnTo>
                <a:lnTo>
                  <a:pt x="594" y="486"/>
                </a:lnTo>
                <a:lnTo>
                  <a:pt x="602" y="488"/>
                </a:lnTo>
                <a:lnTo>
                  <a:pt x="602" y="500"/>
                </a:lnTo>
                <a:lnTo>
                  <a:pt x="607" y="490"/>
                </a:lnTo>
                <a:lnTo>
                  <a:pt x="616" y="490"/>
                </a:lnTo>
                <a:lnTo>
                  <a:pt x="619" y="508"/>
                </a:lnTo>
                <a:lnTo>
                  <a:pt x="632" y="508"/>
                </a:lnTo>
                <a:lnTo>
                  <a:pt x="624" y="542"/>
                </a:lnTo>
                <a:lnTo>
                  <a:pt x="626" y="542"/>
                </a:lnTo>
                <a:lnTo>
                  <a:pt x="676" y="554"/>
                </a:lnTo>
                <a:lnTo>
                  <a:pt x="683" y="579"/>
                </a:lnTo>
                <a:lnTo>
                  <a:pt x="678" y="579"/>
                </a:lnTo>
                <a:lnTo>
                  <a:pt x="675" y="587"/>
                </a:lnTo>
                <a:lnTo>
                  <a:pt x="662" y="586"/>
                </a:lnTo>
                <a:lnTo>
                  <a:pt x="658" y="571"/>
                </a:lnTo>
                <a:lnTo>
                  <a:pt x="657" y="583"/>
                </a:lnTo>
                <a:lnTo>
                  <a:pt x="639" y="614"/>
                </a:lnTo>
                <a:lnTo>
                  <a:pt x="626" y="621"/>
                </a:lnTo>
                <a:lnTo>
                  <a:pt x="620" y="632"/>
                </a:lnTo>
                <a:lnTo>
                  <a:pt x="619" y="638"/>
                </a:lnTo>
                <a:lnTo>
                  <a:pt x="613" y="637"/>
                </a:lnTo>
                <a:lnTo>
                  <a:pt x="607" y="645"/>
                </a:lnTo>
                <a:lnTo>
                  <a:pt x="617" y="647"/>
                </a:lnTo>
                <a:lnTo>
                  <a:pt x="643" y="631"/>
                </a:lnTo>
                <a:lnTo>
                  <a:pt x="681" y="627"/>
                </a:lnTo>
                <a:lnTo>
                  <a:pt x="681" y="618"/>
                </a:lnTo>
                <a:lnTo>
                  <a:pt x="669" y="615"/>
                </a:lnTo>
                <a:lnTo>
                  <a:pt x="683" y="606"/>
                </a:lnTo>
                <a:lnTo>
                  <a:pt x="717" y="602"/>
                </a:lnTo>
                <a:lnTo>
                  <a:pt x="716" y="597"/>
                </a:lnTo>
                <a:lnTo>
                  <a:pt x="744" y="587"/>
                </a:lnTo>
                <a:lnTo>
                  <a:pt x="757" y="577"/>
                </a:lnTo>
                <a:lnTo>
                  <a:pt x="810" y="577"/>
                </a:lnTo>
                <a:lnTo>
                  <a:pt x="828" y="571"/>
                </a:lnTo>
                <a:lnTo>
                  <a:pt x="848" y="534"/>
                </a:lnTo>
                <a:lnTo>
                  <a:pt x="863" y="522"/>
                </a:lnTo>
                <a:lnTo>
                  <a:pt x="884" y="529"/>
                </a:lnTo>
                <a:lnTo>
                  <a:pt x="874" y="562"/>
                </a:lnTo>
                <a:lnTo>
                  <a:pt x="882" y="573"/>
                </a:lnTo>
                <a:lnTo>
                  <a:pt x="905" y="571"/>
                </a:lnTo>
                <a:lnTo>
                  <a:pt x="927" y="554"/>
                </a:lnTo>
                <a:lnTo>
                  <a:pt x="919" y="570"/>
                </a:lnTo>
                <a:lnTo>
                  <a:pt x="941" y="567"/>
                </a:lnTo>
                <a:lnTo>
                  <a:pt x="892" y="587"/>
                </a:lnTo>
                <a:lnTo>
                  <a:pt x="896" y="586"/>
                </a:lnTo>
                <a:lnTo>
                  <a:pt x="889" y="603"/>
                </a:lnTo>
                <a:lnTo>
                  <a:pt x="895" y="611"/>
                </a:lnTo>
                <a:lnTo>
                  <a:pt x="923" y="586"/>
                </a:lnTo>
                <a:lnTo>
                  <a:pt x="931" y="588"/>
                </a:lnTo>
                <a:lnTo>
                  <a:pt x="932" y="583"/>
                </a:lnTo>
                <a:lnTo>
                  <a:pt x="977" y="570"/>
                </a:lnTo>
                <a:lnTo>
                  <a:pt x="967" y="555"/>
                </a:lnTo>
                <a:lnTo>
                  <a:pt x="952" y="561"/>
                </a:lnTo>
                <a:lnTo>
                  <a:pt x="937" y="554"/>
                </a:lnTo>
                <a:lnTo>
                  <a:pt x="928" y="541"/>
                </a:lnTo>
                <a:lnTo>
                  <a:pt x="930" y="528"/>
                </a:lnTo>
                <a:lnTo>
                  <a:pt x="923" y="527"/>
                </a:lnTo>
                <a:lnTo>
                  <a:pt x="937" y="513"/>
                </a:lnTo>
                <a:lnTo>
                  <a:pt x="911" y="507"/>
                </a:lnTo>
                <a:lnTo>
                  <a:pt x="931" y="505"/>
                </a:lnTo>
                <a:lnTo>
                  <a:pt x="949" y="495"/>
                </a:lnTo>
                <a:lnTo>
                  <a:pt x="951" y="484"/>
                </a:lnTo>
                <a:lnTo>
                  <a:pt x="942" y="479"/>
                </a:lnTo>
                <a:lnTo>
                  <a:pt x="887" y="493"/>
                </a:lnTo>
                <a:lnTo>
                  <a:pt x="831" y="534"/>
                </a:lnTo>
                <a:lnTo>
                  <a:pt x="882" y="488"/>
                </a:lnTo>
                <a:lnTo>
                  <a:pt x="910" y="476"/>
                </a:lnTo>
                <a:lnTo>
                  <a:pt x="932" y="455"/>
                </a:lnTo>
                <a:lnTo>
                  <a:pt x="1026" y="455"/>
                </a:lnTo>
                <a:lnTo>
                  <a:pt x="1057" y="434"/>
                </a:lnTo>
                <a:lnTo>
                  <a:pt x="1086" y="428"/>
                </a:lnTo>
                <a:lnTo>
                  <a:pt x="1105" y="415"/>
                </a:lnTo>
                <a:lnTo>
                  <a:pt x="1101" y="408"/>
                </a:lnTo>
                <a:lnTo>
                  <a:pt x="1107" y="408"/>
                </a:lnTo>
                <a:lnTo>
                  <a:pt x="1102" y="405"/>
                </a:lnTo>
                <a:lnTo>
                  <a:pt x="1107" y="404"/>
                </a:lnTo>
                <a:lnTo>
                  <a:pt x="1102" y="392"/>
                </a:lnTo>
                <a:lnTo>
                  <a:pt x="1111" y="392"/>
                </a:lnTo>
                <a:lnTo>
                  <a:pt x="1111" y="382"/>
                </a:lnTo>
                <a:lnTo>
                  <a:pt x="1099" y="378"/>
                </a:lnTo>
                <a:lnTo>
                  <a:pt x="1090" y="386"/>
                </a:lnTo>
                <a:lnTo>
                  <a:pt x="1097" y="368"/>
                </a:lnTo>
                <a:lnTo>
                  <a:pt x="1079" y="370"/>
                </a:lnTo>
                <a:lnTo>
                  <a:pt x="1089" y="371"/>
                </a:lnTo>
                <a:lnTo>
                  <a:pt x="1044" y="390"/>
                </a:lnTo>
                <a:lnTo>
                  <a:pt x="1049" y="383"/>
                </a:lnTo>
                <a:lnTo>
                  <a:pt x="1039" y="380"/>
                </a:lnTo>
                <a:lnTo>
                  <a:pt x="1051" y="381"/>
                </a:lnTo>
                <a:lnTo>
                  <a:pt x="1098" y="361"/>
                </a:lnTo>
                <a:lnTo>
                  <a:pt x="1078" y="347"/>
                </a:lnTo>
                <a:lnTo>
                  <a:pt x="1068" y="354"/>
                </a:lnTo>
                <a:lnTo>
                  <a:pt x="1071" y="344"/>
                </a:lnTo>
                <a:lnTo>
                  <a:pt x="1060" y="345"/>
                </a:lnTo>
                <a:lnTo>
                  <a:pt x="1066" y="333"/>
                </a:lnTo>
                <a:lnTo>
                  <a:pt x="1048" y="325"/>
                </a:lnTo>
                <a:lnTo>
                  <a:pt x="1053" y="315"/>
                </a:lnTo>
                <a:lnTo>
                  <a:pt x="1037" y="314"/>
                </a:lnTo>
                <a:lnTo>
                  <a:pt x="1054" y="313"/>
                </a:lnTo>
                <a:lnTo>
                  <a:pt x="1062" y="305"/>
                </a:lnTo>
                <a:lnTo>
                  <a:pt x="1051" y="298"/>
                </a:lnTo>
                <a:lnTo>
                  <a:pt x="1061" y="292"/>
                </a:lnTo>
                <a:lnTo>
                  <a:pt x="1053" y="286"/>
                </a:lnTo>
                <a:lnTo>
                  <a:pt x="1057" y="281"/>
                </a:lnTo>
                <a:lnTo>
                  <a:pt x="1047" y="284"/>
                </a:lnTo>
                <a:lnTo>
                  <a:pt x="1059" y="276"/>
                </a:lnTo>
                <a:lnTo>
                  <a:pt x="1044" y="273"/>
                </a:lnTo>
                <a:lnTo>
                  <a:pt x="1057" y="271"/>
                </a:lnTo>
                <a:lnTo>
                  <a:pt x="1054" y="261"/>
                </a:lnTo>
                <a:lnTo>
                  <a:pt x="1041" y="264"/>
                </a:lnTo>
                <a:lnTo>
                  <a:pt x="1054" y="257"/>
                </a:lnTo>
                <a:lnTo>
                  <a:pt x="1048" y="255"/>
                </a:lnTo>
                <a:lnTo>
                  <a:pt x="1053" y="252"/>
                </a:lnTo>
                <a:lnTo>
                  <a:pt x="1044" y="244"/>
                </a:lnTo>
                <a:lnTo>
                  <a:pt x="1049" y="236"/>
                </a:lnTo>
                <a:lnTo>
                  <a:pt x="1029" y="247"/>
                </a:lnTo>
                <a:lnTo>
                  <a:pt x="1032" y="254"/>
                </a:lnTo>
                <a:lnTo>
                  <a:pt x="1013" y="266"/>
                </a:lnTo>
                <a:lnTo>
                  <a:pt x="1014" y="269"/>
                </a:lnTo>
                <a:lnTo>
                  <a:pt x="1009" y="275"/>
                </a:lnTo>
                <a:lnTo>
                  <a:pt x="1009" y="266"/>
                </a:lnTo>
                <a:lnTo>
                  <a:pt x="982" y="283"/>
                </a:lnTo>
                <a:lnTo>
                  <a:pt x="986" y="272"/>
                </a:lnTo>
                <a:lnTo>
                  <a:pt x="974" y="283"/>
                </a:lnTo>
                <a:lnTo>
                  <a:pt x="958" y="289"/>
                </a:lnTo>
                <a:lnTo>
                  <a:pt x="976" y="281"/>
                </a:lnTo>
                <a:lnTo>
                  <a:pt x="980" y="266"/>
                </a:lnTo>
                <a:lnTo>
                  <a:pt x="944" y="275"/>
                </a:lnTo>
                <a:lnTo>
                  <a:pt x="959" y="264"/>
                </a:lnTo>
                <a:lnTo>
                  <a:pt x="970" y="264"/>
                </a:lnTo>
                <a:lnTo>
                  <a:pt x="969" y="260"/>
                </a:lnTo>
                <a:lnTo>
                  <a:pt x="974" y="256"/>
                </a:lnTo>
                <a:lnTo>
                  <a:pt x="969" y="256"/>
                </a:lnTo>
                <a:lnTo>
                  <a:pt x="976" y="249"/>
                </a:lnTo>
                <a:lnTo>
                  <a:pt x="974" y="244"/>
                </a:lnTo>
                <a:lnTo>
                  <a:pt x="953" y="241"/>
                </a:lnTo>
                <a:lnTo>
                  <a:pt x="980" y="240"/>
                </a:lnTo>
                <a:lnTo>
                  <a:pt x="980" y="230"/>
                </a:lnTo>
                <a:lnTo>
                  <a:pt x="988" y="223"/>
                </a:lnTo>
                <a:lnTo>
                  <a:pt x="960" y="217"/>
                </a:lnTo>
                <a:lnTo>
                  <a:pt x="960" y="212"/>
                </a:lnTo>
                <a:lnTo>
                  <a:pt x="967" y="207"/>
                </a:lnTo>
                <a:lnTo>
                  <a:pt x="958" y="209"/>
                </a:lnTo>
                <a:lnTo>
                  <a:pt x="960" y="201"/>
                </a:lnTo>
                <a:lnTo>
                  <a:pt x="951" y="204"/>
                </a:lnTo>
                <a:lnTo>
                  <a:pt x="958" y="196"/>
                </a:lnTo>
                <a:lnTo>
                  <a:pt x="944" y="189"/>
                </a:lnTo>
                <a:lnTo>
                  <a:pt x="925" y="195"/>
                </a:lnTo>
                <a:lnTo>
                  <a:pt x="898" y="187"/>
                </a:lnTo>
                <a:lnTo>
                  <a:pt x="884" y="194"/>
                </a:lnTo>
                <a:lnTo>
                  <a:pt x="879" y="204"/>
                </a:lnTo>
                <a:lnTo>
                  <a:pt x="889" y="205"/>
                </a:lnTo>
                <a:lnTo>
                  <a:pt x="868" y="225"/>
                </a:lnTo>
                <a:lnTo>
                  <a:pt x="876" y="227"/>
                </a:lnTo>
                <a:lnTo>
                  <a:pt x="870" y="228"/>
                </a:lnTo>
                <a:lnTo>
                  <a:pt x="870" y="239"/>
                </a:lnTo>
                <a:lnTo>
                  <a:pt x="864" y="242"/>
                </a:lnTo>
                <a:lnTo>
                  <a:pt x="872" y="242"/>
                </a:lnTo>
                <a:lnTo>
                  <a:pt x="865" y="248"/>
                </a:lnTo>
                <a:lnTo>
                  <a:pt x="870" y="251"/>
                </a:lnTo>
                <a:lnTo>
                  <a:pt x="861" y="249"/>
                </a:lnTo>
                <a:lnTo>
                  <a:pt x="856" y="257"/>
                </a:lnTo>
                <a:lnTo>
                  <a:pt x="839" y="261"/>
                </a:lnTo>
                <a:lnTo>
                  <a:pt x="836" y="268"/>
                </a:lnTo>
                <a:lnTo>
                  <a:pt x="848" y="278"/>
                </a:lnTo>
                <a:lnTo>
                  <a:pt x="837" y="321"/>
                </a:lnTo>
                <a:lnTo>
                  <a:pt x="844" y="316"/>
                </a:lnTo>
                <a:lnTo>
                  <a:pt x="844" y="325"/>
                </a:lnTo>
                <a:lnTo>
                  <a:pt x="776" y="362"/>
                </a:lnTo>
                <a:lnTo>
                  <a:pt x="779" y="374"/>
                </a:lnTo>
                <a:lnTo>
                  <a:pt x="769" y="406"/>
                </a:lnTo>
                <a:lnTo>
                  <a:pt x="778" y="414"/>
                </a:lnTo>
                <a:lnTo>
                  <a:pt x="757" y="420"/>
                </a:lnTo>
                <a:lnTo>
                  <a:pt x="759" y="428"/>
                </a:lnTo>
                <a:lnTo>
                  <a:pt x="754" y="435"/>
                </a:lnTo>
                <a:lnTo>
                  <a:pt x="749" y="427"/>
                </a:lnTo>
                <a:lnTo>
                  <a:pt x="740" y="439"/>
                </a:lnTo>
                <a:lnTo>
                  <a:pt x="731" y="432"/>
                </a:lnTo>
                <a:lnTo>
                  <a:pt x="726" y="414"/>
                </a:lnTo>
                <a:lnTo>
                  <a:pt x="721" y="395"/>
                </a:lnTo>
                <a:lnTo>
                  <a:pt x="744" y="349"/>
                </a:lnTo>
                <a:lnTo>
                  <a:pt x="704" y="34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3" name="Freeform 27"/>
          <p:cNvSpPr>
            <a:spLocks noChangeAspect="1"/>
          </p:cNvSpPr>
          <p:nvPr/>
        </p:nvSpPr>
        <p:spPr bwMode="auto">
          <a:xfrm>
            <a:off x="3118369" y="2095500"/>
            <a:ext cx="21981" cy="14288"/>
          </a:xfrm>
          <a:custGeom>
            <a:avLst/>
            <a:gdLst>
              <a:gd name="T0" fmla="*/ 0 w 15"/>
              <a:gd name="T1" fmla="*/ 0 h 10"/>
              <a:gd name="T2" fmla="*/ 2147483647 w 15"/>
              <a:gd name="T3" fmla="*/ 0 h 10"/>
              <a:gd name="T4" fmla="*/ 2147483647 w 15"/>
              <a:gd name="T5" fmla="*/ 2147483647 h 10"/>
              <a:gd name="T6" fmla="*/ 0 w 15"/>
              <a:gd name="T7" fmla="*/ 0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0" y="0"/>
                </a:moveTo>
                <a:lnTo>
                  <a:pt x="14" y="0"/>
                </a:lnTo>
                <a:lnTo>
                  <a:pt x="14"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4" name="Freeform 28"/>
          <p:cNvSpPr>
            <a:spLocks noChangeAspect="1"/>
          </p:cNvSpPr>
          <p:nvPr/>
        </p:nvSpPr>
        <p:spPr bwMode="auto">
          <a:xfrm>
            <a:off x="3311769" y="1800225"/>
            <a:ext cx="36635" cy="26988"/>
          </a:xfrm>
          <a:custGeom>
            <a:avLst/>
            <a:gdLst>
              <a:gd name="T0" fmla="*/ 2147483647 w 21"/>
              <a:gd name="T1" fmla="*/ 0 h 18"/>
              <a:gd name="T2" fmla="*/ 0 w 21"/>
              <a:gd name="T3" fmla="*/ 2147483647 h 18"/>
              <a:gd name="T4" fmla="*/ 2147483647 w 21"/>
              <a:gd name="T5" fmla="*/ 2147483647 h 18"/>
              <a:gd name="T6" fmla="*/ 2147483647 w 21"/>
              <a:gd name="T7" fmla="*/ 2147483647 h 18"/>
              <a:gd name="T8" fmla="*/ 2147483647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12" y="0"/>
                </a:moveTo>
                <a:lnTo>
                  <a:pt x="0" y="11"/>
                </a:lnTo>
                <a:lnTo>
                  <a:pt x="4" y="17"/>
                </a:lnTo>
                <a:lnTo>
                  <a:pt x="20" y="1"/>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5" name="Freeform 29"/>
          <p:cNvSpPr>
            <a:spLocks noChangeAspect="1"/>
          </p:cNvSpPr>
          <p:nvPr/>
        </p:nvSpPr>
        <p:spPr bwMode="auto">
          <a:xfrm>
            <a:off x="3244362" y="1781175"/>
            <a:ext cx="46892" cy="26988"/>
          </a:xfrm>
          <a:custGeom>
            <a:avLst/>
            <a:gdLst>
              <a:gd name="T0" fmla="*/ 2147483647 w 31"/>
              <a:gd name="T1" fmla="*/ 0 h 18"/>
              <a:gd name="T2" fmla="*/ 2147483647 w 31"/>
              <a:gd name="T3" fmla="*/ 2147483647 h 18"/>
              <a:gd name="T4" fmla="*/ 0 w 31"/>
              <a:gd name="T5" fmla="*/ 2147483647 h 18"/>
              <a:gd name="T6" fmla="*/ 2147483647 w 31"/>
              <a:gd name="T7" fmla="*/ 2147483647 h 18"/>
              <a:gd name="T8" fmla="*/ 2147483647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28" y="0"/>
                </a:moveTo>
                <a:lnTo>
                  <a:pt x="17" y="3"/>
                </a:lnTo>
                <a:lnTo>
                  <a:pt x="0" y="17"/>
                </a:lnTo>
                <a:lnTo>
                  <a:pt x="30"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6" name="Freeform 30"/>
          <p:cNvSpPr>
            <a:spLocks noChangeAspect="1"/>
          </p:cNvSpPr>
          <p:nvPr/>
        </p:nvSpPr>
        <p:spPr bwMode="auto">
          <a:xfrm>
            <a:off x="3511067" y="2298700"/>
            <a:ext cx="39566" cy="46038"/>
          </a:xfrm>
          <a:custGeom>
            <a:avLst/>
            <a:gdLst>
              <a:gd name="T0" fmla="*/ 2147483647 w 25"/>
              <a:gd name="T1" fmla="*/ 0 h 32"/>
              <a:gd name="T2" fmla="*/ 2147483647 w 25"/>
              <a:gd name="T3" fmla="*/ 2147483647 h 32"/>
              <a:gd name="T4" fmla="*/ 0 w 25"/>
              <a:gd name="T5" fmla="*/ 2147483647 h 32"/>
              <a:gd name="T6" fmla="*/ 2147483647 w 25"/>
              <a:gd name="T7" fmla="*/ 2147483647 h 32"/>
              <a:gd name="T8" fmla="*/ 2147483647 w 25"/>
              <a:gd name="T9" fmla="*/ 2147483647 h 32"/>
              <a:gd name="T10" fmla="*/ 2147483647 w 25"/>
              <a:gd name="T11" fmla="*/ 2147483647 h 32"/>
              <a:gd name="T12" fmla="*/ 2147483647 w 25"/>
              <a:gd name="T13" fmla="*/ 2147483647 h 32"/>
              <a:gd name="T14" fmla="*/ 2147483647 w 2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2"/>
              <a:gd name="T26" fmla="*/ 25 w 2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2">
                <a:moveTo>
                  <a:pt x="20" y="0"/>
                </a:moveTo>
                <a:lnTo>
                  <a:pt x="2" y="19"/>
                </a:lnTo>
                <a:lnTo>
                  <a:pt x="0" y="31"/>
                </a:lnTo>
                <a:lnTo>
                  <a:pt x="24" y="22"/>
                </a:lnTo>
                <a:lnTo>
                  <a:pt x="23" y="16"/>
                </a:lnTo>
                <a:lnTo>
                  <a:pt x="13" y="20"/>
                </a:lnTo>
                <a:lnTo>
                  <a:pt x="22" y="3"/>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7" name="Freeform 31"/>
          <p:cNvSpPr>
            <a:spLocks noChangeAspect="1"/>
          </p:cNvSpPr>
          <p:nvPr/>
        </p:nvSpPr>
        <p:spPr bwMode="auto">
          <a:xfrm>
            <a:off x="3322046" y="1462088"/>
            <a:ext cx="477715" cy="354012"/>
          </a:xfrm>
          <a:custGeom>
            <a:avLst/>
            <a:gdLst>
              <a:gd name="T0" fmla="*/ 2147483647 w 299"/>
              <a:gd name="T1" fmla="*/ 2147483647 h 241"/>
              <a:gd name="T2" fmla="*/ 2147483647 w 299"/>
              <a:gd name="T3" fmla="*/ 2147483647 h 241"/>
              <a:gd name="T4" fmla="*/ 2147483647 w 299"/>
              <a:gd name="T5" fmla="*/ 2147483647 h 241"/>
              <a:gd name="T6" fmla="*/ 2147483647 w 299"/>
              <a:gd name="T7" fmla="*/ 2147483647 h 241"/>
              <a:gd name="T8" fmla="*/ 2147483647 w 299"/>
              <a:gd name="T9" fmla="*/ 2147483647 h 241"/>
              <a:gd name="T10" fmla="*/ 2147483647 w 299"/>
              <a:gd name="T11" fmla="*/ 2147483647 h 241"/>
              <a:gd name="T12" fmla="*/ 2147483647 w 299"/>
              <a:gd name="T13" fmla="*/ 2147483647 h 241"/>
              <a:gd name="T14" fmla="*/ 2147483647 w 299"/>
              <a:gd name="T15" fmla="*/ 2147483647 h 241"/>
              <a:gd name="T16" fmla="*/ 2147483647 w 299"/>
              <a:gd name="T17" fmla="*/ 2147483647 h 241"/>
              <a:gd name="T18" fmla="*/ 2147483647 w 299"/>
              <a:gd name="T19" fmla="*/ 2147483647 h 241"/>
              <a:gd name="T20" fmla="*/ 2147483647 w 299"/>
              <a:gd name="T21" fmla="*/ 2147483647 h 241"/>
              <a:gd name="T22" fmla="*/ 2147483647 w 299"/>
              <a:gd name="T23" fmla="*/ 2147483647 h 241"/>
              <a:gd name="T24" fmla="*/ 2147483647 w 299"/>
              <a:gd name="T25" fmla="*/ 2147483647 h 241"/>
              <a:gd name="T26" fmla="*/ 2147483647 w 299"/>
              <a:gd name="T27" fmla="*/ 2147483647 h 241"/>
              <a:gd name="T28" fmla="*/ 2147483647 w 299"/>
              <a:gd name="T29" fmla="*/ 2147483647 h 241"/>
              <a:gd name="T30" fmla="*/ 2147483647 w 299"/>
              <a:gd name="T31" fmla="*/ 2147483647 h 241"/>
              <a:gd name="T32" fmla="*/ 2147483647 w 299"/>
              <a:gd name="T33" fmla="*/ 2147483647 h 241"/>
              <a:gd name="T34" fmla="*/ 2147483647 w 299"/>
              <a:gd name="T35" fmla="*/ 2147483647 h 241"/>
              <a:gd name="T36" fmla="*/ 2147483647 w 299"/>
              <a:gd name="T37" fmla="*/ 2147483647 h 241"/>
              <a:gd name="T38" fmla="*/ 2147483647 w 299"/>
              <a:gd name="T39" fmla="*/ 2147483647 h 241"/>
              <a:gd name="T40" fmla="*/ 2147483647 w 299"/>
              <a:gd name="T41" fmla="*/ 0 h 241"/>
              <a:gd name="T42" fmla="*/ 2147483647 w 299"/>
              <a:gd name="T43" fmla="*/ 2147483647 h 241"/>
              <a:gd name="T44" fmla="*/ 2147483647 w 299"/>
              <a:gd name="T45" fmla="*/ 2147483647 h 241"/>
              <a:gd name="T46" fmla="*/ 2147483647 w 299"/>
              <a:gd name="T47" fmla="*/ 2147483647 h 241"/>
              <a:gd name="T48" fmla="*/ 2147483647 w 299"/>
              <a:gd name="T49" fmla="*/ 2147483647 h 241"/>
              <a:gd name="T50" fmla="*/ 2147483647 w 299"/>
              <a:gd name="T51" fmla="*/ 2147483647 h 241"/>
              <a:gd name="T52" fmla="*/ 2147483647 w 299"/>
              <a:gd name="T53" fmla="*/ 2147483647 h 241"/>
              <a:gd name="T54" fmla="*/ 2147483647 w 299"/>
              <a:gd name="T55" fmla="*/ 2147483647 h 241"/>
              <a:gd name="T56" fmla="*/ 2147483647 w 299"/>
              <a:gd name="T57" fmla="*/ 2147483647 h 241"/>
              <a:gd name="T58" fmla="*/ 2147483647 w 299"/>
              <a:gd name="T59" fmla="*/ 2147483647 h 241"/>
              <a:gd name="T60" fmla="*/ 2147483647 w 299"/>
              <a:gd name="T61" fmla="*/ 2147483647 h 241"/>
              <a:gd name="T62" fmla="*/ 2147483647 w 299"/>
              <a:gd name="T63" fmla="*/ 2147483647 h 241"/>
              <a:gd name="T64" fmla="*/ 2147483647 w 299"/>
              <a:gd name="T65" fmla="*/ 2147483647 h 241"/>
              <a:gd name="T66" fmla="*/ 2147483647 w 299"/>
              <a:gd name="T67" fmla="*/ 2147483647 h 241"/>
              <a:gd name="T68" fmla="*/ 2147483647 w 299"/>
              <a:gd name="T69" fmla="*/ 2147483647 h 241"/>
              <a:gd name="T70" fmla="*/ 2147483647 w 299"/>
              <a:gd name="T71" fmla="*/ 2147483647 h 241"/>
              <a:gd name="T72" fmla="*/ 2147483647 w 299"/>
              <a:gd name="T73" fmla="*/ 2147483647 h 241"/>
              <a:gd name="T74" fmla="*/ 2147483647 w 299"/>
              <a:gd name="T75" fmla="*/ 2147483647 h 241"/>
              <a:gd name="T76" fmla="*/ 2147483647 w 299"/>
              <a:gd name="T77" fmla="*/ 2147483647 h 241"/>
              <a:gd name="T78" fmla="*/ 2147483647 w 299"/>
              <a:gd name="T79" fmla="*/ 2147483647 h 241"/>
              <a:gd name="T80" fmla="*/ 2147483647 w 299"/>
              <a:gd name="T81" fmla="*/ 2147483647 h 241"/>
              <a:gd name="T82" fmla="*/ 2147483647 w 299"/>
              <a:gd name="T83" fmla="*/ 2147483647 h 241"/>
              <a:gd name="T84" fmla="*/ 2147483647 w 299"/>
              <a:gd name="T85" fmla="*/ 2147483647 h 241"/>
              <a:gd name="T86" fmla="*/ 2147483647 w 299"/>
              <a:gd name="T87" fmla="*/ 2147483647 h 241"/>
              <a:gd name="T88" fmla="*/ 2147483647 w 299"/>
              <a:gd name="T89" fmla="*/ 2147483647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9"/>
              <a:gd name="T136" fmla="*/ 0 h 241"/>
              <a:gd name="T137" fmla="*/ 299 w 299"/>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9" h="241">
                <a:moveTo>
                  <a:pt x="178" y="216"/>
                </a:moveTo>
                <a:lnTo>
                  <a:pt x="192" y="230"/>
                </a:lnTo>
                <a:lnTo>
                  <a:pt x="189" y="240"/>
                </a:lnTo>
                <a:lnTo>
                  <a:pt x="184" y="240"/>
                </a:lnTo>
                <a:lnTo>
                  <a:pt x="153" y="229"/>
                </a:lnTo>
                <a:lnTo>
                  <a:pt x="153" y="219"/>
                </a:lnTo>
                <a:lnTo>
                  <a:pt x="130" y="217"/>
                </a:lnTo>
                <a:lnTo>
                  <a:pt x="125" y="205"/>
                </a:lnTo>
                <a:lnTo>
                  <a:pt x="136" y="204"/>
                </a:lnTo>
                <a:lnTo>
                  <a:pt x="119" y="195"/>
                </a:lnTo>
                <a:lnTo>
                  <a:pt x="119" y="182"/>
                </a:lnTo>
                <a:lnTo>
                  <a:pt x="108" y="177"/>
                </a:lnTo>
                <a:lnTo>
                  <a:pt x="102" y="178"/>
                </a:lnTo>
                <a:lnTo>
                  <a:pt x="101" y="187"/>
                </a:lnTo>
                <a:lnTo>
                  <a:pt x="89" y="182"/>
                </a:lnTo>
                <a:lnTo>
                  <a:pt x="72" y="190"/>
                </a:lnTo>
                <a:lnTo>
                  <a:pt x="58" y="180"/>
                </a:lnTo>
                <a:lnTo>
                  <a:pt x="79" y="165"/>
                </a:lnTo>
                <a:lnTo>
                  <a:pt x="127" y="165"/>
                </a:lnTo>
                <a:lnTo>
                  <a:pt x="125" y="149"/>
                </a:lnTo>
                <a:lnTo>
                  <a:pt x="165" y="129"/>
                </a:lnTo>
                <a:lnTo>
                  <a:pt x="161" y="98"/>
                </a:lnTo>
                <a:lnTo>
                  <a:pt x="150" y="96"/>
                </a:lnTo>
                <a:lnTo>
                  <a:pt x="160" y="93"/>
                </a:lnTo>
                <a:lnTo>
                  <a:pt x="127" y="98"/>
                </a:lnTo>
                <a:lnTo>
                  <a:pt x="131" y="93"/>
                </a:lnTo>
                <a:lnTo>
                  <a:pt x="146" y="86"/>
                </a:lnTo>
                <a:lnTo>
                  <a:pt x="129" y="75"/>
                </a:lnTo>
                <a:lnTo>
                  <a:pt x="134" y="70"/>
                </a:lnTo>
                <a:lnTo>
                  <a:pt x="122" y="64"/>
                </a:lnTo>
                <a:lnTo>
                  <a:pt x="113" y="64"/>
                </a:lnTo>
                <a:lnTo>
                  <a:pt x="115" y="75"/>
                </a:lnTo>
                <a:lnTo>
                  <a:pt x="84" y="71"/>
                </a:lnTo>
                <a:lnTo>
                  <a:pt x="86" y="77"/>
                </a:lnTo>
                <a:lnTo>
                  <a:pt x="29" y="72"/>
                </a:lnTo>
                <a:lnTo>
                  <a:pt x="28" y="63"/>
                </a:lnTo>
                <a:lnTo>
                  <a:pt x="7" y="68"/>
                </a:lnTo>
                <a:lnTo>
                  <a:pt x="0" y="56"/>
                </a:lnTo>
                <a:lnTo>
                  <a:pt x="28" y="52"/>
                </a:lnTo>
                <a:lnTo>
                  <a:pt x="0" y="45"/>
                </a:lnTo>
                <a:lnTo>
                  <a:pt x="8" y="35"/>
                </a:lnTo>
                <a:lnTo>
                  <a:pt x="17" y="32"/>
                </a:lnTo>
                <a:lnTo>
                  <a:pt x="15" y="26"/>
                </a:lnTo>
                <a:lnTo>
                  <a:pt x="30" y="19"/>
                </a:lnTo>
                <a:lnTo>
                  <a:pt x="37" y="12"/>
                </a:lnTo>
                <a:lnTo>
                  <a:pt x="67" y="0"/>
                </a:lnTo>
                <a:lnTo>
                  <a:pt x="95" y="0"/>
                </a:lnTo>
                <a:lnTo>
                  <a:pt x="58" y="22"/>
                </a:lnTo>
                <a:lnTo>
                  <a:pt x="59" y="26"/>
                </a:lnTo>
                <a:lnTo>
                  <a:pt x="51" y="36"/>
                </a:lnTo>
                <a:lnTo>
                  <a:pt x="59" y="47"/>
                </a:lnTo>
                <a:lnTo>
                  <a:pt x="35" y="52"/>
                </a:lnTo>
                <a:lnTo>
                  <a:pt x="58" y="52"/>
                </a:lnTo>
                <a:lnTo>
                  <a:pt x="67" y="39"/>
                </a:lnTo>
                <a:lnTo>
                  <a:pt x="57" y="34"/>
                </a:lnTo>
                <a:lnTo>
                  <a:pt x="77" y="26"/>
                </a:lnTo>
                <a:lnTo>
                  <a:pt x="69" y="25"/>
                </a:lnTo>
                <a:lnTo>
                  <a:pt x="74" y="16"/>
                </a:lnTo>
                <a:lnTo>
                  <a:pt x="91" y="19"/>
                </a:lnTo>
                <a:lnTo>
                  <a:pt x="80" y="13"/>
                </a:lnTo>
                <a:lnTo>
                  <a:pt x="98" y="14"/>
                </a:lnTo>
                <a:lnTo>
                  <a:pt x="89" y="9"/>
                </a:lnTo>
                <a:lnTo>
                  <a:pt x="135" y="0"/>
                </a:lnTo>
                <a:lnTo>
                  <a:pt x="134" y="9"/>
                </a:lnTo>
                <a:lnTo>
                  <a:pt x="130" y="10"/>
                </a:lnTo>
                <a:lnTo>
                  <a:pt x="135" y="20"/>
                </a:lnTo>
                <a:lnTo>
                  <a:pt x="118" y="35"/>
                </a:lnTo>
                <a:lnTo>
                  <a:pt x="139" y="24"/>
                </a:lnTo>
                <a:lnTo>
                  <a:pt x="145" y="28"/>
                </a:lnTo>
                <a:lnTo>
                  <a:pt x="168" y="20"/>
                </a:lnTo>
                <a:lnTo>
                  <a:pt x="189" y="23"/>
                </a:lnTo>
                <a:lnTo>
                  <a:pt x="194" y="27"/>
                </a:lnTo>
                <a:lnTo>
                  <a:pt x="189" y="32"/>
                </a:lnTo>
                <a:lnTo>
                  <a:pt x="198" y="34"/>
                </a:lnTo>
                <a:lnTo>
                  <a:pt x="185" y="39"/>
                </a:lnTo>
                <a:lnTo>
                  <a:pt x="205" y="37"/>
                </a:lnTo>
                <a:lnTo>
                  <a:pt x="194" y="45"/>
                </a:lnTo>
                <a:lnTo>
                  <a:pt x="201" y="47"/>
                </a:lnTo>
                <a:lnTo>
                  <a:pt x="204" y="45"/>
                </a:lnTo>
                <a:lnTo>
                  <a:pt x="215" y="38"/>
                </a:lnTo>
                <a:lnTo>
                  <a:pt x="227" y="45"/>
                </a:lnTo>
                <a:lnTo>
                  <a:pt x="225" y="50"/>
                </a:lnTo>
                <a:lnTo>
                  <a:pt x="213" y="52"/>
                </a:lnTo>
                <a:lnTo>
                  <a:pt x="231" y="52"/>
                </a:lnTo>
                <a:lnTo>
                  <a:pt x="223" y="61"/>
                </a:lnTo>
                <a:lnTo>
                  <a:pt x="237" y="58"/>
                </a:lnTo>
                <a:lnTo>
                  <a:pt x="227" y="62"/>
                </a:lnTo>
                <a:lnTo>
                  <a:pt x="253" y="61"/>
                </a:lnTo>
                <a:lnTo>
                  <a:pt x="232" y="70"/>
                </a:lnTo>
                <a:lnTo>
                  <a:pt x="244" y="70"/>
                </a:lnTo>
                <a:lnTo>
                  <a:pt x="237" y="73"/>
                </a:lnTo>
                <a:lnTo>
                  <a:pt x="253" y="68"/>
                </a:lnTo>
                <a:lnTo>
                  <a:pt x="260" y="75"/>
                </a:lnTo>
                <a:lnTo>
                  <a:pt x="235" y="82"/>
                </a:lnTo>
                <a:lnTo>
                  <a:pt x="261" y="86"/>
                </a:lnTo>
                <a:lnTo>
                  <a:pt x="234" y="91"/>
                </a:lnTo>
                <a:lnTo>
                  <a:pt x="242" y="93"/>
                </a:lnTo>
                <a:lnTo>
                  <a:pt x="237" y="95"/>
                </a:lnTo>
                <a:lnTo>
                  <a:pt x="239" y="98"/>
                </a:lnTo>
                <a:lnTo>
                  <a:pt x="231" y="99"/>
                </a:lnTo>
                <a:lnTo>
                  <a:pt x="249" y="105"/>
                </a:lnTo>
                <a:lnTo>
                  <a:pt x="244" y="108"/>
                </a:lnTo>
                <a:lnTo>
                  <a:pt x="253" y="115"/>
                </a:lnTo>
                <a:lnTo>
                  <a:pt x="267" y="111"/>
                </a:lnTo>
                <a:lnTo>
                  <a:pt x="262" y="116"/>
                </a:lnTo>
                <a:lnTo>
                  <a:pt x="273" y="125"/>
                </a:lnTo>
                <a:lnTo>
                  <a:pt x="268" y="130"/>
                </a:lnTo>
                <a:lnTo>
                  <a:pt x="284" y="129"/>
                </a:lnTo>
                <a:lnTo>
                  <a:pt x="275" y="134"/>
                </a:lnTo>
                <a:lnTo>
                  <a:pt x="291" y="134"/>
                </a:lnTo>
                <a:lnTo>
                  <a:pt x="298" y="141"/>
                </a:lnTo>
                <a:lnTo>
                  <a:pt x="290" y="148"/>
                </a:lnTo>
                <a:lnTo>
                  <a:pt x="279" y="147"/>
                </a:lnTo>
                <a:lnTo>
                  <a:pt x="282" y="154"/>
                </a:lnTo>
                <a:lnTo>
                  <a:pt x="270" y="163"/>
                </a:lnTo>
                <a:lnTo>
                  <a:pt x="262" y="159"/>
                </a:lnTo>
                <a:lnTo>
                  <a:pt x="261" y="168"/>
                </a:lnTo>
                <a:lnTo>
                  <a:pt x="253" y="176"/>
                </a:lnTo>
                <a:lnTo>
                  <a:pt x="227" y="143"/>
                </a:lnTo>
                <a:lnTo>
                  <a:pt x="208" y="145"/>
                </a:lnTo>
                <a:lnTo>
                  <a:pt x="216" y="154"/>
                </a:lnTo>
                <a:lnTo>
                  <a:pt x="206" y="155"/>
                </a:lnTo>
                <a:lnTo>
                  <a:pt x="203" y="160"/>
                </a:lnTo>
                <a:lnTo>
                  <a:pt x="212" y="163"/>
                </a:lnTo>
                <a:lnTo>
                  <a:pt x="210" y="178"/>
                </a:lnTo>
                <a:lnTo>
                  <a:pt x="230" y="182"/>
                </a:lnTo>
                <a:lnTo>
                  <a:pt x="223" y="192"/>
                </a:lnTo>
                <a:lnTo>
                  <a:pt x="229" y="203"/>
                </a:lnTo>
                <a:lnTo>
                  <a:pt x="223" y="209"/>
                </a:lnTo>
                <a:lnTo>
                  <a:pt x="220" y="206"/>
                </a:lnTo>
                <a:lnTo>
                  <a:pt x="220" y="216"/>
                </a:lnTo>
                <a:lnTo>
                  <a:pt x="213" y="218"/>
                </a:lnTo>
                <a:lnTo>
                  <a:pt x="210" y="227"/>
                </a:lnTo>
                <a:lnTo>
                  <a:pt x="207" y="217"/>
                </a:lnTo>
                <a:lnTo>
                  <a:pt x="192" y="216"/>
                </a:lnTo>
                <a:lnTo>
                  <a:pt x="173" y="200"/>
                </a:lnTo>
                <a:lnTo>
                  <a:pt x="178" y="2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8" name="Freeform 32"/>
          <p:cNvSpPr>
            <a:spLocks noChangeAspect="1"/>
          </p:cNvSpPr>
          <p:nvPr/>
        </p:nvSpPr>
        <p:spPr bwMode="auto">
          <a:xfrm>
            <a:off x="3631223" y="1819275"/>
            <a:ext cx="11723" cy="14288"/>
          </a:xfrm>
          <a:custGeom>
            <a:avLst/>
            <a:gdLst>
              <a:gd name="T0" fmla="*/ 2147483647 w 9"/>
              <a:gd name="T1" fmla="*/ 0 h 9"/>
              <a:gd name="T2" fmla="*/ 2147483647 w 9"/>
              <a:gd name="T3" fmla="*/ 2147483647 h 9"/>
              <a:gd name="T4" fmla="*/ 0 w 9"/>
              <a:gd name="T5" fmla="*/ 2147483647 h 9"/>
              <a:gd name="T6" fmla="*/ 2147483647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7" y="0"/>
                </a:moveTo>
                <a:lnTo>
                  <a:pt x="8" y="8"/>
                </a:lnTo>
                <a:lnTo>
                  <a:pt x="0" y="5"/>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09" name="Freeform 33"/>
          <p:cNvSpPr>
            <a:spLocks noChangeAspect="1"/>
          </p:cNvSpPr>
          <p:nvPr/>
        </p:nvSpPr>
        <p:spPr bwMode="auto">
          <a:xfrm>
            <a:off x="1979735" y="2171700"/>
            <a:ext cx="74734" cy="82550"/>
          </a:xfrm>
          <a:custGeom>
            <a:avLst/>
            <a:gdLst>
              <a:gd name="T0" fmla="*/ 2147483647 w 46"/>
              <a:gd name="T1" fmla="*/ 2147483647 h 55"/>
              <a:gd name="T2" fmla="*/ 0 w 46"/>
              <a:gd name="T3" fmla="*/ 2147483647 h 55"/>
              <a:gd name="T4" fmla="*/ 2147483647 w 46"/>
              <a:gd name="T5" fmla="*/ 0 h 55"/>
              <a:gd name="T6" fmla="*/ 2147483647 w 46"/>
              <a:gd name="T7" fmla="*/ 2147483647 h 55"/>
              <a:gd name="T8" fmla="*/ 2147483647 w 46"/>
              <a:gd name="T9" fmla="*/ 2147483647 h 55"/>
              <a:gd name="T10" fmla="*/ 2147483647 w 46"/>
              <a:gd name="T11" fmla="*/ 2147483647 h 55"/>
              <a:gd name="T12" fmla="*/ 2147483647 w 46"/>
              <a:gd name="T13" fmla="*/ 2147483647 h 55"/>
              <a:gd name="T14" fmla="*/ 2147483647 w 46"/>
              <a:gd name="T15" fmla="*/ 2147483647 h 55"/>
              <a:gd name="T16" fmla="*/ 0 w 46"/>
              <a:gd name="T17" fmla="*/ 2147483647 h 55"/>
              <a:gd name="T18" fmla="*/ 2147483647 w 46"/>
              <a:gd name="T19" fmla="*/ 2147483647 h 55"/>
              <a:gd name="T20" fmla="*/ 2147483647 w 46"/>
              <a:gd name="T21" fmla="*/ 2147483647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5"/>
              <a:gd name="T35" fmla="*/ 46 w 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5">
                <a:moveTo>
                  <a:pt x="9" y="11"/>
                </a:moveTo>
                <a:lnTo>
                  <a:pt x="0" y="4"/>
                </a:lnTo>
                <a:lnTo>
                  <a:pt x="8" y="0"/>
                </a:lnTo>
                <a:lnTo>
                  <a:pt x="36" y="12"/>
                </a:lnTo>
                <a:lnTo>
                  <a:pt x="45" y="54"/>
                </a:lnTo>
                <a:lnTo>
                  <a:pt x="17" y="43"/>
                </a:lnTo>
                <a:lnTo>
                  <a:pt x="10" y="33"/>
                </a:lnTo>
                <a:lnTo>
                  <a:pt x="20" y="28"/>
                </a:lnTo>
                <a:lnTo>
                  <a:pt x="0" y="17"/>
                </a:lnTo>
                <a:lnTo>
                  <a:pt x="3" y="10"/>
                </a:lnTo>
                <a:lnTo>
                  <a:pt x="9"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0" name="Freeform 34"/>
          <p:cNvSpPr>
            <a:spLocks noChangeAspect="1"/>
          </p:cNvSpPr>
          <p:nvPr/>
        </p:nvSpPr>
        <p:spPr bwMode="auto">
          <a:xfrm>
            <a:off x="2013439" y="2071690"/>
            <a:ext cx="8792" cy="20637"/>
          </a:xfrm>
          <a:custGeom>
            <a:avLst/>
            <a:gdLst>
              <a:gd name="T0" fmla="*/ 2147483647 w 5"/>
              <a:gd name="T1" fmla="*/ 2147483647 h 15"/>
              <a:gd name="T2" fmla="*/ 0 w 5"/>
              <a:gd name="T3" fmla="*/ 2147483647 h 15"/>
              <a:gd name="T4" fmla="*/ 2147483647 w 5"/>
              <a:gd name="T5" fmla="*/ 0 h 15"/>
              <a:gd name="T6" fmla="*/ 2147483647 w 5"/>
              <a:gd name="T7" fmla="*/ 2147483647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4" y="4"/>
                </a:moveTo>
                <a:lnTo>
                  <a:pt x="0" y="14"/>
                </a:lnTo>
                <a:lnTo>
                  <a:pt x="1" y="0"/>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1" name="Freeform 35"/>
          <p:cNvSpPr>
            <a:spLocks noChangeAspect="1"/>
          </p:cNvSpPr>
          <p:nvPr/>
        </p:nvSpPr>
        <p:spPr bwMode="auto">
          <a:xfrm>
            <a:off x="1940217" y="2092325"/>
            <a:ext cx="21981" cy="38100"/>
          </a:xfrm>
          <a:custGeom>
            <a:avLst/>
            <a:gdLst>
              <a:gd name="T0" fmla="*/ 0 w 14"/>
              <a:gd name="T1" fmla="*/ 2147483647 h 26"/>
              <a:gd name="T2" fmla="*/ 2147483647 w 14"/>
              <a:gd name="T3" fmla="*/ 2147483647 h 26"/>
              <a:gd name="T4" fmla="*/ 2147483647 w 14"/>
              <a:gd name="T5" fmla="*/ 0 h 26"/>
              <a:gd name="T6" fmla="*/ 2147483647 w 14"/>
              <a:gd name="T7" fmla="*/ 2147483647 h 26"/>
              <a:gd name="T8" fmla="*/ 2147483647 w 14"/>
              <a:gd name="T9" fmla="*/ 2147483647 h 26"/>
              <a:gd name="T10" fmla="*/ 0 w 14"/>
              <a:gd name="T11" fmla="*/ 2147483647 h 26"/>
              <a:gd name="T12" fmla="*/ 0 60000 65536"/>
              <a:gd name="T13" fmla="*/ 0 60000 65536"/>
              <a:gd name="T14" fmla="*/ 0 60000 65536"/>
              <a:gd name="T15" fmla="*/ 0 60000 65536"/>
              <a:gd name="T16" fmla="*/ 0 60000 65536"/>
              <a:gd name="T17" fmla="*/ 0 60000 65536"/>
              <a:gd name="T18" fmla="*/ 0 w 14"/>
              <a:gd name="T19" fmla="*/ 0 h 26"/>
              <a:gd name="T20" fmla="*/ 14 w 1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4" h="26">
                <a:moveTo>
                  <a:pt x="0" y="12"/>
                </a:moveTo>
                <a:lnTo>
                  <a:pt x="3" y="3"/>
                </a:lnTo>
                <a:lnTo>
                  <a:pt x="13" y="0"/>
                </a:lnTo>
                <a:lnTo>
                  <a:pt x="3" y="13"/>
                </a:lnTo>
                <a:lnTo>
                  <a:pt x="3" y="25"/>
                </a:lnTo>
                <a:lnTo>
                  <a:pt x="0"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2" name="Freeform 36"/>
          <p:cNvSpPr>
            <a:spLocks noChangeAspect="1"/>
          </p:cNvSpPr>
          <p:nvPr/>
        </p:nvSpPr>
        <p:spPr bwMode="auto">
          <a:xfrm>
            <a:off x="1947497" y="2062167"/>
            <a:ext cx="38100" cy="33337"/>
          </a:xfrm>
          <a:custGeom>
            <a:avLst/>
            <a:gdLst>
              <a:gd name="T0" fmla="*/ 2147483647 w 24"/>
              <a:gd name="T1" fmla="*/ 2147483647 h 22"/>
              <a:gd name="T2" fmla="*/ 2147483647 w 24"/>
              <a:gd name="T3" fmla="*/ 2147483647 h 22"/>
              <a:gd name="T4" fmla="*/ 2147483647 w 24"/>
              <a:gd name="T5" fmla="*/ 2147483647 h 22"/>
              <a:gd name="T6" fmla="*/ 0 w 24"/>
              <a:gd name="T7" fmla="*/ 2147483647 h 22"/>
              <a:gd name="T8" fmla="*/ 2147483647 w 24"/>
              <a:gd name="T9" fmla="*/ 2147483647 h 22"/>
              <a:gd name="T10" fmla="*/ 2147483647 w 24"/>
              <a:gd name="T11" fmla="*/ 0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2"/>
              <a:gd name="T32" fmla="*/ 24 w 24"/>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2">
                <a:moveTo>
                  <a:pt x="20" y="2"/>
                </a:moveTo>
                <a:lnTo>
                  <a:pt x="23" y="2"/>
                </a:lnTo>
                <a:lnTo>
                  <a:pt x="10" y="17"/>
                </a:lnTo>
                <a:lnTo>
                  <a:pt x="0" y="21"/>
                </a:lnTo>
                <a:lnTo>
                  <a:pt x="2" y="3"/>
                </a:lnTo>
                <a:lnTo>
                  <a:pt x="16" y="0"/>
                </a:lnTo>
                <a:lnTo>
                  <a:pt x="13" y="6"/>
                </a:lnTo>
                <a:lnTo>
                  <a:pt x="4" y="9"/>
                </a:lnTo>
                <a:lnTo>
                  <a:pt x="8" y="12"/>
                </a:lnTo>
                <a:lnTo>
                  <a:pt x="2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3" name="Freeform 37"/>
          <p:cNvSpPr>
            <a:spLocks noChangeAspect="1"/>
          </p:cNvSpPr>
          <p:nvPr/>
        </p:nvSpPr>
        <p:spPr bwMode="auto">
          <a:xfrm>
            <a:off x="3481760" y="2197195"/>
            <a:ext cx="60081" cy="28575"/>
          </a:xfrm>
          <a:custGeom>
            <a:avLst/>
            <a:gdLst>
              <a:gd name="T0" fmla="*/ 2147483647 w 36"/>
              <a:gd name="T1" fmla="*/ 0 h 21"/>
              <a:gd name="T2" fmla="*/ 2147483647 w 36"/>
              <a:gd name="T3" fmla="*/ 2147483647 h 21"/>
              <a:gd name="T4" fmla="*/ 2147483647 w 36"/>
              <a:gd name="T5" fmla="*/ 2147483647 h 21"/>
              <a:gd name="T6" fmla="*/ 0 w 36"/>
              <a:gd name="T7" fmla="*/ 2147483647 h 21"/>
              <a:gd name="T8" fmla="*/ 2147483647 w 36"/>
              <a:gd name="T9" fmla="*/ 0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8" y="0"/>
                </a:moveTo>
                <a:lnTo>
                  <a:pt x="35" y="20"/>
                </a:lnTo>
                <a:lnTo>
                  <a:pt x="11" y="17"/>
                </a:lnTo>
                <a:lnTo>
                  <a:pt x="0" y="2"/>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4" name="Freeform 38"/>
          <p:cNvSpPr>
            <a:spLocks noChangeAspect="1"/>
          </p:cNvSpPr>
          <p:nvPr/>
        </p:nvSpPr>
        <p:spPr bwMode="auto">
          <a:xfrm>
            <a:off x="3541839" y="1471708"/>
            <a:ext cx="83526" cy="20637"/>
          </a:xfrm>
          <a:custGeom>
            <a:avLst/>
            <a:gdLst>
              <a:gd name="T0" fmla="*/ 2147483647 w 51"/>
              <a:gd name="T1" fmla="*/ 0 h 14"/>
              <a:gd name="T2" fmla="*/ 2147483647 w 51"/>
              <a:gd name="T3" fmla="*/ 2147483647 h 14"/>
              <a:gd name="T4" fmla="*/ 2147483647 w 51"/>
              <a:gd name="T5" fmla="*/ 2147483647 h 14"/>
              <a:gd name="T6" fmla="*/ 2147483647 w 51"/>
              <a:gd name="T7" fmla="*/ 2147483647 h 14"/>
              <a:gd name="T8" fmla="*/ 0 w 51"/>
              <a:gd name="T9" fmla="*/ 2147483647 h 14"/>
              <a:gd name="T10" fmla="*/ 2147483647 w 51"/>
              <a:gd name="T11" fmla="*/ 0 h 14"/>
              <a:gd name="T12" fmla="*/ 2147483647 w 51"/>
              <a:gd name="T13" fmla="*/ 0 h 14"/>
              <a:gd name="T14" fmla="*/ 0 60000 65536"/>
              <a:gd name="T15" fmla="*/ 0 60000 65536"/>
              <a:gd name="T16" fmla="*/ 0 60000 65536"/>
              <a:gd name="T17" fmla="*/ 0 60000 65536"/>
              <a:gd name="T18" fmla="*/ 0 60000 65536"/>
              <a:gd name="T19" fmla="*/ 0 60000 65536"/>
              <a:gd name="T20" fmla="*/ 0 60000 65536"/>
              <a:gd name="T21" fmla="*/ 0 w 51"/>
              <a:gd name="T22" fmla="*/ 0 h 14"/>
              <a:gd name="T23" fmla="*/ 51 w 5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4">
                <a:moveTo>
                  <a:pt x="27" y="0"/>
                </a:moveTo>
                <a:lnTo>
                  <a:pt x="46" y="1"/>
                </a:lnTo>
                <a:lnTo>
                  <a:pt x="50" y="13"/>
                </a:lnTo>
                <a:lnTo>
                  <a:pt x="3" y="13"/>
                </a:lnTo>
                <a:lnTo>
                  <a:pt x="0" y="4"/>
                </a:lnTo>
                <a:lnTo>
                  <a:pt x="5" y="0"/>
                </a:lnTo>
                <a:lnTo>
                  <a:pt x="2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5" name="Freeform 39"/>
          <p:cNvSpPr>
            <a:spLocks noChangeAspect="1"/>
          </p:cNvSpPr>
          <p:nvPr/>
        </p:nvSpPr>
        <p:spPr bwMode="auto">
          <a:xfrm>
            <a:off x="3465635" y="1239838"/>
            <a:ext cx="628650" cy="165100"/>
          </a:xfrm>
          <a:custGeom>
            <a:avLst/>
            <a:gdLst>
              <a:gd name="T0" fmla="*/ 2147483647 w 395"/>
              <a:gd name="T1" fmla="*/ 2147483647 h 113"/>
              <a:gd name="T2" fmla="*/ 2147483647 w 395"/>
              <a:gd name="T3" fmla="*/ 2147483647 h 113"/>
              <a:gd name="T4" fmla="*/ 2147483647 w 395"/>
              <a:gd name="T5" fmla="*/ 2147483647 h 113"/>
              <a:gd name="T6" fmla="*/ 2147483647 w 395"/>
              <a:gd name="T7" fmla="*/ 2147483647 h 113"/>
              <a:gd name="T8" fmla="*/ 2147483647 w 395"/>
              <a:gd name="T9" fmla="*/ 2147483647 h 113"/>
              <a:gd name="T10" fmla="*/ 2147483647 w 395"/>
              <a:gd name="T11" fmla="*/ 2147483647 h 113"/>
              <a:gd name="T12" fmla="*/ 2147483647 w 395"/>
              <a:gd name="T13" fmla="*/ 2147483647 h 113"/>
              <a:gd name="T14" fmla="*/ 2147483647 w 395"/>
              <a:gd name="T15" fmla="*/ 2147483647 h 113"/>
              <a:gd name="T16" fmla="*/ 2147483647 w 395"/>
              <a:gd name="T17" fmla="*/ 2147483647 h 113"/>
              <a:gd name="T18" fmla="*/ 2147483647 w 395"/>
              <a:gd name="T19" fmla="*/ 2147483647 h 113"/>
              <a:gd name="T20" fmla="*/ 2147483647 w 395"/>
              <a:gd name="T21" fmla="*/ 2147483647 h 113"/>
              <a:gd name="T22" fmla="*/ 2147483647 w 395"/>
              <a:gd name="T23" fmla="*/ 2147483647 h 113"/>
              <a:gd name="T24" fmla="*/ 2147483647 w 395"/>
              <a:gd name="T25" fmla="*/ 2147483647 h 113"/>
              <a:gd name="T26" fmla="*/ 2147483647 w 395"/>
              <a:gd name="T27" fmla="*/ 2147483647 h 113"/>
              <a:gd name="T28" fmla="*/ 2147483647 w 395"/>
              <a:gd name="T29" fmla="*/ 2147483647 h 113"/>
              <a:gd name="T30" fmla="*/ 2147483647 w 395"/>
              <a:gd name="T31" fmla="*/ 2147483647 h 113"/>
              <a:gd name="T32" fmla="*/ 2147483647 w 395"/>
              <a:gd name="T33" fmla="*/ 2147483647 h 113"/>
              <a:gd name="T34" fmla="*/ 2147483647 w 395"/>
              <a:gd name="T35" fmla="*/ 2147483647 h 113"/>
              <a:gd name="T36" fmla="*/ 2147483647 w 395"/>
              <a:gd name="T37" fmla="*/ 2147483647 h 113"/>
              <a:gd name="T38" fmla="*/ 2147483647 w 395"/>
              <a:gd name="T39" fmla="*/ 2147483647 h 113"/>
              <a:gd name="T40" fmla="*/ 2147483647 w 395"/>
              <a:gd name="T41" fmla="*/ 2147483647 h 113"/>
              <a:gd name="T42" fmla="*/ 2147483647 w 395"/>
              <a:gd name="T43" fmla="*/ 0 h 113"/>
              <a:gd name="T44" fmla="*/ 2147483647 w 395"/>
              <a:gd name="T45" fmla="*/ 2147483647 h 113"/>
              <a:gd name="T46" fmla="*/ 2147483647 w 395"/>
              <a:gd name="T47" fmla="*/ 2147483647 h 113"/>
              <a:gd name="T48" fmla="*/ 2147483647 w 395"/>
              <a:gd name="T49" fmla="*/ 2147483647 h 113"/>
              <a:gd name="T50" fmla="*/ 2147483647 w 395"/>
              <a:gd name="T51" fmla="*/ 2147483647 h 113"/>
              <a:gd name="T52" fmla="*/ 2147483647 w 395"/>
              <a:gd name="T53" fmla="*/ 2147483647 h 113"/>
              <a:gd name="T54" fmla="*/ 2147483647 w 395"/>
              <a:gd name="T55" fmla="*/ 2147483647 h 113"/>
              <a:gd name="T56" fmla="*/ 2147483647 w 395"/>
              <a:gd name="T57" fmla="*/ 2147483647 h 113"/>
              <a:gd name="T58" fmla="*/ 2147483647 w 395"/>
              <a:gd name="T59" fmla="*/ 2147483647 h 113"/>
              <a:gd name="T60" fmla="*/ 2147483647 w 395"/>
              <a:gd name="T61" fmla="*/ 2147483647 h 113"/>
              <a:gd name="T62" fmla="*/ 2147483647 w 395"/>
              <a:gd name="T63" fmla="*/ 2147483647 h 113"/>
              <a:gd name="T64" fmla="*/ 2147483647 w 395"/>
              <a:gd name="T65" fmla="*/ 2147483647 h 113"/>
              <a:gd name="T66" fmla="*/ 2147483647 w 395"/>
              <a:gd name="T67" fmla="*/ 2147483647 h 113"/>
              <a:gd name="T68" fmla="*/ 2147483647 w 395"/>
              <a:gd name="T69" fmla="*/ 2147483647 h 113"/>
              <a:gd name="T70" fmla="*/ 2147483647 w 395"/>
              <a:gd name="T71" fmla="*/ 2147483647 h 113"/>
              <a:gd name="T72" fmla="*/ 2147483647 w 395"/>
              <a:gd name="T73" fmla="*/ 2147483647 h 113"/>
              <a:gd name="T74" fmla="*/ 2147483647 w 395"/>
              <a:gd name="T75" fmla="*/ 2147483647 h 113"/>
              <a:gd name="T76" fmla="*/ 2147483647 w 395"/>
              <a:gd name="T77" fmla="*/ 2147483647 h 113"/>
              <a:gd name="T78" fmla="*/ 2147483647 w 395"/>
              <a:gd name="T79" fmla="*/ 2147483647 h 113"/>
              <a:gd name="T80" fmla="*/ 2147483647 w 395"/>
              <a:gd name="T81" fmla="*/ 2147483647 h 113"/>
              <a:gd name="T82" fmla="*/ 2147483647 w 395"/>
              <a:gd name="T83" fmla="*/ 2147483647 h 113"/>
              <a:gd name="T84" fmla="*/ 2147483647 w 395"/>
              <a:gd name="T85" fmla="*/ 2147483647 h 113"/>
              <a:gd name="T86" fmla="*/ 2147483647 w 395"/>
              <a:gd name="T87" fmla="*/ 2147483647 h 113"/>
              <a:gd name="T88" fmla="*/ 0 w 395"/>
              <a:gd name="T89" fmla="*/ 2147483647 h 113"/>
              <a:gd name="T90" fmla="*/ 2147483647 w 395"/>
              <a:gd name="T91" fmla="*/ 2147483647 h 113"/>
              <a:gd name="T92" fmla="*/ 2147483647 w 395"/>
              <a:gd name="T93" fmla="*/ 2147483647 h 113"/>
              <a:gd name="T94" fmla="*/ 2147483647 w 395"/>
              <a:gd name="T95" fmla="*/ 2147483647 h 113"/>
              <a:gd name="T96" fmla="*/ 2147483647 w 395"/>
              <a:gd name="T97" fmla="*/ 2147483647 h 113"/>
              <a:gd name="T98" fmla="*/ 2147483647 w 395"/>
              <a:gd name="T99" fmla="*/ 2147483647 h 113"/>
              <a:gd name="T100" fmla="*/ 2147483647 w 395"/>
              <a:gd name="T101" fmla="*/ 2147483647 h 113"/>
              <a:gd name="T102" fmla="*/ 2147483647 w 395"/>
              <a:gd name="T103" fmla="*/ 2147483647 h 1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113"/>
              <a:gd name="T158" fmla="*/ 395 w 395"/>
              <a:gd name="T159" fmla="*/ 113 h 1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113">
                <a:moveTo>
                  <a:pt x="74" y="77"/>
                </a:moveTo>
                <a:lnTo>
                  <a:pt x="67" y="77"/>
                </a:lnTo>
                <a:lnTo>
                  <a:pt x="74" y="73"/>
                </a:lnTo>
                <a:lnTo>
                  <a:pt x="58" y="75"/>
                </a:lnTo>
                <a:lnTo>
                  <a:pt x="57" y="72"/>
                </a:lnTo>
                <a:lnTo>
                  <a:pt x="70" y="65"/>
                </a:lnTo>
                <a:lnTo>
                  <a:pt x="117" y="71"/>
                </a:lnTo>
                <a:lnTo>
                  <a:pt x="109" y="65"/>
                </a:lnTo>
                <a:lnTo>
                  <a:pt x="132" y="63"/>
                </a:lnTo>
                <a:lnTo>
                  <a:pt x="98" y="63"/>
                </a:lnTo>
                <a:lnTo>
                  <a:pt x="112" y="61"/>
                </a:lnTo>
                <a:lnTo>
                  <a:pt x="92" y="48"/>
                </a:lnTo>
                <a:lnTo>
                  <a:pt x="107" y="47"/>
                </a:lnTo>
                <a:lnTo>
                  <a:pt x="97" y="42"/>
                </a:lnTo>
                <a:lnTo>
                  <a:pt x="125" y="41"/>
                </a:lnTo>
                <a:lnTo>
                  <a:pt x="149" y="53"/>
                </a:lnTo>
                <a:lnTo>
                  <a:pt x="161" y="50"/>
                </a:lnTo>
                <a:lnTo>
                  <a:pt x="143" y="50"/>
                </a:lnTo>
                <a:lnTo>
                  <a:pt x="135" y="39"/>
                </a:lnTo>
                <a:lnTo>
                  <a:pt x="139" y="37"/>
                </a:lnTo>
                <a:lnTo>
                  <a:pt x="128" y="37"/>
                </a:lnTo>
                <a:lnTo>
                  <a:pt x="109" y="35"/>
                </a:lnTo>
                <a:lnTo>
                  <a:pt x="100" y="36"/>
                </a:lnTo>
                <a:lnTo>
                  <a:pt x="82" y="33"/>
                </a:lnTo>
                <a:lnTo>
                  <a:pt x="82" y="28"/>
                </a:lnTo>
                <a:lnTo>
                  <a:pt x="81" y="26"/>
                </a:lnTo>
                <a:lnTo>
                  <a:pt x="87" y="25"/>
                </a:lnTo>
                <a:lnTo>
                  <a:pt x="80" y="24"/>
                </a:lnTo>
                <a:lnTo>
                  <a:pt x="94" y="22"/>
                </a:lnTo>
                <a:lnTo>
                  <a:pt x="72" y="20"/>
                </a:lnTo>
                <a:lnTo>
                  <a:pt x="112" y="13"/>
                </a:lnTo>
                <a:lnTo>
                  <a:pt x="142" y="16"/>
                </a:lnTo>
                <a:lnTo>
                  <a:pt x="125" y="13"/>
                </a:lnTo>
                <a:lnTo>
                  <a:pt x="144" y="10"/>
                </a:lnTo>
                <a:lnTo>
                  <a:pt x="184" y="16"/>
                </a:lnTo>
                <a:lnTo>
                  <a:pt x="169" y="10"/>
                </a:lnTo>
                <a:lnTo>
                  <a:pt x="192" y="9"/>
                </a:lnTo>
                <a:lnTo>
                  <a:pt x="186" y="3"/>
                </a:lnTo>
                <a:lnTo>
                  <a:pt x="206" y="4"/>
                </a:lnTo>
                <a:lnTo>
                  <a:pt x="203" y="2"/>
                </a:lnTo>
                <a:lnTo>
                  <a:pt x="232" y="2"/>
                </a:lnTo>
                <a:lnTo>
                  <a:pt x="273" y="4"/>
                </a:lnTo>
                <a:lnTo>
                  <a:pt x="270" y="2"/>
                </a:lnTo>
                <a:lnTo>
                  <a:pt x="286" y="0"/>
                </a:lnTo>
                <a:lnTo>
                  <a:pt x="347" y="2"/>
                </a:lnTo>
                <a:lnTo>
                  <a:pt x="365" y="2"/>
                </a:lnTo>
                <a:lnTo>
                  <a:pt x="376" y="3"/>
                </a:lnTo>
                <a:lnTo>
                  <a:pt x="380" y="9"/>
                </a:lnTo>
                <a:lnTo>
                  <a:pt x="375" y="10"/>
                </a:lnTo>
                <a:lnTo>
                  <a:pt x="386" y="9"/>
                </a:lnTo>
                <a:lnTo>
                  <a:pt x="394" y="12"/>
                </a:lnTo>
                <a:lnTo>
                  <a:pt x="359" y="20"/>
                </a:lnTo>
                <a:lnTo>
                  <a:pt x="303" y="20"/>
                </a:lnTo>
                <a:lnTo>
                  <a:pt x="325" y="23"/>
                </a:lnTo>
                <a:lnTo>
                  <a:pt x="350" y="24"/>
                </a:lnTo>
                <a:lnTo>
                  <a:pt x="281" y="39"/>
                </a:lnTo>
                <a:lnTo>
                  <a:pt x="272" y="38"/>
                </a:lnTo>
                <a:lnTo>
                  <a:pt x="272" y="42"/>
                </a:lnTo>
                <a:lnTo>
                  <a:pt x="265" y="45"/>
                </a:lnTo>
                <a:lnTo>
                  <a:pt x="244" y="50"/>
                </a:lnTo>
                <a:lnTo>
                  <a:pt x="219" y="48"/>
                </a:lnTo>
                <a:lnTo>
                  <a:pt x="226" y="53"/>
                </a:lnTo>
                <a:lnTo>
                  <a:pt x="192" y="63"/>
                </a:lnTo>
                <a:lnTo>
                  <a:pt x="201" y="70"/>
                </a:lnTo>
                <a:lnTo>
                  <a:pt x="176" y="79"/>
                </a:lnTo>
                <a:lnTo>
                  <a:pt x="151" y="79"/>
                </a:lnTo>
                <a:lnTo>
                  <a:pt x="151" y="85"/>
                </a:lnTo>
                <a:lnTo>
                  <a:pt x="140" y="90"/>
                </a:lnTo>
                <a:lnTo>
                  <a:pt x="104" y="89"/>
                </a:lnTo>
                <a:lnTo>
                  <a:pt x="107" y="91"/>
                </a:lnTo>
                <a:lnTo>
                  <a:pt x="97" y="91"/>
                </a:lnTo>
                <a:lnTo>
                  <a:pt x="97" y="97"/>
                </a:lnTo>
                <a:lnTo>
                  <a:pt x="123" y="98"/>
                </a:lnTo>
                <a:lnTo>
                  <a:pt x="134" y="98"/>
                </a:lnTo>
                <a:lnTo>
                  <a:pt x="131" y="103"/>
                </a:lnTo>
                <a:lnTo>
                  <a:pt x="89" y="112"/>
                </a:lnTo>
                <a:lnTo>
                  <a:pt x="94" y="104"/>
                </a:lnTo>
                <a:lnTo>
                  <a:pt x="80" y="102"/>
                </a:lnTo>
                <a:lnTo>
                  <a:pt x="82" y="104"/>
                </a:lnTo>
                <a:lnTo>
                  <a:pt x="74" y="109"/>
                </a:lnTo>
                <a:lnTo>
                  <a:pt x="71" y="101"/>
                </a:lnTo>
                <a:lnTo>
                  <a:pt x="70" y="103"/>
                </a:lnTo>
                <a:lnTo>
                  <a:pt x="64" y="107"/>
                </a:lnTo>
                <a:lnTo>
                  <a:pt x="49" y="103"/>
                </a:lnTo>
                <a:lnTo>
                  <a:pt x="51" y="109"/>
                </a:lnTo>
                <a:lnTo>
                  <a:pt x="33" y="103"/>
                </a:lnTo>
                <a:lnTo>
                  <a:pt x="13" y="109"/>
                </a:lnTo>
                <a:lnTo>
                  <a:pt x="14" y="100"/>
                </a:lnTo>
                <a:lnTo>
                  <a:pt x="7" y="107"/>
                </a:lnTo>
                <a:lnTo>
                  <a:pt x="0" y="107"/>
                </a:lnTo>
                <a:lnTo>
                  <a:pt x="4" y="101"/>
                </a:lnTo>
                <a:lnTo>
                  <a:pt x="20" y="97"/>
                </a:lnTo>
                <a:lnTo>
                  <a:pt x="41" y="92"/>
                </a:lnTo>
                <a:lnTo>
                  <a:pt x="36" y="83"/>
                </a:lnTo>
                <a:lnTo>
                  <a:pt x="58" y="80"/>
                </a:lnTo>
                <a:lnTo>
                  <a:pt x="70" y="90"/>
                </a:lnTo>
                <a:lnTo>
                  <a:pt x="82" y="90"/>
                </a:lnTo>
                <a:lnTo>
                  <a:pt x="87" y="87"/>
                </a:lnTo>
                <a:lnTo>
                  <a:pt x="71" y="87"/>
                </a:lnTo>
                <a:lnTo>
                  <a:pt x="77" y="83"/>
                </a:lnTo>
                <a:lnTo>
                  <a:pt x="78" y="80"/>
                </a:lnTo>
                <a:lnTo>
                  <a:pt x="68" y="79"/>
                </a:lnTo>
                <a:lnTo>
                  <a:pt x="89" y="77"/>
                </a:lnTo>
                <a:lnTo>
                  <a:pt x="81" y="75"/>
                </a:lnTo>
                <a:lnTo>
                  <a:pt x="74" y="7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6" name="Freeform 40"/>
          <p:cNvSpPr>
            <a:spLocks noChangeAspect="1"/>
          </p:cNvSpPr>
          <p:nvPr/>
        </p:nvSpPr>
        <p:spPr bwMode="auto">
          <a:xfrm>
            <a:off x="3489081" y="1620838"/>
            <a:ext cx="58615" cy="31750"/>
          </a:xfrm>
          <a:custGeom>
            <a:avLst/>
            <a:gdLst>
              <a:gd name="T0" fmla="*/ 2147483647 w 36"/>
              <a:gd name="T1" fmla="*/ 0 h 22"/>
              <a:gd name="T2" fmla="*/ 2147483647 w 36"/>
              <a:gd name="T3" fmla="*/ 2147483647 h 22"/>
              <a:gd name="T4" fmla="*/ 2147483647 w 36"/>
              <a:gd name="T5" fmla="*/ 2147483647 h 22"/>
              <a:gd name="T6" fmla="*/ 0 w 36"/>
              <a:gd name="T7" fmla="*/ 2147483647 h 22"/>
              <a:gd name="T8" fmla="*/ 2147483647 w 36"/>
              <a:gd name="T9" fmla="*/ 2147483647 h 22"/>
              <a:gd name="T10" fmla="*/ 2147483647 w 36"/>
              <a:gd name="T11" fmla="*/ 0 h 22"/>
              <a:gd name="T12" fmla="*/ 0 60000 65536"/>
              <a:gd name="T13" fmla="*/ 0 60000 65536"/>
              <a:gd name="T14" fmla="*/ 0 60000 65536"/>
              <a:gd name="T15" fmla="*/ 0 60000 65536"/>
              <a:gd name="T16" fmla="*/ 0 60000 65536"/>
              <a:gd name="T17" fmla="*/ 0 60000 65536"/>
              <a:gd name="T18" fmla="*/ 0 w 36"/>
              <a:gd name="T19" fmla="*/ 0 h 22"/>
              <a:gd name="T20" fmla="*/ 36 w 3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6" h="22">
                <a:moveTo>
                  <a:pt x="23" y="0"/>
                </a:moveTo>
                <a:lnTo>
                  <a:pt x="35" y="2"/>
                </a:lnTo>
                <a:lnTo>
                  <a:pt x="28" y="14"/>
                </a:lnTo>
                <a:lnTo>
                  <a:pt x="0" y="21"/>
                </a:lnTo>
                <a:lnTo>
                  <a:pt x="4" y="10"/>
                </a:lnTo>
                <a:lnTo>
                  <a:pt x="2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7" name="Freeform 41"/>
          <p:cNvSpPr>
            <a:spLocks noChangeAspect="1"/>
          </p:cNvSpPr>
          <p:nvPr/>
        </p:nvSpPr>
        <p:spPr bwMode="auto">
          <a:xfrm>
            <a:off x="3311770" y="1685925"/>
            <a:ext cx="16120" cy="14288"/>
          </a:xfrm>
          <a:custGeom>
            <a:avLst/>
            <a:gdLst>
              <a:gd name="T0" fmla="*/ 2147483647 w 10"/>
              <a:gd name="T1" fmla="*/ 2147483647 h 10"/>
              <a:gd name="T2" fmla="*/ 2147483647 w 10"/>
              <a:gd name="T3" fmla="*/ 2147483647 h 10"/>
              <a:gd name="T4" fmla="*/ 2147483647 w 10"/>
              <a:gd name="T5" fmla="*/ 2147483647 h 10"/>
              <a:gd name="T6" fmla="*/ 0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7" y="2"/>
                </a:moveTo>
                <a:lnTo>
                  <a:pt x="9" y="9"/>
                </a:lnTo>
                <a:lnTo>
                  <a:pt x="2" y="7"/>
                </a:lnTo>
                <a:lnTo>
                  <a:pt x="0" y="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8" name="Freeform 42"/>
          <p:cNvSpPr>
            <a:spLocks noChangeAspect="1"/>
          </p:cNvSpPr>
          <p:nvPr/>
        </p:nvSpPr>
        <p:spPr bwMode="auto">
          <a:xfrm>
            <a:off x="3206309" y="1695450"/>
            <a:ext cx="149469" cy="80963"/>
          </a:xfrm>
          <a:custGeom>
            <a:avLst/>
            <a:gdLst>
              <a:gd name="T0" fmla="*/ 2147483647 w 93"/>
              <a:gd name="T1" fmla="*/ 0 h 55"/>
              <a:gd name="T2" fmla="*/ 2147483647 w 93"/>
              <a:gd name="T3" fmla="*/ 2147483647 h 55"/>
              <a:gd name="T4" fmla="*/ 2147483647 w 93"/>
              <a:gd name="T5" fmla="*/ 2147483647 h 55"/>
              <a:gd name="T6" fmla="*/ 2147483647 w 93"/>
              <a:gd name="T7" fmla="*/ 2147483647 h 55"/>
              <a:gd name="T8" fmla="*/ 2147483647 w 93"/>
              <a:gd name="T9" fmla="*/ 2147483647 h 55"/>
              <a:gd name="T10" fmla="*/ 2147483647 w 93"/>
              <a:gd name="T11" fmla="*/ 2147483647 h 55"/>
              <a:gd name="T12" fmla="*/ 2147483647 w 93"/>
              <a:gd name="T13" fmla="*/ 2147483647 h 55"/>
              <a:gd name="T14" fmla="*/ 2147483647 w 93"/>
              <a:gd name="T15" fmla="*/ 2147483647 h 55"/>
              <a:gd name="T16" fmla="*/ 0 w 93"/>
              <a:gd name="T17" fmla="*/ 2147483647 h 55"/>
              <a:gd name="T18" fmla="*/ 2147483647 w 93"/>
              <a:gd name="T19" fmla="*/ 2147483647 h 55"/>
              <a:gd name="T20" fmla="*/ 2147483647 w 93"/>
              <a:gd name="T21" fmla="*/ 2147483647 h 55"/>
              <a:gd name="T22" fmla="*/ 2147483647 w 93"/>
              <a:gd name="T23" fmla="*/ 2147483647 h 55"/>
              <a:gd name="T24" fmla="*/ 2147483647 w 93"/>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5"/>
              <a:gd name="T41" fmla="*/ 93 w 9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5">
                <a:moveTo>
                  <a:pt x="45" y="0"/>
                </a:moveTo>
                <a:lnTo>
                  <a:pt x="92" y="42"/>
                </a:lnTo>
                <a:lnTo>
                  <a:pt x="78" y="47"/>
                </a:lnTo>
                <a:lnTo>
                  <a:pt x="62" y="44"/>
                </a:lnTo>
                <a:lnTo>
                  <a:pt x="57" y="36"/>
                </a:lnTo>
                <a:lnTo>
                  <a:pt x="61" y="32"/>
                </a:lnTo>
                <a:lnTo>
                  <a:pt x="18" y="54"/>
                </a:lnTo>
                <a:lnTo>
                  <a:pt x="21" y="40"/>
                </a:lnTo>
                <a:lnTo>
                  <a:pt x="0" y="46"/>
                </a:lnTo>
                <a:lnTo>
                  <a:pt x="5" y="39"/>
                </a:lnTo>
                <a:lnTo>
                  <a:pt x="18" y="32"/>
                </a:lnTo>
                <a:lnTo>
                  <a:pt x="37" y="7"/>
                </a:lnTo>
                <a:lnTo>
                  <a:pt x="4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19" name="Freeform 43"/>
          <p:cNvSpPr>
            <a:spLocks noChangeAspect="1"/>
          </p:cNvSpPr>
          <p:nvPr/>
        </p:nvSpPr>
        <p:spPr bwMode="auto">
          <a:xfrm>
            <a:off x="3298586" y="1620933"/>
            <a:ext cx="20515" cy="14287"/>
          </a:xfrm>
          <a:custGeom>
            <a:avLst/>
            <a:gdLst>
              <a:gd name="T0" fmla="*/ 2147483647 w 12"/>
              <a:gd name="T1" fmla="*/ 0 h 10"/>
              <a:gd name="T2" fmla="*/ 2147483647 w 12"/>
              <a:gd name="T3" fmla="*/ 2147483647 h 10"/>
              <a:gd name="T4" fmla="*/ 0 w 12"/>
              <a:gd name="T5" fmla="*/ 2147483647 h 10"/>
              <a:gd name="T6" fmla="*/ 2147483647 w 12"/>
              <a:gd name="T7" fmla="*/ 0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11" y="0"/>
                </a:moveTo>
                <a:lnTo>
                  <a:pt x="4" y="9"/>
                </a:lnTo>
                <a:lnTo>
                  <a:pt x="0" y="8"/>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0" name="Freeform 44"/>
          <p:cNvSpPr>
            <a:spLocks noChangeAspect="1"/>
          </p:cNvSpPr>
          <p:nvPr/>
        </p:nvSpPr>
        <p:spPr bwMode="auto">
          <a:xfrm>
            <a:off x="3244364" y="1455833"/>
            <a:ext cx="136281" cy="60325"/>
          </a:xfrm>
          <a:custGeom>
            <a:avLst/>
            <a:gdLst>
              <a:gd name="T0" fmla="*/ 2147483647 w 87"/>
              <a:gd name="T1" fmla="*/ 0 h 41"/>
              <a:gd name="T2" fmla="*/ 2147483647 w 87"/>
              <a:gd name="T3" fmla="*/ 2147483647 h 41"/>
              <a:gd name="T4" fmla="*/ 2147483647 w 87"/>
              <a:gd name="T5" fmla="*/ 2147483647 h 41"/>
              <a:gd name="T6" fmla="*/ 2147483647 w 87"/>
              <a:gd name="T7" fmla="*/ 2147483647 h 41"/>
              <a:gd name="T8" fmla="*/ 2147483647 w 87"/>
              <a:gd name="T9" fmla="*/ 2147483647 h 41"/>
              <a:gd name="T10" fmla="*/ 0 w 87"/>
              <a:gd name="T11" fmla="*/ 2147483647 h 41"/>
              <a:gd name="T12" fmla="*/ 2147483647 w 87"/>
              <a:gd name="T13" fmla="*/ 2147483647 h 41"/>
              <a:gd name="T14" fmla="*/ 2147483647 w 87"/>
              <a:gd name="T15" fmla="*/ 2147483647 h 41"/>
              <a:gd name="T16" fmla="*/ 2147483647 w 87"/>
              <a:gd name="T17" fmla="*/ 2147483647 h 41"/>
              <a:gd name="T18" fmla="*/ 2147483647 w 87"/>
              <a:gd name="T19" fmla="*/ 2147483647 h 41"/>
              <a:gd name="T20" fmla="*/ 2147483647 w 87"/>
              <a:gd name="T21" fmla="*/ 2147483647 h 41"/>
              <a:gd name="T22" fmla="*/ 2147483647 w 87"/>
              <a:gd name="T23" fmla="*/ 2147483647 h 41"/>
              <a:gd name="T24" fmla="*/ 2147483647 w 8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41"/>
              <a:gd name="T41" fmla="*/ 87 w 8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41">
                <a:moveTo>
                  <a:pt x="33" y="0"/>
                </a:moveTo>
                <a:lnTo>
                  <a:pt x="86" y="3"/>
                </a:lnTo>
                <a:lnTo>
                  <a:pt x="44" y="26"/>
                </a:lnTo>
                <a:lnTo>
                  <a:pt x="19" y="26"/>
                </a:lnTo>
                <a:lnTo>
                  <a:pt x="24" y="31"/>
                </a:lnTo>
                <a:lnTo>
                  <a:pt x="0" y="40"/>
                </a:lnTo>
                <a:lnTo>
                  <a:pt x="3" y="31"/>
                </a:lnTo>
                <a:lnTo>
                  <a:pt x="10" y="29"/>
                </a:lnTo>
                <a:lnTo>
                  <a:pt x="6" y="23"/>
                </a:lnTo>
                <a:lnTo>
                  <a:pt x="20" y="5"/>
                </a:lnTo>
                <a:lnTo>
                  <a:pt x="31" y="9"/>
                </a:lnTo>
                <a:lnTo>
                  <a:pt x="26" y="3"/>
                </a:lnTo>
                <a:lnTo>
                  <a:pt x="3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1" name="Freeform 45"/>
          <p:cNvSpPr>
            <a:spLocks noChangeAspect="1"/>
          </p:cNvSpPr>
          <p:nvPr/>
        </p:nvSpPr>
        <p:spPr bwMode="auto">
          <a:xfrm>
            <a:off x="3295651" y="1414558"/>
            <a:ext cx="60080" cy="26987"/>
          </a:xfrm>
          <a:custGeom>
            <a:avLst/>
            <a:gdLst>
              <a:gd name="T0" fmla="*/ 2147483647 w 37"/>
              <a:gd name="T1" fmla="*/ 0 h 18"/>
              <a:gd name="T2" fmla="*/ 2147483647 w 37"/>
              <a:gd name="T3" fmla="*/ 2147483647 h 18"/>
              <a:gd name="T4" fmla="*/ 2147483647 w 37"/>
              <a:gd name="T5" fmla="*/ 2147483647 h 18"/>
              <a:gd name="T6" fmla="*/ 0 w 37"/>
              <a:gd name="T7" fmla="*/ 2147483647 h 18"/>
              <a:gd name="T8" fmla="*/ 2147483647 w 37"/>
              <a:gd name="T9" fmla="*/ 2147483647 h 18"/>
              <a:gd name="T10" fmla="*/ 2147483647 w 37"/>
              <a:gd name="T11" fmla="*/ 2147483647 h 18"/>
              <a:gd name="T12" fmla="*/ 2147483647 w 37"/>
              <a:gd name="T13" fmla="*/ 0 h 18"/>
              <a:gd name="T14" fmla="*/ 0 60000 65536"/>
              <a:gd name="T15" fmla="*/ 0 60000 65536"/>
              <a:gd name="T16" fmla="*/ 0 60000 65536"/>
              <a:gd name="T17" fmla="*/ 0 60000 65536"/>
              <a:gd name="T18" fmla="*/ 0 60000 65536"/>
              <a:gd name="T19" fmla="*/ 0 60000 65536"/>
              <a:gd name="T20" fmla="*/ 0 60000 65536"/>
              <a:gd name="T21" fmla="*/ 0 w 37"/>
              <a:gd name="T22" fmla="*/ 0 h 18"/>
              <a:gd name="T23" fmla="*/ 37 w 3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8">
                <a:moveTo>
                  <a:pt x="28" y="0"/>
                </a:moveTo>
                <a:lnTo>
                  <a:pt x="36" y="7"/>
                </a:lnTo>
                <a:lnTo>
                  <a:pt x="28" y="17"/>
                </a:lnTo>
                <a:lnTo>
                  <a:pt x="0" y="12"/>
                </a:lnTo>
                <a:lnTo>
                  <a:pt x="14" y="5"/>
                </a:lnTo>
                <a:lnTo>
                  <a:pt x="12"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2" name="Freeform 46"/>
          <p:cNvSpPr>
            <a:spLocks noChangeAspect="1"/>
          </p:cNvSpPr>
          <p:nvPr/>
        </p:nvSpPr>
        <p:spPr bwMode="auto">
          <a:xfrm>
            <a:off x="3618035" y="1404938"/>
            <a:ext cx="23446" cy="6350"/>
          </a:xfrm>
          <a:custGeom>
            <a:avLst/>
            <a:gdLst>
              <a:gd name="T0" fmla="*/ 2147483647 w 13"/>
              <a:gd name="T1" fmla="*/ 0 h 4"/>
              <a:gd name="T2" fmla="*/ 2147483647 w 13"/>
              <a:gd name="T3" fmla="*/ 2147483647 h 4"/>
              <a:gd name="T4" fmla="*/ 0 w 13"/>
              <a:gd name="T5" fmla="*/ 2147483647 h 4"/>
              <a:gd name="T6" fmla="*/ 2147483647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12" y="0"/>
                </a:moveTo>
                <a:lnTo>
                  <a:pt x="11" y="3"/>
                </a:lnTo>
                <a:lnTo>
                  <a:pt x="0" y="3"/>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3" name="Freeform 47"/>
          <p:cNvSpPr>
            <a:spLocks noChangeAspect="1"/>
          </p:cNvSpPr>
          <p:nvPr/>
        </p:nvSpPr>
        <p:spPr bwMode="auto">
          <a:xfrm>
            <a:off x="3581403" y="2146300"/>
            <a:ext cx="158262" cy="165100"/>
          </a:xfrm>
          <a:custGeom>
            <a:avLst/>
            <a:gdLst>
              <a:gd name="T0" fmla="*/ 2147483647 w 100"/>
              <a:gd name="T1" fmla="*/ 2147483647 h 113"/>
              <a:gd name="T2" fmla="*/ 2147483647 w 100"/>
              <a:gd name="T3" fmla="*/ 2147483647 h 113"/>
              <a:gd name="T4" fmla="*/ 2147483647 w 100"/>
              <a:gd name="T5" fmla="*/ 2147483647 h 113"/>
              <a:gd name="T6" fmla="*/ 2147483647 w 100"/>
              <a:gd name="T7" fmla="*/ 2147483647 h 113"/>
              <a:gd name="T8" fmla="*/ 2147483647 w 100"/>
              <a:gd name="T9" fmla="*/ 2147483647 h 113"/>
              <a:gd name="T10" fmla="*/ 2147483647 w 100"/>
              <a:gd name="T11" fmla="*/ 2147483647 h 113"/>
              <a:gd name="T12" fmla="*/ 2147483647 w 100"/>
              <a:gd name="T13" fmla="*/ 2147483647 h 113"/>
              <a:gd name="T14" fmla="*/ 0 w 100"/>
              <a:gd name="T15" fmla="*/ 2147483647 h 113"/>
              <a:gd name="T16" fmla="*/ 2147483647 w 100"/>
              <a:gd name="T17" fmla="*/ 2147483647 h 113"/>
              <a:gd name="T18" fmla="*/ 2147483647 w 100"/>
              <a:gd name="T19" fmla="*/ 2147483647 h 113"/>
              <a:gd name="T20" fmla="*/ 2147483647 w 100"/>
              <a:gd name="T21" fmla="*/ 2147483647 h 113"/>
              <a:gd name="T22" fmla="*/ 2147483647 w 100"/>
              <a:gd name="T23" fmla="*/ 2147483647 h 113"/>
              <a:gd name="T24" fmla="*/ 2147483647 w 100"/>
              <a:gd name="T25" fmla="*/ 2147483647 h 113"/>
              <a:gd name="T26" fmla="*/ 2147483647 w 100"/>
              <a:gd name="T27" fmla="*/ 2147483647 h 113"/>
              <a:gd name="T28" fmla="*/ 2147483647 w 100"/>
              <a:gd name="T29" fmla="*/ 2147483647 h 113"/>
              <a:gd name="T30" fmla="*/ 2147483647 w 100"/>
              <a:gd name="T31" fmla="*/ 2147483647 h 113"/>
              <a:gd name="T32" fmla="*/ 2147483647 w 100"/>
              <a:gd name="T33" fmla="*/ 2147483647 h 113"/>
              <a:gd name="T34" fmla="*/ 2147483647 w 100"/>
              <a:gd name="T35" fmla="*/ 2147483647 h 113"/>
              <a:gd name="T36" fmla="*/ 2147483647 w 100"/>
              <a:gd name="T37" fmla="*/ 2147483647 h 113"/>
              <a:gd name="T38" fmla="*/ 2147483647 w 100"/>
              <a:gd name="T39" fmla="*/ 2147483647 h 113"/>
              <a:gd name="T40" fmla="*/ 2147483647 w 100"/>
              <a:gd name="T41" fmla="*/ 2147483647 h 113"/>
              <a:gd name="T42" fmla="*/ 2147483647 w 100"/>
              <a:gd name="T43" fmla="*/ 2147483647 h 113"/>
              <a:gd name="T44" fmla="*/ 2147483647 w 100"/>
              <a:gd name="T45" fmla="*/ 2147483647 h 113"/>
              <a:gd name="T46" fmla="*/ 2147483647 w 100"/>
              <a:gd name="T47" fmla="*/ 2147483647 h 113"/>
              <a:gd name="T48" fmla="*/ 2147483647 w 100"/>
              <a:gd name="T49" fmla="*/ 2147483647 h 113"/>
              <a:gd name="T50" fmla="*/ 2147483647 w 100"/>
              <a:gd name="T51" fmla="*/ 2147483647 h 113"/>
              <a:gd name="T52" fmla="*/ 2147483647 w 100"/>
              <a:gd name="T53" fmla="*/ 2147483647 h 113"/>
              <a:gd name="T54" fmla="*/ 2147483647 w 100"/>
              <a:gd name="T55" fmla="*/ 2147483647 h 113"/>
              <a:gd name="T56" fmla="*/ 2147483647 w 100"/>
              <a:gd name="T57" fmla="*/ 2147483647 h 113"/>
              <a:gd name="T58" fmla="*/ 2147483647 w 100"/>
              <a:gd name="T59" fmla="*/ 2147483647 h 113"/>
              <a:gd name="T60" fmla="*/ 2147483647 w 100"/>
              <a:gd name="T61" fmla="*/ 2147483647 h 113"/>
              <a:gd name="T62" fmla="*/ 2147483647 w 100"/>
              <a:gd name="T63" fmla="*/ 2147483647 h 113"/>
              <a:gd name="T64" fmla="*/ 2147483647 w 100"/>
              <a:gd name="T65" fmla="*/ 2147483647 h 113"/>
              <a:gd name="T66" fmla="*/ 2147483647 w 100"/>
              <a:gd name="T67" fmla="*/ 2147483647 h 113"/>
              <a:gd name="T68" fmla="*/ 2147483647 w 100"/>
              <a:gd name="T69" fmla="*/ 0 h 113"/>
              <a:gd name="T70" fmla="*/ 2147483647 w 100"/>
              <a:gd name="T71" fmla="*/ 2147483647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13"/>
              <a:gd name="T110" fmla="*/ 100 w 100"/>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13">
                <a:moveTo>
                  <a:pt x="72" y="1"/>
                </a:moveTo>
                <a:lnTo>
                  <a:pt x="49" y="20"/>
                </a:lnTo>
                <a:lnTo>
                  <a:pt x="46" y="32"/>
                </a:lnTo>
                <a:lnTo>
                  <a:pt x="29" y="48"/>
                </a:lnTo>
                <a:lnTo>
                  <a:pt x="28" y="55"/>
                </a:lnTo>
                <a:lnTo>
                  <a:pt x="7" y="67"/>
                </a:lnTo>
                <a:lnTo>
                  <a:pt x="17" y="70"/>
                </a:lnTo>
                <a:lnTo>
                  <a:pt x="0" y="87"/>
                </a:lnTo>
                <a:lnTo>
                  <a:pt x="38" y="89"/>
                </a:lnTo>
                <a:lnTo>
                  <a:pt x="54" y="83"/>
                </a:lnTo>
                <a:lnTo>
                  <a:pt x="46" y="91"/>
                </a:lnTo>
                <a:lnTo>
                  <a:pt x="67" y="89"/>
                </a:lnTo>
                <a:lnTo>
                  <a:pt x="49" y="105"/>
                </a:lnTo>
                <a:lnTo>
                  <a:pt x="80" y="82"/>
                </a:lnTo>
                <a:lnTo>
                  <a:pt x="72" y="105"/>
                </a:lnTo>
                <a:lnTo>
                  <a:pt x="82" y="99"/>
                </a:lnTo>
                <a:lnTo>
                  <a:pt x="80" y="112"/>
                </a:lnTo>
                <a:lnTo>
                  <a:pt x="88" y="109"/>
                </a:lnTo>
                <a:lnTo>
                  <a:pt x="97" y="94"/>
                </a:lnTo>
                <a:lnTo>
                  <a:pt x="98" y="87"/>
                </a:lnTo>
                <a:lnTo>
                  <a:pt x="91" y="90"/>
                </a:lnTo>
                <a:lnTo>
                  <a:pt x="99" y="76"/>
                </a:lnTo>
                <a:lnTo>
                  <a:pt x="84" y="88"/>
                </a:lnTo>
                <a:lnTo>
                  <a:pt x="84" y="76"/>
                </a:lnTo>
                <a:lnTo>
                  <a:pt x="99" y="65"/>
                </a:lnTo>
                <a:lnTo>
                  <a:pt x="84" y="69"/>
                </a:lnTo>
                <a:lnTo>
                  <a:pt x="97" y="48"/>
                </a:lnTo>
                <a:lnTo>
                  <a:pt x="70" y="52"/>
                </a:lnTo>
                <a:lnTo>
                  <a:pt x="74" y="45"/>
                </a:lnTo>
                <a:lnTo>
                  <a:pt x="64" y="46"/>
                </a:lnTo>
                <a:lnTo>
                  <a:pt x="62" y="42"/>
                </a:lnTo>
                <a:lnTo>
                  <a:pt x="71" y="36"/>
                </a:lnTo>
                <a:lnTo>
                  <a:pt x="64" y="33"/>
                </a:lnTo>
                <a:lnTo>
                  <a:pt x="51" y="43"/>
                </a:lnTo>
                <a:lnTo>
                  <a:pt x="82" y="0"/>
                </a:lnTo>
                <a:lnTo>
                  <a:pt x="72"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4" name="Freeform 48"/>
          <p:cNvSpPr>
            <a:spLocks noChangeAspect="1"/>
          </p:cNvSpPr>
          <p:nvPr/>
        </p:nvSpPr>
        <p:spPr bwMode="auto">
          <a:xfrm>
            <a:off x="3449515" y="2298795"/>
            <a:ext cx="52754" cy="34925"/>
          </a:xfrm>
          <a:custGeom>
            <a:avLst/>
            <a:gdLst>
              <a:gd name="T0" fmla="*/ 2147483647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0 w 33"/>
              <a:gd name="T11" fmla="*/ 2147483647 h 24"/>
              <a:gd name="T12" fmla="*/ 2147483647 w 33"/>
              <a:gd name="T13" fmla="*/ 0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7" y="0"/>
                </a:moveTo>
                <a:lnTo>
                  <a:pt x="7" y="11"/>
                </a:lnTo>
                <a:lnTo>
                  <a:pt x="32" y="13"/>
                </a:lnTo>
                <a:lnTo>
                  <a:pt x="21" y="23"/>
                </a:lnTo>
                <a:lnTo>
                  <a:pt x="9" y="19"/>
                </a:lnTo>
                <a:lnTo>
                  <a:pt x="0" y="7"/>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5" name="Freeform 49"/>
          <p:cNvSpPr>
            <a:spLocks noChangeAspect="1"/>
          </p:cNvSpPr>
          <p:nvPr/>
        </p:nvSpPr>
        <p:spPr bwMode="auto">
          <a:xfrm>
            <a:off x="3471497" y="1577975"/>
            <a:ext cx="21980" cy="7938"/>
          </a:xfrm>
          <a:custGeom>
            <a:avLst/>
            <a:gdLst>
              <a:gd name="T0" fmla="*/ 2147483647 w 14"/>
              <a:gd name="T1" fmla="*/ 0 h 5"/>
              <a:gd name="T2" fmla="*/ 2147483647 w 14"/>
              <a:gd name="T3" fmla="*/ 0 h 5"/>
              <a:gd name="T4" fmla="*/ 2147483647 w 14"/>
              <a:gd name="T5" fmla="*/ 2147483647 h 5"/>
              <a:gd name="T6" fmla="*/ 0 w 14"/>
              <a:gd name="T7" fmla="*/ 0 h 5"/>
              <a:gd name="T8" fmla="*/ 2147483647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3" y="0"/>
                </a:moveTo>
                <a:lnTo>
                  <a:pt x="13" y="0"/>
                </a:lnTo>
                <a:lnTo>
                  <a:pt x="1" y="4"/>
                </a:lnTo>
                <a:lnTo>
                  <a:pt x="0" y="0"/>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6" name="Freeform 50"/>
          <p:cNvSpPr>
            <a:spLocks noChangeAspect="1"/>
          </p:cNvSpPr>
          <p:nvPr/>
        </p:nvSpPr>
        <p:spPr bwMode="auto">
          <a:xfrm>
            <a:off x="3380643" y="1357313"/>
            <a:ext cx="52754" cy="12700"/>
          </a:xfrm>
          <a:custGeom>
            <a:avLst/>
            <a:gdLst>
              <a:gd name="T0" fmla="*/ 2147483647 w 33"/>
              <a:gd name="T1" fmla="*/ 0 h 8"/>
              <a:gd name="T2" fmla="*/ 2147483647 w 33"/>
              <a:gd name="T3" fmla="*/ 2147483647 h 8"/>
              <a:gd name="T4" fmla="*/ 2147483647 w 33"/>
              <a:gd name="T5" fmla="*/ 2147483647 h 8"/>
              <a:gd name="T6" fmla="*/ 0 w 33"/>
              <a:gd name="T7" fmla="*/ 2147483647 h 8"/>
              <a:gd name="T8" fmla="*/ 2147483647 w 33"/>
              <a:gd name="T9" fmla="*/ 0 h 8"/>
              <a:gd name="T10" fmla="*/ 0 60000 65536"/>
              <a:gd name="T11" fmla="*/ 0 60000 65536"/>
              <a:gd name="T12" fmla="*/ 0 60000 65536"/>
              <a:gd name="T13" fmla="*/ 0 60000 65536"/>
              <a:gd name="T14" fmla="*/ 0 60000 65536"/>
              <a:gd name="T15" fmla="*/ 0 w 33"/>
              <a:gd name="T16" fmla="*/ 0 h 8"/>
              <a:gd name="T17" fmla="*/ 33 w 33"/>
              <a:gd name="T18" fmla="*/ 8 h 8"/>
            </a:gdLst>
            <a:ahLst/>
            <a:cxnLst>
              <a:cxn ang="T10">
                <a:pos x="T0" y="T1"/>
              </a:cxn>
              <a:cxn ang="T11">
                <a:pos x="T2" y="T3"/>
              </a:cxn>
              <a:cxn ang="T12">
                <a:pos x="T4" y="T5"/>
              </a:cxn>
              <a:cxn ang="T13">
                <a:pos x="T6" y="T7"/>
              </a:cxn>
              <a:cxn ang="T14">
                <a:pos x="T8" y="T9"/>
              </a:cxn>
            </a:cxnLst>
            <a:rect l="T15" t="T16" r="T17" b="T18"/>
            <a:pathLst>
              <a:path w="33" h="8">
                <a:moveTo>
                  <a:pt x="14" y="0"/>
                </a:moveTo>
                <a:lnTo>
                  <a:pt x="32" y="2"/>
                </a:lnTo>
                <a:lnTo>
                  <a:pt x="8" y="7"/>
                </a:lnTo>
                <a:lnTo>
                  <a:pt x="0" y="2"/>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7" name="Freeform 51"/>
          <p:cNvSpPr>
            <a:spLocks noChangeAspect="1"/>
          </p:cNvSpPr>
          <p:nvPr/>
        </p:nvSpPr>
        <p:spPr bwMode="auto">
          <a:xfrm>
            <a:off x="3450981" y="1274858"/>
            <a:ext cx="175846" cy="79375"/>
          </a:xfrm>
          <a:custGeom>
            <a:avLst/>
            <a:gdLst>
              <a:gd name="T0" fmla="*/ 2147483647 w 110"/>
              <a:gd name="T1" fmla="*/ 2147483647 h 53"/>
              <a:gd name="T2" fmla="*/ 2147483647 w 110"/>
              <a:gd name="T3" fmla="*/ 2147483647 h 53"/>
              <a:gd name="T4" fmla="*/ 2147483647 w 110"/>
              <a:gd name="T5" fmla="*/ 2147483647 h 53"/>
              <a:gd name="T6" fmla="*/ 2147483647 w 110"/>
              <a:gd name="T7" fmla="*/ 2147483647 h 53"/>
              <a:gd name="T8" fmla="*/ 2147483647 w 110"/>
              <a:gd name="T9" fmla="*/ 2147483647 h 53"/>
              <a:gd name="T10" fmla="*/ 2147483647 w 110"/>
              <a:gd name="T11" fmla="*/ 2147483647 h 53"/>
              <a:gd name="T12" fmla="*/ 2147483647 w 110"/>
              <a:gd name="T13" fmla="*/ 0 h 53"/>
              <a:gd name="T14" fmla="*/ 2147483647 w 110"/>
              <a:gd name="T15" fmla="*/ 0 h 53"/>
              <a:gd name="T16" fmla="*/ 2147483647 w 110"/>
              <a:gd name="T17" fmla="*/ 2147483647 h 53"/>
              <a:gd name="T18" fmla="*/ 2147483647 w 110"/>
              <a:gd name="T19" fmla="*/ 2147483647 h 53"/>
              <a:gd name="T20" fmla="*/ 2147483647 w 110"/>
              <a:gd name="T21" fmla="*/ 2147483647 h 53"/>
              <a:gd name="T22" fmla="*/ 2147483647 w 110"/>
              <a:gd name="T23" fmla="*/ 2147483647 h 53"/>
              <a:gd name="T24" fmla="*/ 2147483647 w 110"/>
              <a:gd name="T25" fmla="*/ 2147483647 h 53"/>
              <a:gd name="T26" fmla="*/ 2147483647 w 110"/>
              <a:gd name="T27" fmla="*/ 2147483647 h 53"/>
              <a:gd name="T28" fmla="*/ 2147483647 w 110"/>
              <a:gd name="T29" fmla="*/ 2147483647 h 53"/>
              <a:gd name="T30" fmla="*/ 2147483647 w 110"/>
              <a:gd name="T31" fmla="*/ 2147483647 h 53"/>
              <a:gd name="T32" fmla="*/ 2147483647 w 110"/>
              <a:gd name="T33" fmla="*/ 2147483647 h 53"/>
              <a:gd name="T34" fmla="*/ 2147483647 w 110"/>
              <a:gd name="T35" fmla="*/ 2147483647 h 53"/>
              <a:gd name="T36" fmla="*/ 2147483647 w 110"/>
              <a:gd name="T37" fmla="*/ 2147483647 h 53"/>
              <a:gd name="T38" fmla="*/ 2147483647 w 110"/>
              <a:gd name="T39" fmla="*/ 2147483647 h 53"/>
              <a:gd name="T40" fmla="*/ 2147483647 w 110"/>
              <a:gd name="T41" fmla="*/ 2147483647 h 53"/>
              <a:gd name="T42" fmla="*/ 2147483647 w 110"/>
              <a:gd name="T43" fmla="*/ 2147483647 h 53"/>
              <a:gd name="T44" fmla="*/ 2147483647 w 110"/>
              <a:gd name="T45" fmla="*/ 2147483647 h 53"/>
              <a:gd name="T46" fmla="*/ 2147483647 w 110"/>
              <a:gd name="T47" fmla="*/ 2147483647 h 53"/>
              <a:gd name="T48" fmla="*/ 2147483647 w 110"/>
              <a:gd name="T49" fmla="*/ 2147483647 h 53"/>
              <a:gd name="T50" fmla="*/ 2147483647 w 110"/>
              <a:gd name="T51" fmla="*/ 2147483647 h 53"/>
              <a:gd name="T52" fmla="*/ 2147483647 w 110"/>
              <a:gd name="T53" fmla="*/ 2147483647 h 53"/>
              <a:gd name="T54" fmla="*/ 2147483647 w 110"/>
              <a:gd name="T55" fmla="*/ 2147483647 h 53"/>
              <a:gd name="T56" fmla="*/ 2147483647 w 110"/>
              <a:gd name="T57" fmla="*/ 2147483647 h 53"/>
              <a:gd name="T58" fmla="*/ 2147483647 w 110"/>
              <a:gd name="T59" fmla="*/ 2147483647 h 53"/>
              <a:gd name="T60" fmla="*/ 2147483647 w 110"/>
              <a:gd name="T61" fmla="*/ 2147483647 h 53"/>
              <a:gd name="T62" fmla="*/ 2147483647 w 110"/>
              <a:gd name="T63" fmla="*/ 2147483647 h 53"/>
              <a:gd name="T64" fmla="*/ 0 w 110"/>
              <a:gd name="T65" fmla="*/ 2147483647 h 53"/>
              <a:gd name="T66" fmla="*/ 2147483647 w 110"/>
              <a:gd name="T67" fmla="*/ 2147483647 h 53"/>
              <a:gd name="T68" fmla="*/ 2147483647 w 110"/>
              <a:gd name="T69" fmla="*/ 2147483647 h 53"/>
              <a:gd name="T70" fmla="*/ 2147483647 w 110"/>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53"/>
              <a:gd name="T110" fmla="*/ 110 w 110"/>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53">
                <a:moveTo>
                  <a:pt x="22" y="14"/>
                </a:moveTo>
                <a:lnTo>
                  <a:pt x="14" y="12"/>
                </a:lnTo>
                <a:lnTo>
                  <a:pt x="23" y="11"/>
                </a:lnTo>
                <a:lnTo>
                  <a:pt x="39" y="12"/>
                </a:lnTo>
                <a:lnTo>
                  <a:pt x="32" y="5"/>
                </a:lnTo>
                <a:lnTo>
                  <a:pt x="60" y="2"/>
                </a:lnTo>
                <a:lnTo>
                  <a:pt x="44" y="0"/>
                </a:lnTo>
                <a:lnTo>
                  <a:pt x="68" y="0"/>
                </a:lnTo>
                <a:lnTo>
                  <a:pt x="70" y="12"/>
                </a:lnTo>
                <a:lnTo>
                  <a:pt x="87" y="12"/>
                </a:lnTo>
                <a:lnTo>
                  <a:pt x="85" y="18"/>
                </a:lnTo>
                <a:lnTo>
                  <a:pt x="90" y="18"/>
                </a:lnTo>
                <a:lnTo>
                  <a:pt x="92" y="13"/>
                </a:lnTo>
                <a:lnTo>
                  <a:pt x="100" y="14"/>
                </a:lnTo>
                <a:lnTo>
                  <a:pt x="91" y="18"/>
                </a:lnTo>
                <a:lnTo>
                  <a:pt x="98" y="22"/>
                </a:lnTo>
                <a:lnTo>
                  <a:pt x="87" y="28"/>
                </a:lnTo>
                <a:lnTo>
                  <a:pt x="109" y="31"/>
                </a:lnTo>
                <a:lnTo>
                  <a:pt x="81" y="36"/>
                </a:lnTo>
                <a:lnTo>
                  <a:pt x="68" y="42"/>
                </a:lnTo>
                <a:lnTo>
                  <a:pt x="71" y="36"/>
                </a:lnTo>
                <a:lnTo>
                  <a:pt x="62" y="40"/>
                </a:lnTo>
                <a:lnTo>
                  <a:pt x="60" y="47"/>
                </a:lnTo>
                <a:lnTo>
                  <a:pt x="55" y="43"/>
                </a:lnTo>
                <a:lnTo>
                  <a:pt x="47" y="52"/>
                </a:lnTo>
                <a:lnTo>
                  <a:pt x="40" y="43"/>
                </a:lnTo>
                <a:lnTo>
                  <a:pt x="39" y="52"/>
                </a:lnTo>
                <a:lnTo>
                  <a:pt x="12" y="50"/>
                </a:lnTo>
                <a:lnTo>
                  <a:pt x="8" y="47"/>
                </a:lnTo>
                <a:lnTo>
                  <a:pt x="22" y="44"/>
                </a:lnTo>
                <a:lnTo>
                  <a:pt x="8" y="38"/>
                </a:lnTo>
                <a:lnTo>
                  <a:pt x="52" y="31"/>
                </a:lnTo>
                <a:lnTo>
                  <a:pt x="0" y="30"/>
                </a:lnTo>
                <a:lnTo>
                  <a:pt x="3" y="25"/>
                </a:lnTo>
                <a:lnTo>
                  <a:pt x="4" y="17"/>
                </a:lnTo>
                <a:lnTo>
                  <a:pt x="22" y="1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8" name="Freeform 52"/>
          <p:cNvSpPr>
            <a:spLocks noChangeAspect="1"/>
          </p:cNvSpPr>
          <p:nvPr/>
        </p:nvSpPr>
        <p:spPr bwMode="auto">
          <a:xfrm>
            <a:off x="3389435" y="1301750"/>
            <a:ext cx="23446" cy="7938"/>
          </a:xfrm>
          <a:custGeom>
            <a:avLst/>
            <a:gdLst>
              <a:gd name="T0" fmla="*/ 2147483647 w 15"/>
              <a:gd name="T1" fmla="*/ 0 h 6"/>
              <a:gd name="T2" fmla="*/ 2147483647 w 15"/>
              <a:gd name="T3" fmla="*/ 2147483647 h 6"/>
              <a:gd name="T4" fmla="*/ 0 w 15"/>
              <a:gd name="T5" fmla="*/ 2147483647 h 6"/>
              <a:gd name="T6" fmla="*/ 2147483647 w 15"/>
              <a:gd name="T7" fmla="*/ 0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9" y="0"/>
                </a:moveTo>
                <a:lnTo>
                  <a:pt x="14" y="5"/>
                </a:lnTo>
                <a:lnTo>
                  <a:pt x="0" y="5"/>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29" name="Freeform 53"/>
          <p:cNvSpPr>
            <a:spLocks noChangeAspect="1"/>
          </p:cNvSpPr>
          <p:nvPr/>
        </p:nvSpPr>
        <p:spPr bwMode="auto">
          <a:xfrm>
            <a:off x="3097823" y="1336770"/>
            <a:ext cx="76200" cy="11113"/>
          </a:xfrm>
          <a:custGeom>
            <a:avLst/>
            <a:gdLst>
              <a:gd name="T0" fmla="*/ 2147483647 w 48"/>
              <a:gd name="T1" fmla="*/ 0 h 7"/>
              <a:gd name="T2" fmla="*/ 2147483647 w 48"/>
              <a:gd name="T3" fmla="*/ 2147483647 h 7"/>
              <a:gd name="T4" fmla="*/ 2147483647 w 48"/>
              <a:gd name="T5" fmla="*/ 2147483647 h 7"/>
              <a:gd name="T6" fmla="*/ 0 w 48"/>
              <a:gd name="T7" fmla="*/ 2147483647 h 7"/>
              <a:gd name="T8" fmla="*/ 2147483647 w 48"/>
              <a:gd name="T9" fmla="*/ 0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44" y="0"/>
                </a:moveTo>
                <a:lnTo>
                  <a:pt x="47" y="4"/>
                </a:lnTo>
                <a:lnTo>
                  <a:pt x="42" y="6"/>
                </a:lnTo>
                <a:lnTo>
                  <a:pt x="0" y="6"/>
                </a:lnTo>
                <a:lnTo>
                  <a:pt x="4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0" name="Freeform 54"/>
          <p:cNvSpPr>
            <a:spLocks noChangeAspect="1"/>
          </p:cNvSpPr>
          <p:nvPr/>
        </p:nvSpPr>
        <p:spPr bwMode="auto">
          <a:xfrm>
            <a:off x="3078774" y="1354138"/>
            <a:ext cx="74734" cy="19050"/>
          </a:xfrm>
          <a:custGeom>
            <a:avLst/>
            <a:gdLst>
              <a:gd name="T0" fmla="*/ 2147483647 w 47"/>
              <a:gd name="T1" fmla="*/ 2147483647 h 12"/>
              <a:gd name="T2" fmla="*/ 2147483647 w 47"/>
              <a:gd name="T3" fmla="*/ 2147483647 h 12"/>
              <a:gd name="T4" fmla="*/ 2147483647 w 47"/>
              <a:gd name="T5" fmla="*/ 2147483647 h 12"/>
              <a:gd name="T6" fmla="*/ 0 w 47"/>
              <a:gd name="T7" fmla="*/ 2147483647 h 12"/>
              <a:gd name="T8" fmla="*/ 2147483647 w 47"/>
              <a:gd name="T9" fmla="*/ 0 h 12"/>
              <a:gd name="T10" fmla="*/ 2147483647 w 47"/>
              <a:gd name="T11" fmla="*/ 0 h 12"/>
              <a:gd name="T12" fmla="*/ 2147483647 w 47"/>
              <a:gd name="T13" fmla="*/ 2147483647 h 12"/>
              <a:gd name="T14" fmla="*/ 0 60000 65536"/>
              <a:gd name="T15" fmla="*/ 0 60000 65536"/>
              <a:gd name="T16" fmla="*/ 0 60000 65536"/>
              <a:gd name="T17" fmla="*/ 0 60000 65536"/>
              <a:gd name="T18" fmla="*/ 0 60000 65536"/>
              <a:gd name="T19" fmla="*/ 0 60000 65536"/>
              <a:gd name="T20" fmla="*/ 0 60000 65536"/>
              <a:gd name="T21" fmla="*/ 0 w 47"/>
              <a:gd name="T22" fmla="*/ 0 h 12"/>
              <a:gd name="T23" fmla="*/ 47 w 4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2">
                <a:moveTo>
                  <a:pt x="34" y="3"/>
                </a:moveTo>
                <a:lnTo>
                  <a:pt x="26" y="9"/>
                </a:lnTo>
                <a:lnTo>
                  <a:pt x="2" y="11"/>
                </a:lnTo>
                <a:lnTo>
                  <a:pt x="0" y="3"/>
                </a:lnTo>
                <a:lnTo>
                  <a:pt x="21" y="0"/>
                </a:lnTo>
                <a:lnTo>
                  <a:pt x="46" y="0"/>
                </a:lnTo>
                <a:lnTo>
                  <a:pt x="34"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1" name="Freeform 55"/>
          <p:cNvSpPr>
            <a:spLocks noChangeAspect="1"/>
          </p:cNvSpPr>
          <p:nvPr/>
        </p:nvSpPr>
        <p:spPr bwMode="auto">
          <a:xfrm>
            <a:off x="2851686" y="1365250"/>
            <a:ext cx="174381" cy="46038"/>
          </a:xfrm>
          <a:custGeom>
            <a:avLst/>
            <a:gdLst>
              <a:gd name="T0" fmla="*/ 2147483647 w 108"/>
              <a:gd name="T1" fmla="*/ 2147483647 h 31"/>
              <a:gd name="T2" fmla="*/ 2147483647 w 108"/>
              <a:gd name="T3" fmla="*/ 0 h 31"/>
              <a:gd name="T4" fmla="*/ 2147483647 w 108"/>
              <a:gd name="T5" fmla="*/ 2147483647 h 31"/>
              <a:gd name="T6" fmla="*/ 2147483647 w 108"/>
              <a:gd name="T7" fmla="*/ 2147483647 h 31"/>
              <a:gd name="T8" fmla="*/ 2147483647 w 108"/>
              <a:gd name="T9" fmla="*/ 2147483647 h 31"/>
              <a:gd name="T10" fmla="*/ 2147483647 w 108"/>
              <a:gd name="T11" fmla="*/ 2147483647 h 31"/>
              <a:gd name="T12" fmla="*/ 2147483647 w 108"/>
              <a:gd name="T13" fmla="*/ 2147483647 h 31"/>
              <a:gd name="T14" fmla="*/ 2147483647 w 108"/>
              <a:gd name="T15" fmla="*/ 2147483647 h 31"/>
              <a:gd name="T16" fmla="*/ 2147483647 w 108"/>
              <a:gd name="T17" fmla="*/ 2147483647 h 31"/>
              <a:gd name="T18" fmla="*/ 2147483647 w 108"/>
              <a:gd name="T19" fmla="*/ 2147483647 h 31"/>
              <a:gd name="T20" fmla="*/ 2147483647 w 108"/>
              <a:gd name="T21" fmla="*/ 2147483647 h 31"/>
              <a:gd name="T22" fmla="*/ 2147483647 w 108"/>
              <a:gd name="T23" fmla="*/ 2147483647 h 31"/>
              <a:gd name="T24" fmla="*/ 2147483647 w 108"/>
              <a:gd name="T25" fmla="*/ 2147483647 h 31"/>
              <a:gd name="T26" fmla="*/ 2147483647 w 108"/>
              <a:gd name="T27" fmla="*/ 2147483647 h 31"/>
              <a:gd name="T28" fmla="*/ 2147483647 w 108"/>
              <a:gd name="T29" fmla="*/ 2147483647 h 31"/>
              <a:gd name="T30" fmla="*/ 2147483647 w 108"/>
              <a:gd name="T31" fmla="*/ 2147483647 h 31"/>
              <a:gd name="T32" fmla="*/ 2147483647 w 108"/>
              <a:gd name="T33" fmla="*/ 2147483647 h 31"/>
              <a:gd name="T34" fmla="*/ 2147483647 w 108"/>
              <a:gd name="T35" fmla="*/ 2147483647 h 31"/>
              <a:gd name="T36" fmla="*/ 2147483647 w 108"/>
              <a:gd name="T37" fmla="*/ 2147483647 h 31"/>
              <a:gd name="T38" fmla="*/ 0 w 108"/>
              <a:gd name="T39" fmla="*/ 2147483647 h 31"/>
              <a:gd name="T40" fmla="*/ 2147483647 w 108"/>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31"/>
              <a:gd name="T65" fmla="*/ 108 w 108"/>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31">
                <a:moveTo>
                  <a:pt x="50" y="10"/>
                </a:moveTo>
                <a:lnTo>
                  <a:pt x="103" y="0"/>
                </a:lnTo>
                <a:lnTo>
                  <a:pt x="107" y="4"/>
                </a:lnTo>
                <a:lnTo>
                  <a:pt x="93" y="5"/>
                </a:lnTo>
                <a:lnTo>
                  <a:pt x="89" y="14"/>
                </a:lnTo>
                <a:lnTo>
                  <a:pt x="67" y="21"/>
                </a:lnTo>
                <a:lnTo>
                  <a:pt x="61" y="18"/>
                </a:lnTo>
                <a:lnTo>
                  <a:pt x="71" y="13"/>
                </a:lnTo>
                <a:lnTo>
                  <a:pt x="64" y="13"/>
                </a:lnTo>
                <a:lnTo>
                  <a:pt x="51" y="18"/>
                </a:lnTo>
                <a:lnTo>
                  <a:pt x="52" y="21"/>
                </a:lnTo>
                <a:lnTo>
                  <a:pt x="42" y="26"/>
                </a:lnTo>
                <a:lnTo>
                  <a:pt x="40" y="21"/>
                </a:lnTo>
                <a:lnTo>
                  <a:pt x="36" y="25"/>
                </a:lnTo>
                <a:lnTo>
                  <a:pt x="32" y="26"/>
                </a:lnTo>
                <a:lnTo>
                  <a:pt x="33" y="28"/>
                </a:lnTo>
                <a:lnTo>
                  <a:pt x="21" y="30"/>
                </a:lnTo>
                <a:lnTo>
                  <a:pt x="24" y="21"/>
                </a:lnTo>
                <a:lnTo>
                  <a:pt x="13" y="28"/>
                </a:lnTo>
                <a:lnTo>
                  <a:pt x="0" y="25"/>
                </a:lnTo>
                <a:lnTo>
                  <a:pt x="50"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2" name="Freeform 56"/>
          <p:cNvSpPr>
            <a:spLocks noChangeAspect="1"/>
          </p:cNvSpPr>
          <p:nvPr/>
        </p:nvSpPr>
        <p:spPr bwMode="auto">
          <a:xfrm>
            <a:off x="2894135" y="1404938"/>
            <a:ext cx="46892" cy="17462"/>
          </a:xfrm>
          <a:custGeom>
            <a:avLst/>
            <a:gdLst>
              <a:gd name="T0" fmla="*/ 2147483647 w 30"/>
              <a:gd name="T1" fmla="*/ 0 h 11"/>
              <a:gd name="T2" fmla="*/ 2147483647 w 30"/>
              <a:gd name="T3" fmla="*/ 0 h 11"/>
              <a:gd name="T4" fmla="*/ 2147483647 w 30"/>
              <a:gd name="T5" fmla="*/ 2147483647 h 11"/>
              <a:gd name="T6" fmla="*/ 0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4" y="0"/>
                </a:moveTo>
                <a:lnTo>
                  <a:pt x="29" y="0"/>
                </a:lnTo>
                <a:lnTo>
                  <a:pt x="7" y="10"/>
                </a:lnTo>
                <a:lnTo>
                  <a:pt x="0" y="6"/>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3" name="Freeform 57"/>
          <p:cNvSpPr>
            <a:spLocks noChangeAspect="1"/>
          </p:cNvSpPr>
          <p:nvPr/>
        </p:nvSpPr>
        <p:spPr bwMode="auto">
          <a:xfrm>
            <a:off x="2913190" y="1384300"/>
            <a:ext cx="244720" cy="63500"/>
          </a:xfrm>
          <a:custGeom>
            <a:avLst/>
            <a:gdLst>
              <a:gd name="T0" fmla="*/ 2147483647 w 153"/>
              <a:gd name="T1" fmla="*/ 2147483647 h 44"/>
              <a:gd name="T2" fmla="*/ 2147483647 w 153"/>
              <a:gd name="T3" fmla="*/ 2147483647 h 44"/>
              <a:gd name="T4" fmla="*/ 2147483647 w 153"/>
              <a:gd name="T5" fmla="*/ 2147483647 h 44"/>
              <a:gd name="T6" fmla="*/ 2147483647 w 153"/>
              <a:gd name="T7" fmla="*/ 2147483647 h 44"/>
              <a:gd name="T8" fmla="*/ 2147483647 w 153"/>
              <a:gd name="T9" fmla="*/ 2147483647 h 44"/>
              <a:gd name="T10" fmla="*/ 2147483647 w 153"/>
              <a:gd name="T11" fmla="*/ 2147483647 h 44"/>
              <a:gd name="T12" fmla="*/ 2147483647 w 153"/>
              <a:gd name="T13" fmla="*/ 2147483647 h 44"/>
              <a:gd name="T14" fmla="*/ 2147483647 w 153"/>
              <a:gd name="T15" fmla="*/ 2147483647 h 44"/>
              <a:gd name="T16" fmla="*/ 2147483647 w 153"/>
              <a:gd name="T17" fmla="*/ 2147483647 h 44"/>
              <a:gd name="T18" fmla="*/ 2147483647 w 153"/>
              <a:gd name="T19" fmla="*/ 2147483647 h 44"/>
              <a:gd name="T20" fmla="*/ 2147483647 w 153"/>
              <a:gd name="T21" fmla="*/ 2147483647 h 44"/>
              <a:gd name="T22" fmla="*/ 2147483647 w 153"/>
              <a:gd name="T23" fmla="*/ 0 h 44"/>
              <a:gd name="T24" fmla="*/ 2147483647 w 153"/>
              <a:gd name="T25" fmla="*/ 2147483647 h 44"/>
              <a:gd name="T26" fmla="*/ 2147483647 w 153"/>
              <a:gd name="T27" fmla="*/ 2147483647 h 44"/>
              <a:gd name="T28" fmla="*/ 2147483647 w 153"/>
              <a:gd name="T29" fmla="*/ 2147483647 h 44"/>
              <a:gd name="T30" fmla="*/ 2147483647 w 153"/>
              <a:gd name="T31" fmla="*/ 2147483647 h 44"/>
              <a:gd name="T32" fmla="*/ 2147483647 w 153"/>
              <a:gd name="T33" fmla="*/ 2147483647 h 44"/>
              <a:gd name="T34" fmla="*/ 2147483647 w 153"/>
              <a:gd name="T35" fmla="*/ 2147483647 h 44"/>
              <a:gd name="T36" fmla="*/ 2147483647 w 153"/>
              <a:gd name="T37" fmla="*/ 2147483647 h 44"/>
              <a:gd name="T38" fmla="*/ 2147483647 w 153"/>
              <a:gd name="T39" fmla="*/ 2147483647 h 44"/>
              <a:gd name="T40" fmla="*/ 2147483647 w 153"/>
              <a:gd name="T41" fmla="*/ 2147483647 h 44"/>
              <a:gd name="T42" fmla="*/ 2147483647 w 153"/>
              <a:gd name="T43" fmla="*/ 2147483647 h 44"/>
              <a:gd name="T44" fmla="*/ 2147483647 w 153"/>
              <a:gd name="T45" fmla="*/ 2147483647 h 44"/>
              <a:gd name="T46" fmla="*/ 2147483647 w 153"/>
              <a:gd name="T47" fmla="*/ 2147483647 h 44"/>
              <a:gd name="T48" fmla="*/ 2147483647 w 153"/>
              <a:gd name="T49" fmla="*/ 2147483647 h 44"/>
              <a:gd name="T50" fmla="*/ 2147483647 w 153"/>
              <a:gd name="T51" fmla="*/ 2147483647 h 44"/>
              <a:gd name="T52" fmla="*/ 0 w 153"/>
              <a:gd name="T53" fmla="*/ 2147483647 h 44"/>
              <a:gd name="T54" fmla="*/ 2147483647 w 153"/>
              <a:gd name="T55" fmla="*/ 2147483647 h 44"/>
              <a:gd name="T56" fmla="*/ 2147483647 w 153"/>
              <a:gd name="T57" fmla="*/ 2147483647 h 44"/>
              <a:gd name="T58" fmla="*/ 2147483647 w 153"/>
              <a:gd name="T59" fmla="*/ 2147483647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44"/>
              <a:gd name="T92" fmla="*/ 153 w 153"/>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44">
                <a:moveTo>
                  <a:pt x="22" y="16"/>
                </a:moveTo>
                <a:lnTo>
                  <a:pt x="31" y="12"/>
                </a:lnTo>
                <a:lnTo>
                  <a:pt x="41" y="10"/>
                </a:lnTo>
                <a:lnTo>
                  <a:pt x="58" y="4"/>
                </a:lnTo>
                <a:lnTo>
                  <a:pt x="78" y="12"/>
                </a:lnTo>
                <a:lnTo>
                  <a:pt x="79" y="24"/>
                </a:lnTo>
                <a:lnTo>
                  <a:pt x="107" y="24"/>
                </a:lnTo>
                <a:lnTo>
                  <a:pt x="102" y="15"/>
                </a:lnTo>
                <a:lnTo>
                  <a:pt x="113" y="14"/>
                </a:lnTo>
                <a:lnTo>
                  <a:pt x="107" y="10"/>
                </a:lnTo>
                <a:lnTo>
                  <a:pt x="114" y="5"/>
                </a:lnTo>
                <a:lnTo>
                  <a:pt x="135" y="0"/>
                </a:lnTo>
                <a:lnTo>
                  <a:pt x="133" y="10"/>
                </a:lnTo>
                <a:lnTo>
                  <a:pt x="123" y="13"/>
                </a:lnTo>
                <a:lnTo>
                  <a:pt x="131" y="14"/>
                </a:lnTo>
                <a:lnTo>
                  <a:pt x="124" y="17"/>
                </a:lnTo>
                <a:lnTo>
                  <a:pt x="152" y="15"/>
                </a:lnTo>
                <a:lnTo>
                  <a:pt x="150" y="19"/>
                </a:lnTo>
                <a:lnTo>
                  <a:pt x="130" y="32"/>
                </a:lnTo>
                <a:lnTo>
                  <a:pt x="100" y="30"/>
                </a:lnTo>
                <a:lnTo>
                  <a:pt x="41" y="43"/>
                </a:lnTo>
                <a:lnTo>
                  <a:pt x="27" y="38"/>
                </a:lnTo>
                <a:lnTo>
                  <a:pt x="39" y="32"/>
                </a:lnTo>
                <a:lnTo>
                  <a:pt x="53" y="25"/>
                </a:lnTo>
                <a:lnTo>
                  <a:pt x="46" y="26"/>
                </a:lnTo>
                <a:lnTo>
                  <a:pt x="18" y="33"/>
                </a:lnTo>
                <a:lnTo>
                  <a:pt x="0" y="28"/>
                </a:lnTo>
                <a:lnTo>
                  <a:pt x="39" y="18"/>
                </a:lnTo>
                <a:lnTo>
                  <a:pt x="13" y="18"/>
                </a:lnTo>
                <a:lnTo>
                  <a:pt x="22"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4" name="Freeform 58"/>
          <p:cNvSpPr>
            <a:spLocks noChangeAspect="1"/>
          </p:cNvSpPr>
          <p:nvPr/>
        </p:nvSpPr>
        <p:spPr bwMode="auto">
          <a:xfrm>
            <a:off x="3185750" y="1397000"/>
            <a:ext cx="33704" cy="7938"/>
          </a:xfrm>
          <a:custGeom>
            <a:avLst/>
            <a:gdLst>
              <a:gd name="T0" fmla="*/ 2147483647 w 23"/>
              <a:gd name="T1" fmla="*/ 0 h 4"/>
              <a:gd name="T2" fmla="*/ 2147483647 w 23"/>
              <a:gd name="T3" fmla="*/ 0 h 4"/>
              <a:gd name="T4" fmla="*/ 2147483647 w 23"/>
              <a:gd name="T5" fmla="*/ 2147483647 h 4"/>
              <a:gd name="T6" fmla="*/ 0 w 23"/>
              <a:gd name="T7" fmla="*/ 2147483647 h 4"/>
              <a:gd name="T8" fmla="*/ 2147483647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19" y="0"/>
                </a:moveTo>
                <a:lnTo>
                  <a:pt x="22" y="0"/>
                </a:lnTo>
                <a:lnTo>
                  <a:pt x="13" y="3"/>
                </a:lnTo>
                <a:lnTo>
                  <a:pt x="0" y="2"/>
                </a:lnTo>
                <a:lnTo>
                  <a:pt x="1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5" name="Freeform 59"/>
          <p:cNvSpPr>
            <a:spLocks noChangeAspect="1"/>
          </p:cNvSpPr>
          <p:nvPr/>
        </p:nvSpPr>
        <p:spPr bwMode="auto">
          <a:xfrm>
            <a:off x="3190190" y="1389063"/>
            <a:ext cx="26377" cy="11112"/>
          </a:xfrm>
          <a:custGeom>
            <a:avLst/>
            <a:gdLst>
              <a:gd name="T0" fmla="*/ 2147483647 w 16"/>
              <a:gd name="T1" fmla="*/ 0 h 9"/>
              <a:gd name="T2" fmla="*/ 2147483647 w 16"/>
              <a:gd name="T3" fmla="*/ 2147483647 h 9"/>
              <a:gd name="T4" fmla="*/ 0 w 16"/>
              <a:gd name="T5" fmla="*/ 2147483647 h 9"/>
              <a:gd name="T6" fmla="*/ 2147483647 w 16"/>
              <a:gd name="T7" fmla="*/ 2147483647 h 9"/>
              <a:gd name="T8" fmla="*/ 2147483647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9" y="0"/>
                </a:moveTo>
                <a:lnTo>
                  <a:pt x="15" y="6"/>
                </a:lnTo>
                <a:lnTo>
                  <a:pt x="0" y="8"/>
                </a:lnTo>
                <a:lnTo>
                  <a:pt x="1" y="1"/>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6" name="Freeform 60"/>
          <p:cNvSpPr>
            <a:spLocks noChangeAspect="1"/>
          </p:cNvSpPr>
          <p:nvPr/>
        </p:nvSpPr>
        <p:spPr bwMode="auto">
          <a:xfrm>
            <a:off x="3204797" y="1357313"/>
            <a:ext cx="19050" cy="17462"/>
          </a:xfrm>
          <a:custGeom>
            <a:avLst/>
            <a:gdLst>
              <a:gd name="T0" fmla="*/ 2147483647 w 12"/>
              <a:gd name="T1" fmla="*/ 2147483647 h 11"/>
              <a:gd name="T2" fmla="*/ 2147483647 w 12"/>
              <a:gd name="T3" fmla="*/ 2147483647 h 11"/>
              <a:gd name="T4" fmla="*/ 0 w 12"/>
              <a:gd name="T5" fmla="*/ 2147483647 h 11"/>
              <a:gd name="T6" fmla="*/ 2147483647 w 12"/>
              <a:gd name="T7" fmla="*/ 0 h 11"/>
              <a:gd name="T8" fmla="*/ 2147483647 w 12"/>
              <a:gd name="T9" fmla="*/ 2147483647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1" y="2"/>
                </a:moveTo>
                <a:lnTo>
                  <a:pt x="9" y="10"/>
                </a:lnTo>
                <a:lnTo>
                  <a:pt x="0" y="10"/>
                </a:lnTo>
                <a:lnTo>
                  <a:pt x="3" y="0"/>
                </a:lnTo>
                <a:lnTo>
                  <a:pt x="11"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7" name="Freeform 61"/>
          <p:cNvSpPr>
            <a:spLocks noChangeAspect="1"/>
          </p:cNvSpPr>
          <p:nvPr/>
        </p:nvSpPr>
        <p:spPr bwMode="auto">
          <a:xfrm>
            <a:off x="3250223" y="1320800"/>
            <a:ext cx="101112" cy="39688"/>
          </a:xfrm>
          <a:custGeom>
            <a:avLst/>
            <a:gdLst>
              <a:gd name="T0" fmla="*/ 2147483647 w 63"/>
              <a:gd name="T1" fmla="*/ 2147483647 h 27"/>
              <a:gd name="T2" fmla="*/ 2147483647 w 63"/>
              <a:gd name="T3" fmla="*/ 2147483647 h 27"/>
              <a:gd name="T4" fmla="*/ 2147483647 w 63"/>
              <a:gd name="T5" fmla="*/ 2147483647 h 27"/>
              <a:gd name="T6" fmla="*/ 2147483647 w 63"/>
              <a:gd name="T7" fmla="*/ 2147483647 h 27"/>
              <a:gd name="T8" fmla="*/ 2147483647 w 63"/>
              <a:gd name="T9" fmla="*/ 2147483647 h 27"/>
              <a:gd name="T10" fmla="*/ 2147483647 w 63"/>
              <a:gd name="T11" fmla="*/ 2147483647 h 27"/>
              <a:gd name="T12" fmla="*/ 0 w 63"/>
              <a:gd name="T13" fmla="*/ 2147483647 h 27"/>
              <a:gd name="T14" fmla="*/ 2147483647 w 63"/>
              <a:gd name="T15" fmla="*/ 2147483647 h 27"/>
              <a:gd name="T16" fmla="*/ 2147483647 w 63"/>
              <a:gd name="T17" fmla="*/ 2147483647 h 27"/>
              <a:gd name="T18" fmla="*/ 2147483647 w 63"/>
              <a:gd name="T19" fmla="*/ 2147483647 h 27"/>
              <a:gd name="T20" fmla="*/ 2147483647 w 63"/>
              <a:gd name="T21" fmla="*/ 2147483647 h 27"/>
              <a:gd name="T22" fmla="*/ 2147483647 w 63"/>
              <a:gd name="T23" fmla="*/ 2147483647 h 27"/>
              <a:gd name="T24" fmla="*/ 2147483647 w 63"/>
              <a:gd name="T25" fmla="*/ 2147483647 h 27"/>
              <a:gd name="T26" fmla="*/ 2147483647 w 63"/>
              <a:gd name="T27" fmla="*/ 2147483647 h 27"/>
              <a:gd name="T28" fmla="*/ 2147483647 w 63"/>
              <a:gd name="T29" fmla="*/ 0 h 27"/>
              <a:gd name="T30" fmla="*/ 2147483647 w 63"/>
              <a:gd name="T31" fmla="*/ 2147483647 h 27"/>
              <a:gd name="T32" fmla="*/ 2147483647 w 63"/>
              <a:gd name="T33" fmla="*/ 2147483647 h 27"/>
              <a:gd name="T34" fmla="*/ 2147483647 w 63"/>
              <a:gd name="T35" fmla="*/ 21474836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27"/>
              <a:gd name="T56" fmla="*/ 63 w 6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27">
                <a:moveTo>
                  <a:pt x="61" y="9"/>
                </a:moveTo>
                <a:lnTo>
                  <a:pt x="62" y="11"/>
                </a:lnTo>
                <a:lnTo>
                  <a:pt x="54" y="15"/>
                </a:lnTo>
                <a:lnTo>
                  <a:pt x="59" y="22"/>
                </a:lnTo>
                <a:lnTo>
                  <a:pt x="42" y="26"/>
                </a:lnTo>
                <a:lnTo>
                  <a:pt x="38" y="17"/>
                </a:lnTo>
                <a:lnTo>
                  <a:pt x="0" y="16"/>
                </a:lnTo>
                <a:lnTo>
                  <a:pt x="1" y="12"/>
                </a:lnTo>
                <a:lnTo>
                  <a:pt x="17" y="13"/>
                </a:lnTo>
                <a:lnTo>
                  <a:pt x="14" y="11"/>
                </a:lnTo>
                <a:lnTo>
                  <a:pt x="23" y="9"/>
                </a:lnTo>
                <a:lnTo>
                  <a:pt x="7" y="9"/>
                </a:lnTo>
                <a:lnTo>
                  <a:pt x="14" y="3"/>
                </a:lnTo>
                <a:lnTo>
                  <a:pt x="6" y="2"/>
                </a:lnTo>
                <a:lnTo>
                  <a:pt x="29" y="0"/>
                </a:lnTo>
                <a:lnTo>
                  <a:pt x="31" y="5"/>
                </a:lnTo>
                <a:lnTo>
                  <a:pt x="43" y="1"/>
                </a:lnTo>
                <a:lnTo>
                  <a:pt x="61"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8" name="Freeform 62"/>
          <p:cNvSpPr>
            <a:spLocks noChangeAspect="1"/>
          </p:cNvSpPr>
          <p:nvPr/>
        </p:nvSpPr>
        <p:spPr bwMode="auto">
          <a:xfrm>
            <a:off x="3365995" y="1333500"/>
            <a:ext cx="63011" cy="26988"/>
          </a:xfrm>
          <a:custGeom>
            <a:avLst/>
            <a:gdLst>
              <a:gd name="T0" fmla="*/ 2147483647 w 40"/>
              <a:gd name="T1" fmla="*/ 2147483647 h 19"/>
              <a:gd name="T2" fmla="*/ 2147483647 w 40"/>
              <a:gd name="T3" fmla="*/ 2147483647 h 19"/>
              <a:gd name="T4" fmla="*/ 0 w 40"/>
              <a:gd name="T5" fmla="*/ 2147483647 h 19"/>
              <a:gd name="T6" fmla="*/ 2147483647 w 40"/>
              <a:gd name="T7" fmla="*/ 2147483647 h 19"/>
              <a:gd name="T8" fmla="*/ 2147483647 w 40"/>
              <a:gd name="T9" fmla="*/ 2147483647 h 19"/>
              <a:gd name="T10" fmla="*/ 2147483647 w 40"/>
              <a:gd name="T11" fmla="*/ 0 h 19"/>
              <a:gd name="T12" fmla="*/ 2147483647 w 40"/>
              <a:gd name="T13" fmla="*/ 2147483647 h 19"/>
              <a:gd name="T14" fmla="*/ 2147483647 w 40"/>
              <a:gd name="T15" fmla="*/ 2147483647 h 19"/>
              <a:gd name="T16" fmla="*/ 2147483647 w 40"/>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9"/>
              <a:gd name="T29" fmla="*/ 40 w 4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9">
                <a:moveTo>
                  <a:pt x="27" y="16"/>
                </a:moveTo>
                <a:lnTo>
                  <a:pt x="1" y="18"/>
                </a:lnTo>
                <a:lnTo>
                  <a:pt x="0" y="14"/>
                </a:lnTo>
                <a:lnTo>
                  <a:pt x="13" y="12"/>
                </a:lnTo>
                <a:lnTo>
                  <a:pt x="3" y="5"/>
                </a:lnTo>
                <a:lnTo>
                  <a:pt x="15" y="0"/>
                </a:lnTo>
                <a:lnTo>
                  <a:pt x="31" y="2"/>
                </a:lnTo>
                <a:lnTo>
                  <a:pt x="39" y="7"/>
                </a:lnTo>
                <a:lnTo>
                  <a:pt x="27"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39" name="Freeform 63"/>
          <p:cNvSpPr>
            <a:spLocks noChangeAspect="1"/>
          </p:cNvSpPr>
          <p:nvPr/>
        </p:nvSpPr>
        <p:spPr bwMode="auto">
          <a:xfrm>
            <a:off x="3072912" y="1573308"/>
            <a:ext cx="86457" cy="46037"/>
          </a:xfrm>
          <a:custGeom>
            <a:avLst/>
            <a:gdLst>
              <a:gd name="T0" fmla="*/ 2147483647 w 55"/>
              <a:gd name="T1" fmla="*/ 2147483647 h 30"/>
              <a:gd name="T2" fmla="*/ 2147483647 w 55"/>
              <a:gd name="T3" fmla="*/ 0 h 30"/>
              <a:gd name="T4" fmla="*/ 0 w 55"/>
              <a:gd name="T5" fmla="*/ 2147483647 h 30"/>
              <a:gd name="T6" fmla="*/ 2147483647 w 55"/>
              <a:gd name="T7" fmla="*/ 2147483647 h 30"/>
              <a:gd name="T8" fmla="*/ 2147483647 w 55"/>
              <a:gd name="T9" fmla="*/ 2147483647 h 30"/>
              <a:gd name="T10" fmla="*/ 2147483647 w 55"/>
              <a:gd name="T11" fmla="*/ 2147483647 h 30"/>
              <a:gd name="T12" fmla="*/ 0 60000 65536"/>
              <a:gd name="T13" fmla="*/ 0 60000 65536"/>
              <a:gd name="T14" fmla="*/ 0 60000 65536"/>
              <a:gd name="T15" fmla="*/ 0 60000 65536"/>
              <a:gd name="T16" fmla="*/ 0 60000 65536"/>
              <a:gd name="T17" fmla="*/ 0 60000 65536"/>
              <a:gd name="T18" fmla="*/ 0 w 55"/>
              <a:gd name="T19" fmla="*/ 0 h 30"/>
              <a:gd name="T20" fmla="*/ 55 w 5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5" h="30">
                <a:moveTo>
                  <a:pt x="44" y="6"/>
                </a:moveTo>
                <a:lnTo>
                  <a:pt x="36" y="0"/>
                </a:lnTo>
                <a:lnTo>
                  <a:pt x="0" y="19"/>
                </a:lnTo>
                <a:lnTo>
                  <a:pt x="35" y="29"/>
                </a:lnTo>
                <a:lnTo>
                  <a:pt x="54" y="21"/>
                </a:lnTo>
                <a:lnTo>
                  <a:pt x="4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0" name="Freeform 64"/>
          <p:cNvSpPr>
            <a:spLocks noChangeAspect="1"/>
          </p:cNvSpPr>
          <p:nvPr/>
        </p:nvSpPr>
        <p:spPr bwMode="auto">
          <a:xfrm>
            <a:off x="3119852" y="1459008"/>
            <a:ext cx="130419" cy="79375"/>
          </a:xfrm>
          <a:custGeom>
            <a:avLst/>
            <a:gdLst>
              <a:gd name="T0" fmla="*/ 2147483647 w 83"/>
              <a:gd name="T1" fmla="*/ 2147483647 h 53"/>
              <a:gd name="T2" fmla="*/ 2147483647 w 83"/>
              <a:gd name="T3" fmla="*/ 2147483647 h 53"/>
              <a:gd name="T4" fmla="*/ 2147483647 w 83"/>
              <a:gd name="T5" fmla="*/ 2147483647 h 53"/>
              <a:gd name="T6" fmla="*/ 2147483647 w 83"/>
              <a:gd name="T7" fmla="*/ 2147483647 h 53"/>
              <a:gd name="T8" fmla="*/ 2147483647 w 83"/>
              <a:gd name="T9" fmla="*/ 2147483647 h 53"/>
              <a:gd name="T10" fmla="*/ 2147483647 w 83"/>
              <a:gd name="T11" fmla="*/ 2147483647 h 53"/>
              <a:gd name="T12" fmla="*/ 2147483647 w 83"/>
              <a:gd name="T13" fmla="*/ 2147483647 h 53"/>
              <a:gd name="T14" fmla="*/ 2147483647 w 83"/>
              <a:gd name="T15" fmla="*/ 2147483647 h 53"/>
              <a:gd name="T16" fmla="*/ 0 w 83"/>
              <a:gd name="T17" fmla="*/ 2147483647 h 53"/>
              <a:gd name="T18" fmla="*/ 2147483647 w 83"/>
              <a:gd name="T19" fmla="*/ 2147483647 h 53"/>
              <a:gd name="T20" fmla="*/ 2147483647 w 83"/>
              <a:gd name="T21" fmla="*/ 2147483647 h 53"/>
              <a:gd name="T22" fmla="*/ 2147483647 w 83"/>
              <a:gd name="T23" fmla="*/ 2147483647 h 53"/>
              <a:gd name="T24" fmla="*/ 2147483647 w 83"/>
              <a:gd name="T25" fmla="*/ 2147483647 h 53"/>
              <a:gd name="T26" fmla="*/ 2147483647 w 83"/>
              <a:gd name="T27" fmla="*/ 0 h 53"/>
              <a:gd name="T28" fmla="*/ 2147483647 w 83"/>
              <a:gd name="T29" fmla="*/ 0 h 53"/>
              <a:gd name="T30" fmla="*/ 2147483647 w 83"/>
              <a:gd name="T31" fmla="*/ 2147483647 h 53"/>
              <a:gd name="T32" fmla="*/ 2147483647 w 83"/>
              <a:gd name="T33" fmla="*/ 2147483647 h 53"/>
              <a:gd name="T34" fmla="*/ 2147483647 w 83"/>
              <a:gd name="T35" fmla="*/ 2147483647 h 53"/>
              <a:gd name="T36" fmla="*/ 2147483647 w 83"/>
              <a:gd name="T37" fmla="*/ 2147483647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3"/>
              <a:gd name="T59" fmla="*/ 83 w 83"/>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3">
                <a:moveTo>
                  <a:pt x="63" y="17"/>
                </a:moveTo>
                <a:lnTo>
                  <a:pt x="68" y="28"/>
                </a:lnTo>
                <a:lnTo>
                  <a:pt x="62" y="30"/>
                </a:lnTo>
                <a:lnTo>
                  <a:pt x="56" y="41"/>
                </a:lnTo>
                <a:lnTo>
                  <a:pt x="34" y="44"/>
                </a:lnTo>
                <a:lnTo>
                  <a:pt x="33" y="48"/>
                </a:lnTo>
                <a:lnTo>
                  <a:pt x="24" y="52"/>
                </a:lnTo>
                <a:lnTo>
                  <a:pt x="16" y="39"/>
                </a:lnTo>
                <a:lnTo>
                  <a:pt x="0" y="23"/>
                </a:lnTo>
                <a:lnTo>
                  <a:pt x="10" y="18"/>
                </a:lnTo>
                <a:lnTo>
                  <a:pt x="14" y="26"/>
                </a:lnTo>
                <a:lnTo>
                  <a:pt x="28" y="23"/>
                </a:lnTo>
                <a:lnTo>
                  <a:pt x="32" y="4"/>
                </a:lnTo>
                <a:lnTo>
                  <a:pt x="46" y="0"/>
                </a:lnTo>
                <a:lnTo>
                  <a:pt x="80" y="0"/>
                </a:lnTo>
                <a:lnTo>
                  <a:pt x="82" y="2"/>
                </a:lnTo>
                <a:lnTo>
                  <a:pt x="71" y="8"/>
                </a:lnTo>
                <a:lnTo>
                  <a:pt x="72" y="11"/>
                </a:lnTo>
                <a:lnTo>
                  <a:pt x="63"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1" name="Freeform 65"/>
          <p:cNvSpPr>
            <a:spLocks noChangeAspect="1"/>
          </p:cNvSpPr>
          <p:nvPr/>
        </p:nvSpPr>
        <p:spPr bwMode="auto">
          <a:xfrm>
            <a:off x="3052444" y="1470120"/>
            <a:ext cx="54219" cy="22225"/>
          </a:xfrm>
          <a:custGeom>
            <a:avLst/>
            <a:gdLst>
              <a:gd name="T0" fmla="*/ 2147483647 w 34"/>
              <a:gd name="T1" fmla="*/ 2147483647 h 16"/>
              <a:gd name="T2" fmla="*/ 2147483647 w 34"/>
              <a:gd name="T3" fmla="*/ 2147483647 h 16"/>
              <a:gd name="T4" fmla="*/ 2147483647 w 34"/>
              <a:gd name="T5" fmla="*/ 0 h 16"/>
              <a:gd name="T6" fmla="*/ 0 w 34"/>
              <a:gd name="T7" fmla="*/ 2147483647 h 16"/>
              <a:gd name="T8" fmla="*/ 2147483647 w 34"/>
              <a:gd name="T9" fmla="*/ 2147483647 h 16"/>
              <a:gd name="T10" fmla="*/ 2147483647 w 34"/>
              <a:gd name="T11" fmla="*/ 2147483647 h 16"/>
              <a:gd name="T12" fmla="*/ 0 60000 65536"/>
              <a:gd name="T13" fmla="*/ 0 60000 65536"/>
              <a:gd name="T14" fmla="*/ 0 60000 65536"/>
              <a:gd name="T15" fmla="*/ 0 60000 65536"/>
              <a:gd name="T16" fmla="*/ 0 60000 65536"/>
              <a:gd name="T17" fmla="*/ 0 60000 65536"/>
              <a:gd name="T18" fmla="*/ 0 w 34"/>
              <a:gd name="T19" fmla="*/ 0 h 16"/>
              <a:gd name="T20" fmla="*/ 34 w 3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4" h="16">
                <a:moveTo>
                  <a:pt x="18" y="12"/>
                </a:moveTo>
                <a:lnTo>
                  <a:pt x="33" y="1"/>
                </a:lnTo>
                <a:lnTo>
                  <a:pt x="30" y="0"/>
                </a:lnTo>
                <a:lnTo>
                  <a:pt x="0" y="4"/>
                </a:lnTo>
                <a:lnTo>
                  <a:pt x="9" y="15"/>
                </a:lnTo>
                <a:lnTo>
                  <a:pt x="18"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2" name="Freeform 66"/>
          <p:cNvSpPr>
            <a:spLocks noChangeAspect="1"/>
          </p:cNvSpPr>
          <p:nvPr/>
        </p:nvSpPr>
        <p:spPr bwMode="auto">
          <a:xfrm>
            <a:off x="2747644" y="1476470"/>
            <a:ext cx="329711" cy="142875"/>
          </a:xfrm>
          <a:custGeom>
            <a:avLst/>
            <a:gdLst>
              <a:gd name="T0" fmla="*/ 2147483647 w 207"/>
              <a:gd name="T1" fmla="*/ 2147483647 h 97"/>
              <a:gd name="T2" fmla="*/ 2147483647 w 207"/>
              <a:gd name="T3" fmla="*/ 2147483647 h 97"/>
              <a:gd name="T4" fmla="*/ 2147483647 w 207"/>
              <a:gd name="T5" fmla="*/ 2147483647 h 97"/>
              <a:gd name="T6" fmla="*/ 2147483647 w 207"/>
              <a:gd name="T7" fmla="*/ 2147483647 h 97"/>
              <a:gd name="T8" fmla="*/ 2147483647 w 207"/>
              <a:gd name="T9" fmla="*/ 2147483647 h 97"/>
              <a:gd name="T10" fmla="*/ 2147483647 w 207"/>
              <a:gd name="T11" fmla="*/ 2147483647 h 97"/>
              <a:gd name="T12" fmla="*/ 2147483647 w 207"/>
              <a:gd name="T13" fmla="*/ 0 h 97"/>
              <a:gd name="T14" fmla="*/ 2147483647 w 207"/>
              <a:gd name="T15" fmla="*/ 2147483647 h 97"/>
              <a:gd name="T16" fmla="*/ 2147483647 w 207"/>
              <a:gd name="T17" fmla="*/ 2147483647 h 97"/>
              <a:gd name="T18" fmla="*/ 2147483647 w 207"/>
              <a:gd name="T19" fmla="*/ 2147483647 h 97"/>
              <a:gd name="T20" fmla="*/ 2147483647 w 207"/>
              <a:gd name="T21" fmla="*/ 2147483647 h 97"/>
              <a:gd name="T22" fmla="*/ 2147483647 w 207"/>
              <a:gd name="T23" fmla="*/ 2147483647 h 97"/>
              <a:gd name="T24" fmla="*/ 2147483647 w 207"/>
              <a:gd name="T25" fmla="*/ 2147483647 h 97"/>
              <a:gd name="T26" fmla="*/ 2147483647 w 207"/>
              <a:gd name="T27" fmla="*/ 2147483647 h 97"/>
              <a:gd name="T28" fmla="*/ 2147483647 w 207"/>
              <a:gd name="T29" fmla="*/ 2147483647 h 97"/>
              <a:gd name="T30" fmla="*/ 2147483647 w 207"/>
              <a:gd name="T31" fmla="*/ 2147483647 h 97"/>
              <a:gd name="T32" fmla="*/ 2147483647 w 207"/>
              <a:gd name="T33" fmla="*/ 2147483647 h 97"/>
              <a:gd name="T34" fmla="*/ 2147483647 w 207"/>
              <a:gd name="T35" fmla="*/ 2147483647 h 97"/>
              <a:gd name="T36" fmla="*/ 2147483647 w 207"/>
              <a:gd name="T37" fmla="*/ 2147483647 h 97"/>
              <a:gd name="T38" fmla="*/ 2147483647 w 207"/>
              <a:gd name="T39" fmla="*/ 2147483647 h 97"/>
              <a:gd name="T40" fmla="*/ 2147483647 w 207"/>
              <a:gd name="T41" fmla="*/ 2147483647 h 97"/>
              <a:gd name="T42" fmla="*/ 2147483647 w 207"/>
              <a:gd name="T43" fmla="*/ 2147483647 h 97"/>
              <a:gd name="T44" fmla="*/ 2147483647 w 207"/>
              <a:gd name="T45" fmla="*/ 2147483647 h 97"/>
              <a:gd name="T46" fmla="*/ 2147483647 w 207"/>
              <a:gd name="T47" fmla="*/ 2147483647 h 97"/>
              <a:gd name="T48" fmla="*/ 2147483647 w 207"/>
              <a:gd name="T49" fmla="*/ 2147483647 h 97"/>
              <a:gd name="T50" fmla="*/ 2147483647 w 207"/>
              <a:gd name="T51" fmla="*/ 2147483647 h 97"/>
              <a:gd name="T52" fmla="*/ 2147483647 w 207"/>
              <a:gd name="T53" fmla="*/ 2147483647 h 97"/>
              <a:gd name="T54" fmla="*/ 2147483647 w 207"/>
              <a:gd name="T55" fmla="*/ 2147483647 h 97"/>
              <a:gd name="T56" fmla="*/ 2147483647 w 207"/>
              <a:gd name="T57" fmla="*/ 2147483647 h 97"/>
              <a:gd name="T58" fmla="*/ 2147483647 w 207"/>
              <a:gd name="T59" fmla="*/ 2147483647 h 97"/>
              <a:gd name="T60" fmla="*/ 2147483647 w 207"/>
              <a:gd name="T61" fmla="*/ 2147483647 h 97"/>
              <a:gd name="T62" fmla="*/ 2147483647 w 207"/>
              <a:gd name="T63" fmla="*/ 2147483647 h 97"/>
              <a:gd name="T64" fmla="*/ 2147483647 w 207"/>
              <a:gd name="T65" fmla="*/ 2147483647 h 97"/>
              <a:gd name="T66" fmla="*/ 2147483647 w 207"/>
              <a:gd name="T67" fmla="*/ 2147483647 h 97"/>
              <a:gd name="T68" fmla="*/ 2147483647 w 207"/>
              <a:gd name="T69" fmla="*/ 2147483647 h 97"/>
              <a:gd name="T70" fmla="*/ 2147483647 w 207"/>
              <a:gd name="T71" fmla="*/ 2147483647 h 97"/>
              <a:gd name="T72" fmla="*/ 2147483647 w 207"/>
              <a:gd name="T73" fmla="*/ 2147483647 h 97"/>
              <a:gd name="T74" fmla="*/ 2147483647 w 207"/>
              <a:gd name="T75" fmla="*/ 2147483647 h 97"/>
              <a:gd name="T76" fmla="*/ 2147483647 w 207"/>
              <a:gd name="T77" fmla="*/ 2147483647 h 97"/>
              <a:gd name="T78" fmla="*/ 2147483647 w 207"/>
              <a:gd name="T79" fmla="*/ 2147483647 h 97"/>
              <a:gd name="T80" fmla="*/ 2147483647 w 207"/>
              <a:gd name="T81" fmla="*/ 2147483647 h 97"/>
              <a:gd name="T82" fmla="*/ 2147483647 w 207"/>
              <a:gd name="T83" fmla="*/ 2147483647 h 97"/>
              <a:gd name="T84" fmla="*/ 2147483647 w 207"/>
              <a:gd name="T85" fmla="*/ 2147483647 h 97"/>
              <a:gd name="T86" fmla="*/ 0 w 207"/>
              <a:gd name="T87" fmla="*/ 2147483647 h 97"/>
              <a:gd name="T88" fmla="*/ 2147483647 w 207"/>
              <a:gd name="T89" fmla="*/ 2147483647 h 97"/>
              <a:gd name="T90" fmla="*/ 2147483647 w 207"/>
              <a:gd name="T91" fmla="*/ 2147483647 h 97"/>
              <a:gd name="T92" fmla="*/ 2147483647 w 207"/>
              <a:gd name="T93" fmla="*/ 2147483647 h 97"/>
              <a:gd name="T94" fmla="*/ 2147483647 w 207"/>
              <a:gd name="T95" fmla="*/ 2147483647 h 97"/>
              <a:gd name="T96" fmla="*/ 2147483647 w 207"/>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
              <a:gd name="T148" fmla="*/ 0 h 97"/>
              <a:gd name="T149" fmla="*/ 207 w 207"/>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 h="97">
                <a:moveTo>
                  <a:pt x="17" y="38"/>
                </a:moveTo>
                <a:lnTo>
                  <a:pt x="27" y="33"/>
                </a:lnTo>
                <a:lnTo>
                  <a:pt x="16" y="28"/>
                </a:lnTo>
                <a:lnTo>
                  <a:pt x="35" y="22"/>
                </a:lnTo>
                <a:lnTo>
                  <a:pt x="33" y="20"/>
                </a:lnTo>
                <a:lnTo>
                  <a:pt x="41" y="14"/>
                </a:lnTo>
                <a:lnTo>
                  <a:pt x="98" y="0"/>
                </a:lnTo>
                <a:lnTo>
                  <a:pt x="98" y="8"/>
                </a:lnTo>
                <a:lnTo>
                  <a:pt x="83" y="15"/>
                </a:lnTo>
                <a:lnTo>
                  <a:pt x="111" y="8"/>
                </a:lnTo>
                <a:lnTo>
                  <a:pt x="126" y="14"/>
                </a:lnTo>
                <a:lnTo>
                  <a:pt x="111" y="21"/>
                </a:lnTo>
                <a:lnTo>
                  <a:pt x="140" y="15"/>
                </a:lnTo>
                <a:lnTo>
                  <a:pt x="142" y="8"/>
                </a:lnTo>
                <a:lnTo>
                  <a:pt x="150" y="9"/>
                </a:lnTo>
                <a:lnTo>
                  <a:pt x="155" y="16"/>
                </a:lnTo>
                <a:lnTo>
                  <a:pt x="145" y="33"/>
                </a:lnTo>
                <a:lnTo>
                  <a:pt x="158" y="27"/>
                </a:lnTo>
                <a:lnTo>
                  <a:pt x="177" y="1"/>
                </a:lnTo>
                <a:lnTo>
                  <a:pt x="193" y="1"/>
                </a:lnTo>
                <a:lnTo>
                  <a:pt x="199" y="11"/>
                </a:lnTo>
                <a:lnTo>
                  <a:pt x="189" y="26"/>
                </a:lnTo>
                <a:lnTo>
                  <a:pt x="189" y="34"/>
                </a:lnTo>
                <a:lnTo>
                  <a:pt x="179" y="44"/>
                </a:lnTo>
                <a:lnTo>
                  <a:pt x="206" y="64"/>
                </a:lnTo>
                <a:lnTo>
                  <a:pt x="199" y="72"/>
                </a:lnTo>
                <a:lnTo>
                  <a:pt x="190" y="65"/>
                </a:lnTo>
                <a:lnTo>
                  <a:pt x="171" y="74"/>
                </a:lnTo>
                <a:lnTo>
                  <a:pt x="167" y="80"/>
                </a:lnTo>
                <a:lnTo>
                  <a:pt x="183" y="75"/>
                </a:lnTo>
                <a:lnTo>
                  <a:pt x="177" y="81"/>
                </a:lnTo>
                <a:lnTo>
                  <a:pt x="184" y="83"/>
                </a:lnTo>
                <a:lnTo>
                  <a:pt x="160" y="88"/>
                </a:lnTo>
                <a:lnTo>
                  <a:pt x="134" y="86"/>
                </a:lnTo>
                <a:lnTo>
                  <a:pt x="139" y="83"/>
                </a:lnTo>
                <a:lnTo>
                  <a:pt x="124" y="81"/>
                </a:lnTo>
                <a:lnTo>
                  <a:pt x="126" y="75"/>
                </a:lnTo>
                <a:lnTo>
                  <a:pt x="108" y="85"/>
                </a:lnTo>
                <a:lnTo>
                  <a:pt x="73" y="92"/>
                </a:lnTo>
                <a:lnTo>
                  <a:pt x="24" y="96"/>
                </a:lnTo>
                <a:lnTo>
                  <a:pt x="29" y="93"/>
                </a:lnTo>
                <a:lnTo>
                  <a:pt x="30" y="83"/>
                </a:lnTo>
                <a:lnTo>
                  <a:pt x="17" y="80"/>
                </a:lnTo>
                <a:lnTo>
                  <a:pt x="0" y="75"/>
                </a:lnTo>
                <a:lnTo>
                  <a:pt x="1" y="64"/>
                </a:lnTo>
                <a:lnTo>
                  <a:pt x="73" y="58"/>
                </a:lnTo>
                <a:lnTo>
                  <a:pt x="10" y="52"/>
                </a:lnTo>
                <a:lnTo>
                  <a:pt x="8" y="45"/>
                </a:lnTo>
                <a:lnTo>
                  <a:pt x="17" y="3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3" name="Freeform 67"/>
          <p:cNvSpPr>
            <a:spLocks noChangeAspect="1"/>
          </p:cNvSpPr>
          <p:nvPr/>
        </p:nvSpPr>
        <p:spPr bwMode="auto">
          <a:xfrm>
            <a:off x="2643554" y="1444625"/>
            <a:ext cx="252046" cy="96838"/>
          </a:xfrm>
          <a:custGeom>
            <a:avLst/>
            <a:gdLst>
              <a:gd name="T0" fmla="*/ 2147483647 w 158"/>
              <a:gd name="T1" fmla="*/ 2147483647 h 67"/>
              <a:gd name="T2" fmla="*/ 2147483647 w 158"/>
              <a:gd name="T3" fmla="*/ 2147483647 h 67"/>
              <a:gd name="T4" fmla="*/ 2147483647 w 158"/>
              <a:gd name="T5" fmla="*/ 2147483647 h 67"/>
              <a:gd name="T6" fmla="*/ 2147483647 w 158"/>
              <a:gd name="T7" fmla="*/ 2147483647 h 67"/>
              <a:gd name="T8" fmla="*/ 2147483647 w 158"/>
              <a:gd name="T9" fmla="*/ 2147483647 h 67"/>
              <a:gd name="T10" fmla="*/ 2147483647 w 158"/>
              <a:gd name="T11" fmla="*/ 2147483647 h 67"/>
              <a:gd name="T12" fmla="*/ 0 w 158"/>
              <a:gd name="T13" fmla="*/ 2147483647 h 67"/>
              <a:gd name="T14" fmla="*/ 2147483647 w 158"/>
              <a:gd name="T15" fmla="*/ 2147483647 h 67"/>
              <a:gd name="T16" fmla="*/ 2147483647 w 158"/>
              <a:gd name="T17" fmla="*/ 2147483647 h 67"/>
              <a:gd name="T18" fmla="*/ 2147483647 w 158"/>
              <a:gd name="T19" fmla="*/ 2147483647 h 67"/>
              <a:gd name="T20" fmla="*/ 2147483647 w 158"/>
              <a:gd name="T21" fmla="*/ 2147483647 h 67"/>
              <a:gd name="T22" fmla="*/ 2147483647 w 158"/>
              <a:gd name="T23" fmla="*/ 2147483647 h 67"/>
              <a:gd name="T24" fmla="*/ 2147483647 w 158"/>
              <a:gd name="T25" fmla="*/ 2147483647 h 67"/>
              <a:gd name="T26" fmla="*/ 2147483647 w 158"/>
              <a:gd name="T27" fmla="*/ 2147483647 h 67"/>
              <a:gd name="T28" fmla="*/ 2147483647 w 158"/>
              <a:gd name="T29" fmla="*/ 2147483647 h 67"/>
              <a:gd name="T30" fmla="*/ 2147483647 w 158"/>
              <a:gd name="T31" fmla="*/ 0 h 67"/>
              <a:gd name="T32" fmla="*/ 2147483647 w 158"/>
              <a:gd name="T33" fmla="*/ 2147483647 h 67"/>
              <a:gd name="T34" fmla="*/ 2147483647 w 158"/>
              <a:gd name="T35" fmla="*/ 214748364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67"/>
              <a:gd name="T56" fmla="*/ 158 w 158"/>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67">
                <a:moveTo>
                  <a:pt x="64" y="10"/>
                </a:moveTo>
                <a:lnTo>
                  <a:pt x="66" y="12"/>
                </a:lnTo>
                <a:lnTo>
                  <a:pt x="38" y="26"/>
                </a:lnTo>
                <a:lnTo>
                  <a:pt x="38" y="29"/>
                </a:lnTo>
                <a:lnTo>
                  <a:pt x="31" y="30"/>
                </a:lnTo>
                <a:lnTo>
                  <a:pt x="25" y="39"/>
                </a:lnTo>
                <a:lnTo>
                  <a:pt x="0" y="50"/>
                </a:lnTo>
                <a:lnTo>
                  <a:pt x="17" y="54"/>
                </a:lnTo>
                <a:lnTo>
                  <a:pt x="16" y="66"/>
                </a:lnTo>
                <a:lnTo>
                  <a:pt x="55" y="56"/>
                </a:lnTo>
                <a:lnTo>
                  <a:pt x="76" y="43"/>
                </a:lnTo>
                <a:lnTo>
                  <a:pt x="98" y="35"/>
                </a:lnTo>
                <a:lnTo>
                  <a:pt x="157" y="19"/>
                </a:lnTo>
                <a:lnTo>
                  <a:pt x="148" y="6"/>
                </a:lnTo>
                <a:lnTo>
                  <a:pt x="124" y="10"/>
                </a:lnTo>
                <a:lnTo>
                  <a:pt x="109" y="0"/>
                </a:lnTo>
                <a:lnTo>
                  <a:pt x="68" y="3"/>
                </a:lnTo>
                <a:lnTo>
                  <a:pt x="64"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4" name="Freeform 68"/>
          <p:cNvSpPr>
            <a:spLocks noChangeAspect="1"/>
          </p:cNvSpPr>
          <p:nvPr/>
        </p:nvSpPr>
        <p:spPr bwMode="auto">
          <a:xfrm>
            <a:off x="2375389" y="1571625"/>
            <a:ext cx="36634" cy="19050"/>
          </a:xfrm>
          <a:custGeom>
            <a:avLst/>
            <a:gdLst>
              <a:gd name="T0" fmla="*/ 2147483647 w 23"/>
              <a:gd name="T1" fmla="*/ 2147483647 h 14"/>
              <a:gd name="T2" fmla="*/ 2147483647 w 23"/>
              <a:gd name="T3" fmla="*/ 0 h 14"/>
              <a:gd name="T4" fmla="*/ 2147483647 w 23"/>
              <a:gd name="T5" fmla="*/ 2147483647 h 14"/>
              <a:gd name="T6" fmla="*/ 0 w 23"/>
              <a:gd name="T7" fmla="*/ 2147483647 h 14"/>
              <a:gd name="T8" fmla="*/ 2147483647 w 23"/>
              <a:gd name="T9" fmla="*/ 2147483647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4" y="8"/>
                </a:moveTo>
                <a:lnTo>
                  <a:pt x="18" y="0"/>
                </a:lnTo>
                <a:lnTo>
                  <a:pt x="22" y="4"/>
                </a:lnTo>
                <a:lnTo>
                  <a:pt x="0" y="13"/>
                </a:lnTo>
                <a:lnTo>
                  <a:pt x="4"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5" name="Freeform 69"/>
          <p:cNvSpPr>
            <a:spLocks noChangeAspect="1"/>
          </p:cNvSpPr>
          <p:nvPr/>
        </p:nvSpPr>
        <p:spPr bwMode="auto">
          <a:xfrm>
            <a:off x="3807117" y="1227138"/>
            <a:ext cx="1088781" cy="646112"/>
          </a:xfrm>
          <a:custGeom>
            <a:avLst/>
            <a:gdLst>
              <a:gd name="T0" fmla="*/ 2147483647 w 682"/>
              <a:gd name="T1" fmla="*/ 2147483647 h 439"/>
              <a:gd name="T2" fmla="*/ 2147483647 w 682"/>
              <a:gd name="T3" fmla="*/ 2147483647 h 439"/>
              <a:gd name="T4" fmla="*/ 2147483647 w 682"/>
              <a:gd name="T5" fmla="*/ 2147483647 h 439"/>
              <a:gd name="T6" fmla="*/ 2147483647 w 682"/>
              <a:gd name="T7" fmla="*/ 2147483647 h 439"/>
              <a:gd name="T8" fmla="*/ 2147483647 w 682"/>
              <a:gd name="T9" fmla="*/ 2147483647 h 439"/>
              <a:gd name="T10" fmla="*/ 2147483647 w 682"/>
              <a:gd name="T11" fmla="*/ 2147483647 h 439"/>
              <a:gd name="T12" fmla="*/ 2147483647 w 682"/>
              <a:gd name="T13" fmla="*/ 2147483647 h 439"/>
              <a:gd name="T14" fmla="*/ 2147483647 w 682"/>
              <a:gd name="T15" fmla="*/ 2147483647 h 439"/>
              <a:gd name="T16" fmla="*/ 2147483647 w 682"/>
              <a:gd name="T17" fmla="*/ 2147483647 h 439"/>
              <a:gd name="T18" fmla="*/ 2147483647 w 682"/>
              <a:gd name="T19" fmla="*/ 2147483647 h 439"/>
              <a:gd name="T20" fmla="*/ 2147483647 w 682"/>
              <a:gd name="T21" fmla="*/ 2147483647 h 439"/>
              <a:gd name="T22" fmla="*/ 2147483647 w 682"/>
              <a:gd name="T23" fmla="*/ 2147483647 h 439"/>
              <a:gd name="T24" fmla="*/ 2147483647 w 682"/>
              <a:gd name="T25" fmla="*/ 2147483647 h 439"/>
              <a:gd name="T26" fmla="*/ 2147483647 w 682"/>
              <a:gd name="T27" fmla="*/ 2147483647 h 439"/>
              <a:gd name="T28" fmla="*/ 2147483647 w 682"/>
              <a:gd name="T29" fmla="*/ 2147483647 h 439"/>
              <a:gd name="T30" fmla="*/ 2147483647 w 682"/>
              <a:gd name="T31" fmla="*/ 2147483647 h 439"/>
              <a:gd name="T32" fmla="*/ 2147483647 w 682"/>
              <a:gd name="T33" fmla="*/ 2147483647 h 439"/>
              <a:gd name="T34" fmla="*/ 2147483647 w 682"/>
              <a:gd name="T35" fmla="*/ 2147483647 h 439"/>
              <a:gd name="T36" fmla="*/ 2147483647 w 682"/>
              <a:gd name="T37" fmla="*/ 2147483647 h 439"/>
              <a:gd name="T38" fmla="*/ 2147483647 w 682"/>
              <a:gd name="T39" fmla="*/ 2147483647 h 439"/>
              <a:gd name="T40" fmla="*/ 2147483647 w 682"/>
              <a:gd name="T41" fmla="*/ 2147483647 h 439"/>
              <a:gd name="T42" fmla="*/ 2147483647 w 682"/>
              <a:gd name="T43" fmla="*/ 2147483647 h 439"/>
              <a:gd name="T44" fmla="*/ 2147483647 w 682"/>
              <a:gd name="T45" fmla="*/ 2147483647 h 439"/>
              <a:gd name="T46" fmla="*/ 2147483647 w 682"/>
              <a:gd name="T47" fmla="*/ 2147483647 h 439"/>
              <a:gd name="T48" fmla="*/ 2147483647 w 682"/>
              <a:gd name="T49" fmla="*/ 2147483647 h 439"/>
              <a:gd name="T50" fmla="*/ 2147483647 w 682"/>
              <a:gd name="T51" fmla="*/ 2147483647 h 439"/>
              <a:gd name="T52" fmla="*/ 2147483647 w 682"/>
              <a:gd name="T53" fmla="*/ 2147483647 h 439"/>
              <a:gd name="T54" fmla="*/ 2147483647 w 682"/>
              <a:gd name="T55" fmla="*/ 2147483647 h 439"/>
              <a:gd name="T56" fmla="*/ 2147483647 w 682"/>
              <a:gd name="T57" fmla="*/ 2147483647 h 439"/>
              <a:gd name="T58" fmla="*/ 2147483647 w 682"/>
              <a:gd name="T59" fmla="*/ 2147483647 h 439"/>
              <a:gd name="T60" fmla="*/ 2147483647 w 682"/>
              <a:gd name="T61" fmla="*/ 2147483647 h 439"/>
              <a:gd name="T62" fmla="*/ 2147483647 w 682"/>
              <a:gd name="T63" fmla="*/ 2147483647 h 439"/>
              <a:gd name="T64" fmla="*/ 2147483647 w 682"/>
              <a:gd name="T65" fmla="*/ 2147483647 h 439"/>
              <a:gd name="T66" fmla="*/ 2147483647 w 682"/>
              <a:gd name="T67" fmla="*/ 2147483647 h 439"/>
              <a:gd name="T68" fmla="*/ 2147483647 w 682"/>
              <a:gd name="T69" fmla="*/ 2147483647 h 439"/>
              <a:gd name="T70" fmla="*/ 2147483647 w 682"/>
              <a:gd name="T71" fmla="*/ 2147483647 h 439"/>
              <a:gd name="T72" fmla="*/ 2147483647 w 682"/>
              <a:gd name="T73" fmla="*/ 2147483647 h 439"/>
              <a:gd name="T74" fmla="*/ 2147483647 w 682"/>
              <a:gd name="T75" fmla="*/ 2147483647 h 439"/>
              <a:gd name="T76" fmla="*/ 2147483647 w 682"/>
              <a:gd name="T77" fmla="*/ 2147483647 h 439"/>
              <a:gd name="T78" fmla="*/ 2147483647 w 682"/>
              <a:gd name="T79" fmla="*/ 2147483647 h 439"/>
              <a:gd name="T80" fmla="*/ 2147483647 w 682"/>
              <a:gd name="T81" fmla="*/ 2147483647 h 439"/>
              <a:gd name="T82" fmla="*/ 2147483647 w 682"/>
              <a:gd name="T83" fmla="*/ 2147483647 h 439"/>
              <a:gd name="T84" fmla="*/ 2147483647 w 682"/>
              <a:gd name="T85" fmla="*/ 2147483647 h 439"/>
              <a:gd name="T86" fmla="*/ 2147483647 w 682"/>
              <a:gd name="T87" fmla="*/ 2147483647 h 439"/>
              <a:gd name="T88" fmla="*/ 2147483647 w 682"/>
              <a:gd name="T89" fmla="*/ 2147483647 h 439"/>
              <a:gd name="T90" fmla="*/ 2147483647 w 682"/>
              <a:gd name="T91" fmla="*/ 2147483647 h 439"/>
              <a:gd name="T92" fmla="*/ 2147483647 w 682"/>
              <a:gd name="T93" fmla="*/ 2147483647 h 439"/>
              <a:gd name="T94" fmla="*/ 2147483647 w 682"/>
              <a:gd name="T95" fmla="*/ 2147483647 h 439"/>
              <a:gd name="T96" fmla="*/ 0 w 682"/>
              <a:gd name="T97" fmla="*/ 2147483647 h 439"/>
              <a:gd name="T98" fmla="*/ 2147483647 w 682"/>
              <a:gd name="T99" fmla="*/ 2147483647 h 439"/>
              <a:gd name="T100" fmla="*/ 2147483647 w 682"/>
              <a:gd name="T101" fmla="*/ 2147483647 h 439"/>
              <a:gd name="T102" fmla="*/ 2147483647 w 682"/>
              <a:gd name="T103" fmla="*/ 2147483647 h 439"/>
              <a:gd name="T104" fmla="*/ 2147483647 w 682"/>
              <a:gd name="T105" fmla="*/ 2147483647 h 439"/>
              <a:gd name="T106" fmla="*/ 2147483647 w 682"/>
              <a:gd name="T107" fmla="*/ 2147483647 h 439"/>
              <a:gd name="T108" fmla="*/ 2147483647 w 682"/>
              <a:gd name="T109" fmla="*/ 2147483647 h 439"/>
              <a:gd name="T110" fmla="*/ 2147483647 w 682"/>
              <a:gd name="T111" fmla="*/ 2147483647 h 439"/>
              <a:gd name="T112" fmla="*/ 2147483647 w 682"/>
              <a:gd name="T113" fmla="*/ 2147483647 h 439"/>
              <a:gd name="T114" fmla="*/ 2147483647 w 682"/>
              <a:gd name="T115" fmla="*/ 2147483647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2"/>
              <a:gd name="T175" fmla="*/ 0 h 439"/>
              <a:gd name="T176" fmla="*/ 682 w 682"/>
              <a:gd name="T177" fmla="*/ 439 h 4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2" h="439">
                <a:moveTo>
                  <a:pt x="343" y="8"/>
                </a:moveTo>
                <a:lnTo>
                  <a:pt x="369" y="4"/>
                </a:lnTo>
                <a:lnTo>
                  <a:pt x="407" y="12"/>
                </a:lnTo>
                <a:lnTo>
                  <a:pt x="410" y="3"/>
                </a:lnTo>
                <a:lnTo>
                  <a:pt x="494" y="0"/>
                </a:lnTo>
                <a:lnTo>
                  <a:pt x="538" y="5"/>
                </a:lnTo>
                <a:lnTo>
                  <a:pt x="548" y="8"/>
                </a:lnTo>
                <a:lnTo>
                  <a:pt x="550" y="10"/>
                </a:lnTo>
                <a:lnTo>
                  <a:pt x="535" y="12"/>
                </a:lnTo>
                <a:lnTo>
                  <a:pt x="587" y="15"/>
                </a:lnTo>
                <a:lnTo>
                  <a:pt x="541" y="21"/>
                </a:lnTo>
                <a:lnTo>
                  <a:pt x="536" y="24"/>
                </a:lnTo>
                <a:lnTo>
                  <a:pt x="539" y="24"/>
                </a:lnTo>
                <a:lnTo>
                  <a:pt x="520" y="32"/>
                </a:lnTo>
                <a:lnTo>
                  <a:pt x="575" y="22"/>
                </a:lnTo>
                <a:lnTo>
                  <a:pt x="577" y="24"/>
                </a:lnTo>
                <a:lnTo>
                  <a:pt x="573" y="29"/>
                </a:lnTo>
                <a:lnTo>
                  <a:pt x="543" y="46"/>
                </a:lnTo>
                <a:lnTo>
                  <a:pt x="599" y="26"/>
                </a:lnTo>
                <a:lnTo>
                  <a:pt x="596" y="32"/>
                </a:lnTo>
                <a:lnTo>
                  <a:pt x="620" y="29"/>
                </a:lnTo>
                <a:lnTo>
                  <a:pt x="628" y="24"/>
                </a:lnTo>
                <a:lnTo>
                  <a:pt x="654" y="24"/>
                </a:lnTo>
                <a:lnTo>
                  <a:pt x="681" y="28"/>
                </a:lnTo>
                <a:lnTo>
                  <a:pt x="650" y="35"/>
                </a:lnTo>
                <a:lnTo>
                  <a:pt x="651" y="39"/>
                </a:lnTo>
                <a:lnTo>
                  <a:pt x="634" y="44"/>
                </a:lnTo>
                <a:lnTo>
                  <a:pt x="589" y="51"/>
                </a:lnTo>
                <a:lnTo>
                  <a:pt x="590" y="58"/>
                </a:lnTo>
                <a:lnTo>
                  <a:pt x="620" y="51"/>
                </a:lnTo>
                <a:lnTo>
                  <a:pt x="596" y="58"/>
                </a:lnTo>
                <a:lnTo>
                  <a:pt x="591" y="65"/>
                </a:lnTo>
                <a:lnTo>
                  <a:pt x="573" y="72"/>
                </a:lnTo>
                <a:lnTo>
                  <a:pt x="559" y="89"/>
                </a:lnTo>
                <a:lnTo>
                  <a:pt x="573" y="86"/>
                </a:lnTo>
                <a:lnTo>
                  <a:pt x="590" y="89"/>
                </a:lnTo>
                <a:lnTo>
                  <a:pt x="573" y="90"/>
                </a:lnTo>
                <a:lnTo>
                  <a:pt x="577" y="95"/>
                </a:lnTo>
                <a:lnTo>
                  <a:pt x="571" y="97"/>
                </a:lnTo>
                <a:lnTo>
                  <a:pt x="596" y="98"/>
                </a:lnTo>
                <a:lnTo>
                  <a:pt x="596" y="105"/>
                </a:lnTo>
                <a:lnTo>
                  <a:pt x="543" y="109"/>
                </a:lnTo>
                <a:lnTo>
                  <a:pt x="552" y="117"/>
                </a:lnTo>
                <a:lnTo>
                  <a:pt x="573" y="120"/>
                </a:lnTo>
                <a:lnTo>
                  <a:pt x="558" y="122"/>
                </a:lnTo>
                <a:lnTo>
                  <a:pt x="573" y="125"/>
                </a:lnTo>
                <a:lnTo>
                  <a:pt x="570" y="136"/>
                </a:lnTo>
                <a:lnTo>
                  <a:pt x="557" y="141"/>
                </a:lnTo>
                <a:lnTo>
                  <a:pt x="550" y="147"/>
                </a:lnTo>
                <a:lnTo>
                  <a:pt x="572" y="150"/>
                </a:lnTo>
                <a:lnTo>
                  <a:pt x="538" y="147"/>
                </a:lnTo>
                <a:lnTo>
                  <a:pt x="531" y="151"/>
                </a:lnTo>
                <a:lnTo>
                  <a:pt x="555" y="159"/>
                </a:lnTo>
                <a:lnTo>
                  <a:pt x="550" y="167"/>
                </a:lnTo>
                <a:lnTo>
                  <a:pt x="527" y="171"/>
                </a:lnTo>
                <a:lnTo>
                  <a:pt x="509" y="161"/>
                </a:lnTo>
                <a:lnTo>
                  <a:pt x="486" y="171"/>
                </a:lnTo>
                <a:lnTo>
                  <a:pt x="496" y="175"/>
                </a:lnTo>
                <a:lnTo>
                  <a:pt x="496" y="183"/>
                </a:lnTo>
                <a:lnTo>
                  <a:pt x="486" y="186"/>
                </a:lnTo>
                <a:lnTo>
                  <a:pt x="484" y="193"/>
                </a:lnTo>
                <a:lnTo>
                  <a:pt x="496" y="187"/>
                </a:lnTo>
                <a:lnTo>
                  <a:pt x="518" y="196"/>
                </a:lnTo>
                <a:lnTo>
                  <a:pt x="509" y="203"/>
                </a:lnTo>
                <a:lnTo>
                  <a:pt x="525" y="199"/>
                </a:lnTo>
                <a:lnTo>
                  <a:pt x="516" y="207"/>
                </a:lnTo>
                <a:lnTo>
                  <a:pt x="527" y="205"/>
                </a:lnTo>
                <a:lnTo>
                  <a:pt x="519" y="214"/>
                </a:lnTo>
                <a:lnTo>
                  <a:pt x="522" y="224"/>
                </a:lnTo>
                <a:lnTo>
                  <a:pt x="512" y="218"/>
                </a:lnTo>
                <a:lnTo>
                  <a:pt x="510" y="224"/>
                </a:lnTo>
                <a:lnTo>
                  <a:pt x="500" y="224"/>
                </a:lnTo>
                <a:lnTo>
                  <a:pt x="489" y="207"/>
                </a:lnTo>
                <a:lnTo>
                  <a:pt x="456" y="198"/>
                </a:lnTo>
                <a:lnTo>
                  <a:pt x="454" y="202"/>
                </a:lnTo>
                <a:lnTo>
                  <a:pt x="459" y="205"/>
                </a:lnTo>
                <a:lnTo>
                  <a:pt x="479" y="209"/>
                </a:lnTo>
                <a:lnTo>
                  <a:pt x="444" y="215"/>
                </a:lnTo>
                <a:lnTo>
                  <a:pt x="443" y="222"/>
                </a:lnTo>
                <a:lnTo>
                  <a:pt x="433" y="229"/>
                </a:lnTo>
                <a:lnTo>
                  <a:pt x="461" y="227"/>
                </a:lnTo>
                <a:lnTo>
                  <a:pt x="476" y="227"/>
                </a:lnTo>
                <a:lnTo>
                  <a:pt x="516" y="231"/>
                </a:lnTo>
                <a:lnTo>
                  <a:pt x="455" y="259"/>
                </a:lnTo>
                <a:lnTo>
                  <a:pt x="410" y="266"/>
                </a:lnTo>
                <a:lnTo>
                  <a:pt x="403" y="270"/>
                </a:lnTo>
                <a:lnTo>
                  <a:pt x="385" y="272"/>
                </a:lnTo>
                <a:lnTo>
                  <a:pt x="379" y="272"/>
                </a:lnTo>
                <a:lnTo>
                  <a:pt x="364" y="279"/>
                </a:lnTo>
                <a:lnTo>
                  <a:pt x="354" y="292"/>
                </a:lnTo>
                <a:lnTo>
                  <a:pt x="336" y="305"/>
                </a:lnTo>
                <a:lnTo>
                  <a:pt x="322" y="304"/>
                </a:lnTo>
                <a:lnTo>
                  <a:pt x="315" y="315"/>
                </a:lnTo>
                <a:lnTo>
                  <a:pt x="302" y="312"/>
                </a:lnTo>
                <a:lnTo>
                  <a:pt x="299" y="317"/>
                </a:lnTo>
                <a:lnTo>
                  <a:pt x="293" y="314"/>
                </a:lnTo>
                <a:lnTo>
                  <a:pt x="285" y="314"/>
                </a:lnTo>
                <a:lnTo>
                  <a:pt x="284" y="320"/>
                </a:lnTo>
                <a:lnTo>
                  <a:pt x="266" y="320"/>
                </a:lnTo>
                <a:lnTo>
                  <a:pt x="258" y="324"/>
                </a:lnTo>
                <a:lnTo>
                  <a:pt x="261" y="328"/>
                </a:lnTo>
                <a:lnTo>
                  <a:pt x="255" y="332"/>
                </a:lnTo>
                <a:lnTo>
                  <a:pt x="244" y="331"/>
                </a:lnTo>
                <a:lnTo>
                  <a:pt x="240" y="336"/>
                </a:lnTo>
                <a:lnTo>
                  <a:pt x="250" y="345"/>
                </a:lnTo>
                <a:lnTo>
                  <a:pt x="233" y="348"/>
                </a:lnTo>
                <a:lnTo>
                  <a:pt x="242" y="352"/>
                </a:lnTo>
                <a:lnTo>
                  <a:pt x="241" y="360"/>
                </a:lnTo>
                <a:lnTo>
                  <a:pt x="231" y="357"/>
                </a:lnTo>
                <a:lnTo>
                  <a:pt x="238" y="364"/>
                </a:lnTo>
                <a:lnTo>
                  <a:pt x="225" y="368"/>
                </a:lnTo>
                <a:lnTo>
                  <a:pt x="225" y="375"/>
                </a:lnTo>
                <a:lnTo>
                  <a:pt x="217" y="373"/>
                </a:lnTo>
                <a:lnTo>
                  <a:pt x="221" y="377"/>
                </a:lnTo>
                <a:lnTo>
                  <a:pt x="204" y="382"/>
                </a:lnTo>
                <a:lnTo>
                  <a:pt x="209" y="387"/>
                </a:lnTo>
                <a:lnTo>
                  <a:pt x="208" y="401"/>
                </a:lnTo>
                <a:lnTo>
                  <a:pt x="189" y="426"/>
                </a:lnTo>
                <a:lnTo>
                  <a:pt x="177" y="427"/>
                </a:lnTo>
                <a:lnTo>
                  <a:pt x="183" y="436"/>
                </a:lnTo>
                <a:lnTo>
                  <a:pt x="161" y="438"/>
                </a:lnTo>
                <a:lnTo>
                  <a:pt x="155" y="436"/>
                </a:lnTo>
                <a:lnTo>
                  <a:pt x="161" y="427"/>
                </a:lnTo>
                <a:lnTo>
                  <a:pt x="151" y="424"/>
                </a:lnTo>
                <a:lnTo>
                  <a:pt x="156" y="417"/>
                </a:lnTo>
                <a:lnTo>
                  <a:pt x="119" y="422"/>
                </a:lnTo>
                <a:lnTo>
                  <a:pt x="128" y="417"/>
                </a:lnTo>
                <a:lnTo>
                  <a:pt x="111" y="410"/>
                </a:lnTo>
                <a:lnTo>
                  <a:pt x="111" y="406"/>
                </a:lnTo>
                <a:lnTo>
                  <a:pt x="114" y="403"/>
                </a:lnTo>
                <a:lnTo>
                  <a:pt x="108" y="398"/>
                </a:lnTo>
                <a:lnTo>
                  <a:pt x="112" y="393"/>
                </a:lnTo>
                <a:lnTo>
                  <a:pt x="104" y="387"/>
                </a:lnTo>
                <a:lnTo>
                  <a:pt x="109" y="380"/>
                </a:lnTo>
                <a:lnTo>
                  <a:pt x="102" y="377"/>
                </a:lnTo>
                <a:lnTo>
                  <a:pt x="100" y="353"/>
                </a:lnTo>
                <a:lnTo>
                  <a:pt x="120" y="344"/>
                </a:lnTo>
                <a:lnTo>
                  <a:pt x="116" y="338"/>
                </a:lnTo>
                <a:lnTo>
                  <a:pt x="94" y="349"/>
                </a:lnTo>
                <a:lnTo>
                  <a:pt x="102" y="338"/>
                </a:lnTo>
                <a:lnTo>
                  <a:pt x="98" y="328"/>
                </a:lnTo>
                <a:lnTo>
                  <a:pt x="102" y="325"/>
                </a:lnTo>
                <a:lnTo>
                  <a:pt x="91" y="320"/>
                </a:lnTo>
                <a:lnTo>
                  <a:pt x="99" y="315"/>
                </a:lnTo>
                <a:lnTo>
                  <a:pt x="91" y="314"/>
                </a:lnTo>
                <a:lnTo>
                  <a:pt x="100" y="309"/>
                </a:lnTo>
                <a:lnTo>
                  <a:pt x="92" y="305"/>
                </a:lnTo>
                <a:lnTo>
                  <a:pt x="104" y="294"/>
                </a:lnTo>
                <a:lnTo>
                  <a:pt x="95" y="292"/>
                </a:lnTo>
                <a:lnTo>
                  <a:pt x="106" y="282"/>
                </a:lnTo>
                <a:lnTo>
                  <a:pt x="103" y="282"/>
                </a:lnTo>
                <a:lnTo>
                  <a:pt x="108" y="276"/>
                </a:lnTo>
                <a:lnTo>
                  <a:pt x="111" y="270"/>
                </a:lnTo>
                <a:lnTo>
                  <a:pt x="142" y="270"/>
                </a:lnTo>
                <a:lnTo>
                  <a:pt x="142" y="267"/>
                </a:lnTo>
                <a:lnTo>
                  <a:pt x="120" y="266"/>
                </a:lnTo>
                <a:lnTo>
                  <a:pt x="144" y="260"/>
                </a:lnTo>
                <a:lnTo>
                  <a:pt x="149" y="252"/>
                </a:lnTo>
                <a:lnTo>
                  <a:pt x="156" y="252"/>
                </a:lnTo>
                <a:lnTo>
                  <a:pt x="152" y="247"/>
                </a:lnTo>
                <a:lnTo>
                  <a:pt x="165" y="233"/>
                </a:lnTo>
                <a:lnTo>
                  <a:pt x="142" y="233"/>
                </a:lnTo>
                <a:lnTo>
                  <a:pt x="121" y="221"/>
                </a:lnTo>
                <a:lnTo>
                  <a:pt x="165" y="229"/>
                </a:lnTo>
                <a:lnTo>
                  <a:pt x="161" y="222"/>
                </a:lnTo>
                <a:lnTo>
                  <a:pt x="166" y="218"/>
                </a:lnTo>
                <a:lnTo>
                  <a:pt x="156" y="214"/>
                </a:lnTo>
                <a:lnTo>
                  <a:pt x="164" y="210"/>
                </a:lnTo>
                <a:lnTo>
                  <a:pt x="161" y="205"/>
                </a:lnTo>
                <a:lnTo>
                  <a:pt x="146" y="205"/>
                </a:lnTo>
                <a:lnTo>
                  <a:pt x="163" y="202"/>
                </a:lnTo>
                <a:lnTo>
                  <a:pt x="145" y="195"/>
                </a:lnTo>
                <a:lnTo>
                  <a:pt x="134" y="202"/>
                </a:lnTo>
                <a:lnTo>
                  <a:pt x="134" y="205"/>
                </a:lnTo>
                <a:lnTo>
                  <a:pt x="116" y="203"/>
                </a:lnTo>
                <a:lnTo>
                  <a:pt x="130" y="195"/>
                </a:lnTo>
                <a:lnTo>
                  <a:pt x="123" y="195"/>
                </a:lnTo>
                <a:lnTo>
                  <a:pt x="134" y="187"/>
                </a:lnTo>
                <a:lnTo>
                  <a:pt x="143" y="179"/>
                </a:lnTo>
                <a:lnTo>
                  <a:pt x="132" y="174"/>
                </a:lnTo>
                <a:lnTo>
                  <a:pt x="142" y="169"/>
                </a:lnTo>
                <a:lnTo>
                  <a:pt x="134" y="169"/>
                </a:lnTo>
                <a:lnTo>
                  <a:pt x="138" y="154"/>
                </a:lnTo>
                <a:lnTo>
                  <a:pt x="133" y="151"/>
                </a:lnTo>
                <a:lnTo>
                  <a:pt x="141" y="149"/>
                </a:lnTo>
                <a:lnTo>
                  <a:pt x="123" y="133"/>
                </a:lnTo>
                <a:lnTo>
                  <a:pt x="129" y="131"/>
                </a:lnTo>
                <a:lnTo>
                  <a:pt x="128" y="125"/>
                </a:lnTo>
                <a:lnTo>
                  <a:pt x="81" y="117"/>
                </a:lnTo>
                <a:lnTo>
                  <a:pt x="53" y="122"/>
                </a:lnTo>
                <a:lnTo>
                  <a:pt x="38" y="117"/>
                </a:lnTo>
                <a:lnTo>
                  <a:pt x="40" y="123"/>
                </a:lnTo>
                <a:lnTo>
                  <a:pt x="21" y="121"/>
                </a:lnTo>
                <a:lnTo>
                  <a:pt x="10" y="113"/>
                </a:lnTo>
                <a:lnTo>
                  <a:pt x="30" y="109"/>
                </a:lnTo>
                <a:lnTo>
                  <a:pt x="0" y="105"/>
                </a:lnTo>
                <a:lnTo>
                  <a:pt x="67" y="99"/>
                </a:lnTo>
                <a:lnTo>
                  <a:pt x="69" y="96"/>
                </a:lnTo>
                <a:lnTo>
                  <a:pt x="69" y="90"/>
                </a:lnTo>
                <a:lnTo>
                  <a:pt x="22" y="95"/>
                </a:lnTo>
                <a:lnTo>
                  <a:pt x="27" y="88"/>
                </a:lnTo>
                <a:lnTo>
                  <a:pt x="4" y="87"/>
                </a:lnTo>
                <a:lnTo>
                  <a:pt x="3" y="81"/>
                </a:lnTo>
                <a:lnTo>
                  <a:pt x="59" y="68"/>
                </a:lnTo>
                <a:lnTo>
                  <a:pt x="89" y="68"/>
                </a:lnTo>
                <a:lnTo>
                  <a:pt x="108" y="61"/>
                </a:lnTo>
                <a:lnTo>
                  <a:pt x="108" y="56"/>
                </a:lnTo>
                <a:lnTo>
                  <a:pt x="126" y="50"/>
                </a:lnTo>
                <a:lnTo>
                  <a:pt x="101" y="52"/>
                </a:lnTo>
                <a:lnTo>
                  <a:pt x="88" y="47"/>
                </a:lnTo>
                <a:lnTo>
                  <a:pt x="135" y="35"/>
                </a:lnTo>
                <a:lnTo>
                  <a:pt x="164" y="35"/>
                </a:lnTo>
                <a:lnTo>
                  <a:pt x="164" y="32"/>
                </a:lnTo>
                <a:lnTo>
                  <a:pt x="171" y="29"/>
                </a:lnTo>
                <a:lnTo>
                  <a:pt x="166" y="26"/>
                </a:lnTo>
                <a:lnTo>
                  <a:pt x="182" y="24"/>
                </a:lnTo>
                <a:lnTo>
                  <a:pt x="190" y="24"/>
                </a:lnTo>
                <a:lnTo>
                  <a:pt x="245" y="17"/>
                </a:lnTo>
                <a:lnTo>
                  <a:pt x="252" y="24"/>
                </a:lnTo>
                <a:lnTo>
                  <a:pt x="257" y="22"/>
                </a:lnTo>
                <a:lnTo>
                  <a:pt x="284" y="26"/>
                </a:lnTo>
                <a:lnTo>
                  <a:pt x="276" y="24"/>
                </a:lnTo>
                <a:lnTo>
                  <a:pt x="292" y="24"/>
                </a:lnTo>
                <a:lnTo>
                  <a:pt x="282" y="15"/>
                </a:lnTo>
                <a:lnTo>
                  <a:pt x="337" y="26"/>
                </a:lnTo>
                <a:lnTo>
                  <a:pt x="343" y="24"/>
                </a:lnTo>
                <a:lnTo>
                  <a:pt x="337" y="22"/>
                </a:lnTo>
                <a:lnTo>
                  <a:pt x="352" y="22"/>
                </a:lnTo>
                <a:lnTo>
                  <a:pt x="344" y="17"/>
                </a:lnTo>
                <a:lnTo>
                  <a:pt x="365" y="20"/>
                </a:lnTo>
                <a:lnTo>
                  <a:pt x="337" y="11"/>
                </a:lnTo>
                <a:lnTo>
                  <a:pt x="343"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6" name="Freeform 70"/>
          <p:cNvSpPr>
            <a:spLocks noChangeAspect="1"/>
          </p:cNvSpPr>
          <p:nvPr/>
        </p:nvSpPr>
        <p:spPr bwMode="auto">
          <a:xfrm>
            <a:off x="4321467" y="1544733"/>
            <a:ext cx="54219" cy="14287"/>
          </a:xfrm>
          <a:custGeom>
            <a:avLst/>
            <a:gdLst>
              <a:gd name="T0" fmla="*/ 2147483647 w 35"/>
              <a:gd name="T1" fmla="*/ 0 h 9"/>
              <a:gd name="T2" fmla="*/ 2147483647 w 35"/>
              <a:gd name="T3" fmla="*/ 2147483647 h 9"/>
              <a:gd name="T4" fmla="*/ 0 w 35"/>
              <a:gd name="T5" fmla="*/ 2147483647 h 9"/>
              <a:gd name="T6" fmla="*/ 2147483647 w 35"/>
              <a:gd name="T7" fmla="*/ 0 h 9"/>
              <a:gd name="T8" fmla="*/ 2147483647 w 35"/>
              <a:gd name="T9" fmla="*/ 0 h 9"/>
              <a:gd name="T10" fmla="*/ 0 60000 65536"/>
              <a:gd name="T11" fmla="*/ 0 60000 65536"/>
              <a:gd name="T12" fmla="*/ 0 60000 65536"/>
              <a:gd name="T13" fmla="*/ 0 60000 65536"/>
              <a:gd name="T14" fmla="*/ 0 60000 65536"/>
              <a:gd name="T15" fmla="*/ 0 w 35"/>
              <a:gd name="T16" fmla="*/ 0 h 9"/>
              <a:gd name="T17" fmla="*/ 35 w 35"/>
              <a:gd name="T18" fmla="*/ 9 h 9"/>
            </a:gdLst>
            <a:ahLst/>
            <a:cxnLst>
              <a:cxn ang="T10">
                <a:pos x="T0" y="T1"/>
              </a:cxn>
              <a:cxn ang="T11">
                <a:pos x="T2" y="T3"/>
              </a:cxn>
              <a:cxn ang="T12">
                <a:pos x="T4" y="T5"/>
              </a:cxn>
              <a:cxn ang="T13">
                <a:pos x="T6" y="T7"/>
              </a:cxn>
              <a:cxn ang="T14">
                <a:pos x="T8" y="T9"/>
              </a:cxn>
            </a:cxnLst>
            <a:rect l="T15" t="T16" r="T17" b="T18"/>
            <a:pathLst>
              <a:path w="35" h="9">
                <a:moveTo>
                  <a:pt x="34" y="0"/>
                </a:moveTo>
                <a:lnTo>
                  <a:pt x="30" y="6"/>
                </a:lnTo>
                <a:lnTo>
                  <a:pt x="0" y="8"/>
                </a:lnTo>
                <a:lnTo>
                  <a:pt x="13" y="0"/>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7" name="Freeform 71"/>
          <p:cNvSpPr>
            <a:spLocks noChangeAspect="1"/>
          </p:cNvSpPr>
          <p:nvPr/>
        </p:nvSpPr>
        <p:spPr bwMode="auto">
          <a:xfrm>
            <a:off x="4463561" y="1389158"/>
            <a:ext cx="5862" cy="20637"/>
          </a:xfrm>
          <a:custGeom>
            <a:avLst/>
            <a:gdLst>
              <a:gd name="T0" fmla="*/ 2147483647 w 4"/>
              <a:gd name="T1" fmla="*/ 2147483647 h 13"/>
              <a:gd name="T2" fmla="*/ 2147483647 w 4"/>
              <a:gd name="T3" fmla="*/ 2147483647 h 13"/>
              <a:gd name="T4" fmla="*/ 0 w 4"/>
              <a:gd name="T5" fmla="*/ 0 h 13"/>
              <a:gd name="T6" fmla="*/ 2147483647 w 4"/>
              <a:gd name="T7" fmla="*/ 2147483647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3" y="1"/>
                </a:moveTo>
                <a:lnTo>
                  <a:pt x="3" y="12"/>
                </a:lnTo>
                <a:lnTo>
                  <a:pt x="0" y="0"/>
                </a:lnTo>
                <a:lnTo>
                  <a:pt x="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8" name="Freeform 72"/>
          <p:cNvSpPr>
            <a:spLocks noChangeAspect="1"/>
          </p:cNvSpPr>
          <p:nvPr/>
        </p:nvSpPr>
        <p:spPr bwMode="auto">
          <a:xfrm>
            <a:off x="3974125" y="1563783"/>
            <a:ext cx="61546" cy="22225"/>
          </a:xfrm>
          <a:custGeom>
            <a:avLst/>
            <a:gdLst>
              <a:gd name="T0" fmla="*/ 2147483647 w 38"/>
              <a:gd name="T1" fmla="*/ 2147483647 h 16"/>
              <a:gd name="T2" fmla="*/ 2147483647 w 38"/>
              <a:gd name="T3" fmla="*/ 2147483647 h 16"/>
              <a:gd name="T4" fmla="*/ 2147483647 w 38"/>
              <a:gd name="T5" fmla="*/ 2147483647 h 16"/>
              <a:gd name="T6" fmla="*/ 2147483647 w 38"/>
              <a:gd name="T7" fmla="*/ 0 h 16"/>
              <a:gd name="T8" fmla="*/ 2147483647 w 38"/>
              <a:gd name="T9" fmla="*/ 2147483647 h 16"/>
              <a:gd name="T10" fmla="*/ 2147483647 w 38"/>
              <a:gd name="T11" fmla="*/ 2147483647 h 16"/>
              <a:gd name="T12" fmla="*/ 0 w 38"/>
              <a:gd name="T13" fmla="*/ 2147483647 h 16"/>
              <a:gd name="T14" fmla="*/ 2147483647 w 38"/>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6"/>
              <a:gd name="T26" fmla="*/ 38 w 3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6">
                <a:moveTo>
                  <a:pt x="2" y="9"/>
                </a:moveTo>
                <a:lnTo>
                  <a:pt x="10" y="9"/>
                </a:lnTo>
                <a:lnTo>
                  <a:pt x="6" y="3"/>
                </a:lnTo>
                <a:lnTo>
                  <a:pt x="13" y="0"/>
                </a:lnTo>
                <a:lnTo>
                  <a:pt x="37" y="13"/>
                </a:lnTo>
                <a:lnTo>
                  <a:pt x="16" y="15"/>
                </a:lnTo>
                <a:lnTo>
                  <a:pt x="0" y="13"/>
                </a:lnTo>
                <a:lnTo>
                  <a:pt x="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49" name="Freeform 73"/>
          <p:cNvSpPr>
            <a:spLocks noChangeAspect="1"/>
          </p:cNvSpPr>
          <p:nvPr/>
        </p:nvSpPr>
        <p:spPr bwMode="auto">
          <a:xfrm>
            <a:off x="4407877" y="1490758"/>
            <a:ext cx="46892" cy="20637"/>
          </a:xfrm>
          <a:custGeom>
            <a:avLst/>
            <a:gdLst>
              <a:gd name="T0" fmla="*/ 2147483647 w 30"/>
              <a:gd name="T1" fmla="*/ 2147483647 h 15"/>
              <a:gd name="T2" fmla="*/ 2147483647 w 30"/>
              <a:gd name="T3" fmla="*/ 2147483647 h 15"/>
              <a:gd name="T4" fmla="*/ 2147483647 w 30"/>
              <a:gd name="T5" fmla="*/ 2147483647 h 15"/>
              <a:gd name="T6" fmla="*/ 2147483647 w 30"/>
              <a:gd name="T7" fmla="*/ 2147483647 h 15"/>
              <a:gd name="T8" fmla="*/ 0 w 30"/>
              <a:gd name="T9" fmla="*/ 0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2"/>
                </a:moveTo>
                <a:lnTo>
                  <a:pt x="29" y="8"/>
                </a:lnTo>
                <a:lnTo>
                  <a:pt x="19" y="10"/>
                </a:lnTo>
                <a:lnTo>
                  <a:pt x="22" y="14"/>
                </a:lnTo>
                <a:lnTo>
                  <a:pt x="0" y="0"/>
                </a:lnTo>
                <a:lnTo>
                  <a:pt x="1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0" name="Freeform 74"/>
          <p:cNvSpPr>
            <a:spLocks noChangeAspect="1"/>
          </p:cNvSpPr>
          <p:nvPr/>
        </p:nvSpPr>
        <p:spPr bwMode="auto">
          <a:xfrm>
            <a:off x="4457747" y="1422400"/>
            <a:ext cx="26377" cy="14288"/>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2147483647 w 18"/>
              <a:gd name="T9" fmla="*/ 0 h 10"/>
              <a:gd name="T10" fmla="*/ 2147483647 w 18"/>
              <a:gd name="T11" fmla="*/ 2147483647 h 10"/>
              <a:gd name="T12" fmla="*/ 0 60000 65536"/>
              <a:gd name="T13" fmla="*/ 0 60000 65536"/>
              <a:gd name="T14" fmla="*/ 0 60000 65536"/>
              <a:gd name="T15" fmla="*/ 0 60000 65536"/>
              <a:gd name="T16" fmla="*/ 0 60000 65536"/>
              <a:gd name="T17" fmla="*/ 0 60000 65536"/>
              <a:gd name="T18" fmla="*/ 0 w 18"/>
              <a:gd name="T19" fmla="*/ 0 h 10"/>
              <a:gd name="T20" fmla="*/ 18 w 1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8" h="10">
                <a:moveTo>
                  <a:pt x="13" y="1"/>
                </a:moveTo>
                <a:lnTo>
                  <a:pt x="17" y="3"/>
                </a:lnTo>
                <a:lnTo>
                  <a:pt x="15" y="9"/>
                </a:lnTo>
                <a:lnTo>
                  <a:pt x="0" y="7"/>
                </a:lnTo>
                <a:lnTo>
                  <a:pt x="1" y="0"/>
                </a:lnTo>
                <a:lnTo>
                  <a:pt x="1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1" name="Freeform 75"/>
          <p:cNvSpPr>
            <a:spLocks noChangeAspect="1"/>
          </p:cNvSpPr>
          <p:nvPr/>
        </p:nvSpPr>
        <p:spPr bwMode="auto">
          <a:xfrm>
            <a:off x="4116266" y="1247775"/>
            <a:ext cx="45426" cy="14288"/>
          </a:xfrm>
          <a:custGeom>
            <a:avLst/>
            <a:gdLst>
              <a:gd name="T0" fmla="*/ 0 w 30"/>
              <a:gd name="T1" fmla="*/ 0 h 10"/>
              <a:gd name="T2" fmla="*/ 2147483647 w 30"/>
              <a:gd name="T3" fmla="*/ 2147483647 h 10"/>
              <a:gd name="T4" fmla="*/ 2147483647 w 30"/>
              <a:gd name="T5" fmla="*/ 2147483647 h 10"/>
              <a:gd name="T6" fmla="*/ 0 w 30"/>
              <a:gd name="T7" fmla="*/ 0 h 10"/>
              <a:gd name="T8" fmla="*/ 0 60000 65536"/>
              <a:gd name="T9" fmla="*/ 0 60000 65536"/>
              <a:gd name="T10" fmla="*/ 0 60000 65536"/>
              <a:gd name="T11" fmla="*/ 0 60000 65536"/>
              <a:gd name="T12" fmla="*/ 0 w 30"/>
              <a:gd name="T13" fmla="*/ 0 h 10"/>
              <a:gd name="T14" fmla="*/ 30 w 30"/>
              <a:gd name="T15" fmla="*/ 10 h 10"/>
            </a:gdLst>
            <a:ahLst/>
            <a:cxnLst>
              <a:cxn ang="T8">
                <a:pos x="T0" y="T1"/>
              </a:cxn>
              <a:cxn ang="T9">
                <a:pos x="T2" y="T3"/>
              </a:cxn>
              <a:cxn ang="T10">
                <a:pos x="T4" y="T5"/>
              </a:cxn>
              <a:cxn ang="T11">
                <a:pos x="T6" y="T7"/>
              </a:cxn>
            </a:cxnLst>
            <a:rect l="T12" t="T13" r="T14" b="T15"/>
            <a:pathLst>
              <a:path w="30" h="10">
                <a:moveTo>
                  <a:pt x="0" y="0"/>
                </a:moveTo>
                <a:lnTo>
                  <a:pt x="29" y="5"/>
                </a:lnTo>
                <a:lnTo>
                  <a:pt x="21"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2" name="Freeform 76"/>
          <p:cNvSpPr>
            <a:spLocks noChangeAspect="1"/>
          </p:cNvSpPr>
          <p:nvPr/>
        </p:nvSpPr>
        <p:spPr bwMode="auto">
          <a:xfrm>
            <a:off x="1928446" y="2752820"/>
            <a:ext cx="715108" cy="625475"/>
          </a:xfrm>
          <a:custGeom>
            <a:avLst/>
            <a:gdLst>
              <a:gd name="T0" fmla="*/ 2147483647 w 449"/>
              <a:gd name="T1" fmla="*/ 2147483647 h 424"/>
              <a:gd name="T2" fmla="*/ 2147483647 w 449"/>
              <a:gd name="T3" fmla="*/ 2147483647 h 424"/>
              <a:gd name="T4" fmla="*/ 2147483647 w 449"/>
              <a:gd name="T5" fmla="*/ 2147483647 h 424"/>
              <a:gd name="T6" fmla="*/ 2147483647 w 449"/>
              <a:gd name="T7" fmla="*/ 2147483647 h 424"/>
              <a:gd name="T8" fmla="*/ 2147483647 w 449"/>
              <a:gd name="T9" fmla="*/ 2147483647 h 424"/>
              <a:gd name="T10" fmla="*/ 0 w 449"/>
              <a:gd name="T11" fmla="*/ 2147483647 h 424"/>
              <a:gd name="T12" fmla="*/ 2147483647 w 449"/>
              <a:gd name="T13" fmla="*/ 2147483647 h 424"/>
              <a:gd name="T14" fmla="*/ 2147483647 w 449"/>
              <a:gd name="T15" fmla="*/ 2147483647 h 424"/>
              <a:gd name="T16" fmla="*/ 2147483647 w 449"/>
              <a:gd name="T17" fmla="*/ 2147483647 h 424"/>
              <a:gd name="T18" fmla="*/ 2147483647 w 449"/>
              <a:gd name="T19" fmla="*/ 2147483647 h 424"/>
              <a:gd name="T20" fmla="*/ 2147483647 w 449"/>
              <a:gd name="T21" fmla="*/ 2147483647 h 424"/>
              <a:gd name="T22" fmla="*/ 2147483647 w 449"/>
              <a:gd name="T23" fmla="*/ 2147483647 h 424"/>
              <a:gd name="T24" fmla="*/ 2147483647 w 449"/>
              <a:gd name="T25" fmla="*/ 2147483647 h 424"/>
              <a:gd name="T26" fmla="*/ 2147483647 w 449"/>
              <a:gd name="T27" fmla="*/ 2147483647 h 424"/>
              <a:gd name="T28" fmla="*/ 2147483647 w 449"/>
              <a:gd name="T29" fmla="*/ 2147483647 h 424"/>
              <a:gd name="T30" fmla="*/ 2147483647 w 449"/>
              <a:gd name="T31" fmla="*/ 2147483647 h 424"/>
              <a:gd name="T32" fmla="*/ 2147483647 w 449"/>
              <a:gd name="T33" fmla="*/ 2147483647 h 424"/>
              <a:gd name="T34" fmla="*/ 2147483647 w 449"/>
              <a:gd name="T35" fmla="*/ 2147483647 h 424"/>
              <a:gd name="T36" fmla="*/ 2147483647 w 449"/>
              <a:gd name="T37" fmla="*/ 2147483647 h 424"/>
              <a:gd name="T38" fmla="*/ 2147483647 w 449"/>
              <a:gd name="T39" fmla="*/ 2147483647 h 424"/>
              <a:gd name="T40" fmla="*/ 2147483647 w 449"/>
              <a:gd name="T41" fmla="*/ 2147483647 h 424"/>
              <a:gd name="T42" fmla="*/ 2147483647 w 449"/>
              <a:gd name="T43" fmla="*/ 2147483647 h 424"/>
              <a:gd name="T44" fmla="*/ 2147483647 w 449"/>
              <a:gd name="T45" fmla="*/ 2147483647 h 424"/>
              <a:gd name="T46" fmla="*/ 2147483647 w 449"/>
              <a:gd name="T47" fmla="*/ 2147483647 h 424"/>
              <a:gd name="T48" fmla="*/ 2147483647 w 449"/>
              <a:gd name="T49" fmla="*/ 2147483647 h 424"/>
              <a:gd name="T50" fmla="*/ 2147483647 w 449"/>
              <a:gd name="T51" fmla="*/ 2147483647 h 424"/>
              <a:gd name="T52" fmla="*/ 2147483647 w 449"/>
              <a:gd name="T53" fmla="*/ 2147483647 h 424"/>
              <a:gd name="T54" fmla="*/ 2147483647 w 449"/>
              <a:gd name="T55" fmla="*/ 2147483647 h 424"/>
              <a:gd name="T56" fmla="*/ 2147483647 w 449"/>
              <a:gd name="T57" fmla="*/ 2147483647 h 424"/>
              <a:gd name="T58" fmla="*/ 2147483647 w 449"/>
              <a:gd name="T59" fmla="*/ 2147483647 h 424"/>
              <a:gd name="T60" fmla="*/ 2147483647 w 449"/>
              <a:gd name="T61" fmla="*/ 2147483647 h 424"/>
              <a:gd name="T62" fmla="*/ 2147483647 w 449"/>
              <a:gd name="T63" fmla="*/ 2147483647 h 424"/>
              <a:gd name="T64" fmla="*/ 2147483647 w 449"/>
              <a:gd name="T65" fmla="*/ 2147483647 h 424"/>
              <a:gd name="T66" fmla="*/ 2147483647 w 449"/>
              <a:gd name="T67" fmla="*/ 2147483647 h 4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
              <a:gd name="T103" fmla="*/ 0 h 424"/>
              <a:gd name="T104" fmla="*/ 449 w 449"/>
              <a:gd name="T105" fmla="*/ 424 h 4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 h="424">
                <a:moveTo>
                  <a:pt x="292" y="159"/>
                </a:moveTo>
                <a:lnTo>
                  <a:pt x="262" y="146"/>
                </a:lnTo>
                <a:lnTo>
                  <a:pt x="257" y="119"/>
                </a:lnTo>
                <a:lnTo>
                  <a:pt x="238" y="65"/>
                </a:lnTo>
                <a:lnTo>
                  <a:pt x="217" y="68"/>
                </a:lnTo>
                <a:lnTo>
                  <a:pt x="202" y="85"/>
                </a:lnTo>
                <a:lnTo>
                  <a:pt x="186" y="61"/>
                </a:lnTo>
                <a:lnTo>
                  <a:pt x="187" y="47"/>
                </a:lnTo>
                <a:lnTo>
                  <a:pt x="169" y="22"/>
                </a:lnTo>
                <a:lnTo>
                  <a:pt x="91" y="34"/>
                </a:lnTo>
                <a:lnTo>
                  <a:pt x="39" y="0"/>
                </a:lnTo>
                <a:lnTo>
                  <a:pt x="0" y="3"/>
                </a:lnTo>
                <a:lnTo>
                  <a:pt x="6" y="69"/>
                </a:lnTo>
                <a:lnTo>
                  <a:pt x="25" y="99"/>
                </a:lnTo>
                <a:lnTo>
                  <a:pt x="19" y="117"/>
                </a:lnTo>
                <a:lnTo>
                  <a:pt x="4" y="118"/>
                </a:lnTo>
                <a:lnTo>
                  <a:pt x="22" y="138"/>
                </a:lnTo>
                <a:lnTo>
                  <a:pt x="31" y="135"/>
                </a:lnTo>
                <a:lnTo>
                  <a:pt x="41" y="162"/>
                </a:lnTo>
                <a:lnTo>
                  <a:pt x="37" y="186"/>
                </a:lnTo>
                <a:lnTo>
                  <a:pt x="59" y="213"/>
                </a:lnTo>
                <a:lnTo>
                  <a:pt x="65" y="229"/>
                </a:lnTo>
                <a:lnTo>
                  <a:pt x="76" y="215"/>
                </a:lnTo>
                <a:lnTo>
                  <a:pt x="60" y="196"/>
                </a:lnTo>
                <a:lnTo>
                  <a:pt x="57" y="143"/>
                </a:lnTo>
                <a:lnTo>
                  <a:pt x="50" y="143"/>
                </a:lnTo>
                <a:lnTo>
                  <a:pt x="40" y="89"/>
                </a:lnTo>
                <a:lnTo>
                  <a:pt x="28" y="70"/>
                </a:lnTo>
                <a:lnTo>
                  <a:pt x="32" y="17"/>
                </a:lnTo>
                <a:lnTo>
                  <a:pt x="57" y="36"/>
                </a:lnTo>
                <a:lnTo>
                  <a:pt x="62" y="94"/>
                </a:lnTo>
                <a:lnTo>
                  <a:pt x="94" y="148"/>
                </a:lnTo>
                <a:lnTo>
                  <a:pt x="88" y="168"/>
                </a:lnTo>
                <a:lnTo>
                  <a:pt x="103" y="174"/>
                </a:lnTo>
                <a:lnTo>
                  <a:pt x="136" y="238"/>
                </a:lnTo>
                <a:lnTo>
                  <a:pt x="141" y="268"/>
                </a:lnTo>
                <a:lnTo>
                  <a:pt x="138" y="285"/>
                </a:lnTo>
                <a:lnTo>
                  <a:pt x="131" y="288"/>
                </a:lnTo>
                <a:lnTo>
                  <a:pt x="140" y="313"/>
                </a:lnTo>
                <a:lnTo>
                  <a:pt x="161" y="338"/>
                </a:lnTo>
                <a:lnTo>
                  <a:pt x="249" y="391"/>
                </a:lnTo>
                <a:lnTo>
                  <a:pt x="273" y="400"/>
                </a:lnTo>
                <a:lnTo>
                  <a:pt x="295" y="386"/>
                </a:lnTo>
                <a:lnTo>
                  <a:pt x="319" y="396"/>
                </a:lnTo>
                <a:lnTo>
                  <a:pt x="338" y="423"/>
                </a:lnTo>
                <a:lnTo>
                  <a:pt x="355" y="387"/>
                </a:lnTo>
                <a:lnTo>
                  <a:pt x="372" y="386"/>
                </a:lnTo>
                <a:lnTo>
                  <a:pt x="357" y="358"/>
                </a:lnTo>
                <a:lnTo>
                  <a:pt x="368" y="358"/>
                </a:lnTo>
                <a:lnTo>
                  <a:pt x="369" y="347"/>
                </a:lnTo>
                <a:lnTo>
                  <a:pt x="399" y="347"/>
                </a:lnTo>
                <a:lnTo>
                  <a:pt x="413" y="331"/>
                </a:lnTo>
                <a:lnTo>
                  <a:pt x="420" y="325"/>
                </a:lnTo>
                <a:lnTo>
                  <a:pt x="422" y="340"/>
                </a:lnTo>
                <a:lnTo>
                  <a:pt x="429" y="303"/>
                </a:lnTo>
                <a:lnTo>
                  <a:pt x="448" y="268"/>
                </a:lnTo>
                <a:lnTo>
                  <a:pt x="446" y="261"/>
                </a:lnTo>
                <a:lnTo>
                  <a:pt x="428" y="256"/>
                </a:lnTo>
                <a:lnTo>
                  <a:pt x="388" y="269"/>
                </a:lnTo>
                <a:lnTo>
                  <a:pt x="374" y="312"/>
                </a:lnTo>
                <a:lnTo>
                  <a:pt x="358" y="331"/>
                </a:lnTo>
                <a:lnTo>
                  <a:pt x="347" y="326"/>
                </a:lnTo>
                <a:lnTo>
                  <a:pt x="309" y="339"/>
                </a:lnTo>
                <a:lnTo>
                  <a:pt x="303" y="328"/>
                </a:lnTo>
                <a:lnTo>
                  <a:pt x="284" y="314"/>
                </a:lnTo>
                <a:lnTo>
                  <a:pt x="269" y="244"/>
                </a:lnTo>
                <a:lnTo>
                  <a:pt x="275" y="189"/>
                </a:lnTo>
                <a:lnTo>
                  <a:pt x="292" y="15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3" name="Line 77"/>
          <p:cNvSpPr>
            <a:spLocks noChangeAspect="1" noChangeShapeType="1"/>
          </p:cNvSpPr>
          <p:nvPr/>
        </p:nvSpPr>
        <p:spPr bwMode="auto">
          <a:xfrm flipH="1">
            <a:off x="3628292" y="2298700"/>
            <a:ext cx="36635" cy="79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554" name="Freeform 78"/>
          <p:cNvSpPr>
            <a:spLocks noChangeAspect="1"/>
          </p:cNvSpPr>
          <p:nvPr/>
        </p:nvSpPr>
        <p:spPr bwMode="auto">
          <a:xfrm>
            <a:off x="1863969" y="2217738"/>
            <a:ext cx="1506415" cy="831850"/>
          </a:xfrm>
          <a:custGeom>
            <a:avLst/>
            <a:gdLst>
              <a:gd name="T0" fmla="*/ 2147483647 w 944"/>
              <a:gd name="T1" fmla="*/ 2147483647 h 566"/>
              <a:gd name="T2" fmla="*/ 2147483647 w 944"/>
              <a:gd name="T3" fmla="*/ 2147483647 h 566"/>
              <a:gd name="T4" fmla="*/ 2147483647 w 944"/>
              <a:gd name="T5" fmla="*/ 2147483647 h 566"/>
              <a:gd name="T6" fmla="*/ 2147483647 w 944"/>
              <a:gd name="T7" fmla="*/ 2147483647 h 566"/>
              <a:gd name="T8" fmla="*/ 2147483647 w 944"/>
              <a:gd name="T9" fmla="*/ 2147483647 h 566"/>
              <a:gd name="T10" fmla="*/ 2147483647 w 944"/>
              <a:gd name="T11" fmla="*/ 2147483647 h 566"/>
              <a:gd name="T12" fmla="*/ 2147483647 w 944"/>
              <a:gd name="T13" fmla="*/ 2147483647 h 566"/>
              <a:gd name="T14" fmla="*/ 2147483647 w 944"/>
              <a:gd name="T15" fmla="*/ 2147483647 h 566"/>
              <a:gd name="T16" fmla="*/ 2147483647 w 944"/>
              <a:gd name="T17" fmla="*/ 2147483647 h 566"/>
              <a:gd name="T18" fmla="*/ 2147483647 w 944"/>
              <a:gd name="T19" fmla="*/ 2147483647 h 566"/>
              <a:gd name="T20" fmla="*/ 2147483647 w 944"/>
              <a:gd name="T21" fmla="*/ 2147483647 h 566"/>
              <a:gd name="T22" fmla="*/ 2147483647 w 944"/>
              <a:gd name="T23" fmla="*/ 2147483647 h 566"/>
              <a:gd name="T24" fmla="*/ 2147483647 w 944"/>
              <a:gd name="T25" fmla="*/ 2147483647 h 566"/>
              <a:gd name="T26" fmla="*/ 2147483647 w 944"/>
              <a:gd name="T27" fmla="*/ 2147483647 h 566"/>
              <a:gd name="T28" fmla="*/ 2147483647 w 944"/>
              <a:gd name="T29" fmla="*/ 2147483647 h 566"/>
              <a:gd name="T30" fmla="*/ 2147483647 w 944"/>
              <a:gd name="T31" fmla="*/ 2147483647 h 566"/>
              <a:gd name="T32" fmla="*/ 2147483647 w 944"/>
              <a:gd name="T33" fmla="*/ 2147483647 h 566"/>
              <a:gd name="T34" fmla="*/ 2147483647 w 944"/>
              <a:gd name="T35" fmla="*/ 2147483647 h 566"/>
              <a:gd name="T36" fmla="*/ 2147483647 w 944"/>
              <a:gd name="T37" fmla="*/ 2147483647 h 566"/>
              <a:gd name="T38" fmla="*/ 2147483647 w 944"/>
              <a:gd name="T39" fmla="*/ 2147483647 h 566"/>
              <a:gd name="T40" fmla="*/ 2147483647 w 944"/>
              <a:gd name="T41" fmla="*/ 2147483647 h 566"/>
              <a:gd name="T42" fmla="*/ 2147483647 w 944"/>
              <a:gd name="T43" fmla="*/ 2147483647 h 566"/>
              <a:gd name="T44" fmla="*/ 2147483647 w 944"/>
              <a:gd name="T45" fmla="*/ 2147483647 h 566"/>
              <a:gd name="T46" fmla="*/ 2147483647 w 944"/>
              <a:gd name="T47" fmla="*/ 2147483647 h 566"/>
              <a:gd name="T48" fmla="*/ 2147483647 w 944"/>
              <a:gd name="T49" fmla="*/ 2147483647 h 566"/>
              <a:gd name="T50" fmla="*/ 2147483647 w 944"/>
              <a:gd name="T51" fmla="*/ 2147483647 h 566"/>
              <a:gd name="T52" fmla="*/ 2147483647 w 944"/>
              <a:gd name="T53" fmla="*/ 2147483647 h 566"/>
              <a:gd name="T54" fmla="*/ 2147483647 w 944"/>
              <a:gd name="T55" fmla="*/ 2147483647 h 566"/>
              <a:gd name="T56" fmla="*/ 2147483647 w 944"/>
              <a:gd name="T57" fmla="*/ 2147483647 h 566"/>
              <a:gd name="T58" fmla="*/ 2147483647 w 944"/>
              <a:gd name="T59" fmla="*/ 2147483647 h 566"/>
              <a:gd name="T60" fmla="*/ 2147483647 w 944"/>
              <a:gd name="T61" fmla="*/ 2147483647 h 566"/>
              <a:gd name="T62" fmla="*/ 2147483647 w 944"/>
              <a:gd name="T63" fmla="*/ 2147483647 h 566"/>
              <a:gd name="T64" fmla="*/ 2147483647 w 944"/>
              <a:gd name="T65" fmla="*/ 2147483647 h 566"/>
              <a:gd name="T66" fmla="*/ 2147483647 w 944"/>
              <a:gd name="T67" fmla="*/ 2147483647 h 566"/>
              <a:gd name="T68" fmla="*/ 2147483647 w 944"/>
              <a:gd name="T69" fmla="*/ 2147483647 h 566"/>
              <a:gd name="T70" fmla="*/ 2147483647 w 944"/>
              <a:gd name="T71" fmla="*/ 2147483647 h 566"/>
              <a:gd name="T72" fmla="*/ 2147483647 w 944"/>
              <a:gd name="T73" fmla="*/ 2147483647 h 566"/>
              <a:gd name="T74" fmla="*/ 2147483647 w 944"/>
              <a:gd name="T75" fmla="*/ 2147483647 h 566"/>
              <a:gd name="T76" fmla="*/ 2147483647 w 944"/>
              <a:gd name="T77" fmla="*/ 2147483647 h 566"/>
              <a:gd name="T78" fmla="*/ 2147483647 w 944"/>
              <a:gd name="T79" fmla="*/ 2147483647 h 566"/>
              <a:gd name="T80" fmla="*/ 2147483647 w 944"/>
              <a:gd name="T81" fmla="*/ 2147483647 h 566"/>
              <a:gd name="T82" fmla="*/ 2147483647 w 944"/>
              <a:gd name="T83" fmla="*/ 2147483647 h 566"/>
              <a:gd name="T84" fmla="*/ 2147483647 w 944"/>
              <a:gd name="T85" fmla="*/ 2147483647 h 566"/>
              <a:gd name="T86" fmla="*/ 0 w 944"/>
              <a:gd name="T87" fmla="*/ 2147483647 h 566"/>
              <a:gd name="T88" fmla="*/ 2147483647 w 944"/>
              <a:gd name="T89" fmla="*/ 2147483647 h 566"/>
              <a:gd name="T90" fmla="*/ 2147483647 w 944"/>
              <a:gd name="T91" fmla="*/ 2147483647 h 566"/>
              <a:gd name="T92" fmla="*/ 2147483647 w 944"/>
              <a:gd name="T93" fmla="*/ 2147483647 h 566"/>
              <a:gd name="T94" fmla="*/ 2147483647 w 944"/>
              <a:gd name="T95" fmla="*/ 2147483647 h 566"/>
              <a:gd name="T96" fmla="*/ 2147483647 w 944"/>
              <a:gd name="T97" fmla="*/ 2147483647 h 566"/>
              <a:gd name="T98" fmla="*/ 2147483647 w 944"/>
              <a:gd name="T99" fmla="*/ 2147483647 h 566"/>
              <a:gd name="T100" fmla="*/ 2147483647 w 944"/>
              <a:gd name="T101" fmla="*/ 2147483647 h 566"/>
              <a:gd name="T102" fmla="*/ 2147483647 w 944"/>
              <a:gd name="T103" fmla="*/ 2147483647 h 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4"/>
              <a:gd name="T157" fmla="*/ 0 h 566"/>
              <a:gd name="T158" fmla="*/ 944 w 944"/>
              <a:gd name="T159" fmla="*/ 566 h 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4" h="566">
                <a:moveTo>
                  <a:pt x="683" y="67"/>
                </a:moveTo>
                <a:lnTo>
                  <a:pt x="685" y="67"/>
                </a:lnTo>
                <a:lnTo>
                  <a:pt x="686" y="79"/>
                </a:lnTo>
                <a:lnTo>
                  <a:pt x="666" y="75"/>
                </a:lnTo>
                <a:lnTo>
                  <a:pt x="642" y="86"/>
                </a:lnTo>
                <a:lnTo>
                  <a:pt x="645" y="82"/>
                </a:lnTo>
                <a:lnTo>
                  <a:pt x="617" y="105"/>
                </a:lnTo>
                <a:lnTo>
                  <a:pt x="631" y="98"/>
                </a:lnTo>
                <a:lnTo>
                  <a:pt x="601" y="142"/>
                </a:lnTo>
                <a:lnTo>
                  <a:pt x="594" y="176"/>
                </a:lnTo>
                <a:lnTo>
                  <a:pt x="609" y="172"/>
                </a:lnTo>
                <a:lnTo>
                  <a:pt x="621" y="155"/>
                </a:lnTo>
                <a:lnTo>
                  <a:pt x="627" y="132"/>
                </a:lnTo>
                <a:lnTo>
                  <a:pt x="640" y="109"/>
                </a:lnTo>
                <a:lnTo>
                  <a:pt x="652" y="98"/>
                </a:lnTo>
                <a:lnTo>
                  <a:pt x="655" y="101"/>
                </a:lnTo>
                <a:lnTo>
                  <a:pt x="669" y="84"/>
                </a:lnTo>
                <a:lnTo>
                  <a:pt x="688" y="96"/>
                </a:lnTo>
                <a:lnTo>
                  <a:pt x="683" y="113"/>
                </a:lnTo>
                <a:lnTo>
                  <a:pt x="668" y="131"/>
                </a:lnTo>
                <a:lnTo>
                  <a:pt x="686" y="122"/>
                </a:lnTo>
                <a:lnTo>
                  <a:pt x="685" y="145"/>
                </a:lnTo>
                <a:lnTo>
                  <a:pt x="680" y="156"/>
                </a:lnTo>
                <a:lnTo>
                  <a:pt x="672" y="161"/>
                </a:lnTo>
                <a:lnTo>
                  <a:pt x="666" y="169"/>
                </a:lnTo>
                <a:lnTo>
                  <a:pt x="659" y="177"/>
                </a:lnTo>
                <a:lnTo>
                  <a:pt x="663" y="181"/>
                </a:lnTo>
                <a:lnTo>
                  <a:pt x="683" y="181"/>
                </a:lnTo>
                <a:lnTo>
                  <a:pt x="740" y="153"/>
                </a:lnTo>
                <a:lnTo>
                  <a:pt x="740" y="142"/>
                </a:lnTo>
                <a:lnTo>
                  <a:pt x="787" y="134"/>
                </a:lnTo>
                <a:lnTo>
                  <a:pt x="789" y="121"/>
                </a:lnTo>
                <a:lnTo>
                  <a:pt x="802" y="111"/>
                </a:lnTo>
                <a:lnTo>
                  <a:pt x="817" y="101"/>
                </a:lnTo>
                <a:lnTo>
                  <a:pt x="869" y="101"/>
                </a:lnTo>
                <a:lnTo>
                  <a:pt x="886" y="94"/>
                </a:lnTo>
                <a:lnTo>
                  <a:pt x="907" y="58"/>
                </a:lnTo>
                <a:lnTo>
                  <a:pt x="922" y="46"/>
                </a:lnTo>
                <a:lnTo>
                  <a:pt x="943" y="55"/>
                </a:lnTo>
                <a:lnTo>
                  <a:pt x="933" y="85"/>
                </a:lnTo>
                <a:lnTo>
                  <a:pt x="941" y="97"/>
                </a:lnTo>
                <a:lnTo>
                  <a:pt x="936" y="109"/>
                </a:lnTo>
                <a:lnTo>
                  <a:pt x="915" y="119"/>
                </a:lnTo>
                <a:lnTo>
                  <a:pt x="909" y="112"/>
                </a:lnTo>
                <a:lnTo>
                  <a:pt x="900" y="123"/>
                </a:lnTo>
                <a:lnTo>
                  <a:pt x="882" y="131"/>
                </a:lnTo>
                <a:lnTo>
                  <a:pt x="860" y="164"/>
                </a:lnTo>
                <a:lnTo>
                  <a:pt x="871" y="177"/>
                </a:lnTo>
                <a:lnTo>
                  <a:pt x="821" y="188"/>
                </a:lnTo>
                <a:lnTo>
                  <a:pt x="798" y="201"/>
                </a:lnTo>
                <a:lnTo>
                  <a:pt x="797" y="213"/>
                </a:lnTo>
                <a:lnTo>
                  <a:pt x="775" y="239"/>
                </a:lnTo>
                <a:lnTo>
                  <a:pt x="769" y="227"/>
                </a:lnTo>
                <a:lnTo>
                  <a:pt x="770" y="251"/>
                </a:lnTo>
                <a:lnTo>
                  <a:pt x="748" y="283"/>
                </a:lnTo>
                <a:lnTo>
                  <a:pt x="755" y="264"/>
                </a:lnTo>
                <a:lnTo>
                  <a:pt x="749" y="253"/>
                </a:lnTo>
                <a:lnTo>
                  <a:pt x="752" y="241"/>
                </a:lnTo>
                <a:lnTo>
                  <a:pt x="762" y="227"/>
                </a:lnTo>
                <a:lnTo>
                  <a:pt x="749" y="233"/>
                </a:lnTo>
                <a:lnTo>
                  <a:pt x="745" y="261"/>
                </a:lnTo>
                <a:lnTo>
                  <a:pt x="734" y="249"/>
                </a:lnTo>
                <a:lnTo>
                  <a:pt x="745" y="266"/>
                </a:lnTo>
                <a:lnTo>
                  <a:pt x="740" y="286"/>
                </a:lnTo>
                <a:lnTo>
                  <a:pt x="737" y="288"/>
                </a:lnTo>
                <a:lnTo>
                  <a:pt x="742" y="290"/>
                </a:lnTo>
                <a:lnTo>
                  <a:pt x="742" y="309"/>
                </a:lnTo>
                <a:lnTo>
                  <a:pt x="729" y="303"/>
                </a:lnTo>
                <a:lnTo>
                  <a:pt x="727" y="312"/>
                </a:lnTo>
                <a:lnTo>
                  <a:pt x="737" y="316"/>
                </a:lnTo>
                <a:lnTo>
                  <a:pt x="740" y="312"/>
                </a:lnTo>
                <a:lnTo>
                  <a:pt x="740" y="320"/>
                </a:lnTo>
                <a:lnTo>
                  <a:pt x="721" y="324"/>
                </a:lnTo>
                <a:lnTo>
                  <a:pt x="723" y="338"/>
                </a:lnTo>
                <a:lnTo>
                  <a:pt x="678" y="364"/>
                </a:lnTo>
                <a:lnTo>
                  <a:pt x="635" y="400"/>
                </a:lnTo>
                <a:lnTo>
                  <a:pt x="617" y="435"/>
                </a:lnTo>
                <a:lnTo>
                  <a:pt x="624" y="521"/>
                </a:lnTo>
                <a:lnTo>
                  <a:pt x="615" y="557"/>
                </a:lnTo>
                <a:lnTo>
                  <a:pt x="601" y="565"/>
                </a:lnTo>
                <a:lnTo>
                  <a:pt x="594" y="544"/>
                </a:lnTo>
                <a:lnTo>
                  <a:pt x="585" y="513"/>
                </a:lnTo>
                <a:lnTo>
                  <a:pt x="588" y="501"/>
                </a:lnTo>
                <a:lnTo>
                  <a:pt x="584" y="502"/>
                </a:lnTo>
                <a:lnTo>
                  <a:pt x="589" y="469"/>
                </a:lnTo>
                <a:lnTo>
                  <a:pt x="572" y="448"/>
                </a:lnTo>
                <a:lnTo>
                  <a:pt x="550" y="456"/>
                </a:lnTo>
                <a:lnTo>
                  <a:pt x="536" y="440"/>
                </a:lnTo>
                <a:lnTo>
                  <a:pt x="509" y="444"/>
                </a:lnTo>
                <a:lnTo>
                  <a:pt x="513" y="429"/>
                </a:lnTo>
                <a:lnTo>
                  <a:pt x="505" y="442"/>
                </a:lnTo>
                <a:lnTo>
                  <a:pt x="469" y="443"/>
                </a:lnTo>
                <a:lnTo>
                  <a:pt x="469" y="448"/>
                </a:lnTo>
                <a:lnTo>
                  <a:pt x="486" y="448"/>
                </a:lnTo>
                <a:lnTo>
                  <a:pt x="477" y="459"/>
                </a:lnTo>
                <a:lnTo>
                  <a:pt x="483" y="470"/>
                </a:lnTo>
                <a:lnTo>
                  <a:pt x="470" y="464"/>
                </a:lnTo>
                <a:lnTo>
                  <a:pt x="457" y="469"/>
                </a:lnTo>
                <a:lnTo>
                  <a:pt x="440" y="455"/>
                </a:lnTo>
                <a:lnTo>
                  <a:pt x="393" y="464"/>
                </a:lnTo>
                <a:lnTo>
                  <a:pt x="392" y="456"/>
                </a:lnTo>
                <a:lnTo>
                  <a:pt x="384" y="478"/>
                </a:lnTo>
                <a:lnTo>
                  <a:pt x="366" y="489"/>
                </a:lnTo>
                <a:lnTo>
                  <a:pt x="374" y="482"/>
                </a:lnTo>
                <a:lnTo>
                  <a:pt x="361" y="482"/>
                </a:lnTo>
                <a:lnTo>
                  <a:pt x="361" y="489"/>
                </a:lnTo>
                <a:lnTo>
                  <a:pt x="343" y="503"/>
                </a:lnTo>
                <a:lnTo>
                  <a:pt x="341" y="515"/>
                </a:lnTo>
                <a:lnTo>
                  <a:pt x="335" y="516"/>
                </a:lnTo>
                <a:lnTo>
                  <a:pt x="336" y="546"/>
                </a:lnTo>
                <a:lnTo>
                  <a:pt x="306" y="533"/>
                </a:lnTo>
                <a:lnTo>
                  <a:pt x="302" y="506"/>
                </a:lnTo>
                <a:lnTo>
                  <a:pt x="283" y="454"/>
                </a:lnTo>
                <a:lnTo>
                  <a:pt x="262" y="455"/>
                </a:lnTo>
                <a:lnTo>
                  <a:pt x="247" y="473"/>
                </a:lnTo>
                <a:lnTo>
                  <a:pt x="231" y="448"/>
                </a:lnTo>
                <a:lnTo>
                  <a:pt x="232" y="434"/>
                </a:lnTo>
                <a:lnTo>
                  <a:pt x="214" y="409"/>
                </a:lnTo>
                <a:lnTo>
                  <a:pt x="135" y="421"/>
                </a:lnTo>
                <a:lnTo>
                  <a:pt x="84" y="387"/>
                </a:lnTo>
                <a:lnTo>
                  <a:pt x="45" y="392"/>
                </a:lnTo>
                <a:lnTo>
                  <a:pt x="48" y="376"/>
                </a:lnTo>
                <a:lnTo>
                  <a:pt x="35" y="357"/>
                </a:lnTo>
                <a:lnTo>
                  <a:pt x="7" y="345"/>
                </a:lnTo>
                <a:lnTo>
                  <a:pt x="10" y="332"/>
                </a:lnTo>
                <a:lnTo>
                  <a:pt x="1" y="302"/>
                </a:lnTo>
                <a:lnTo>
                  <a:pt x="7" y="290"/>
                </a:lnTo>
                <a:lnTo>
                  <a:pt x="3" y="269"/>
                </a:lnTo>
                <a:lnTo>
                  <a:pt x="8" y="274"/>
                </a:lnTo>
                <a:lnTo>
                  <a:pt x="9" y="264"/>
                </a:lnTo>
                <a:lnTo>
                  <a:pt x="15" y="261"/>
                </a:lnTo>
                <a:lnTo>
                  <a:pt x="0" y="262"/>
                </a:lnTo>
                <a:lnTo>
                  <a:pt x="2" y="208"/>
                </a:lnTo>
                <a:lnTo>
                  <a:pt x="21" y="173"/>
                </a:lnTo>
                <a:lnTo>
                  <a:pt x="29" y="149"/>
                </a:lnTo>
                <a:lnTo>
                  <a:pt x="77" y="75"/>
                </a:lnTo>
                <a:lnTo>
                  <a:pt x="90" y="73"/>
                </a:lnTo>
                <a:lnTo>
                  <a:pt x="80" y="69"/>
                </a:lnTo>
                <a:lnTo>
                  <a:pt x="90" y="55"/>
                </a:lnTo>
                <a:lnTo>
                  <a:pt x="93" y="25"/>
                </a:lnTo>
                <a:lnTo>
                  <a:pt x="122" y="28"/>
                </a:lnTo>
                <a:lnTo>
                  <a:pt x="111" y="46"/>
                </a:lnTo>
                <a:lnTo>
                  <a:pt x="125" y="33"/>
                </a:lnTo>
                <a:lnTo>
                  <a:pt x="128" y="21"/>
                </a:lnTo>
                <a:lnTo>
                  <a:pt x="134" y="14"/>
                </a:lnTo>
                <a:lnTo>
                  <a:pt x="132" y="10"/>
                </a:lnTo>
                <a:lnTo>
                  <a:pt x="546" y="10"/>
                </a:lnTo>
                <a:lnTo>
                  <a:pt x="551" y="0"/>
                </a:lnTo>
                <a:lnTo>
                  <a:pt x="552" y="14"/>
                </a:lnTo>
                <a:lnTo>
                  <a:pt x="618" y="33"/>
                </a:lnTo>
                <a:lnTo>
                  <a:pt x="569" y="63"/>
                </a:lnTo>
                <a:lnTo>
                  <a:pt x="589" y="58"/>
                </a:lnTo>
                <a:lnTo>
                  <a:pt x="587" y="64"/>
                </a:lnTo>
                <a:lnTo>
                  <a:pt x="598" y="63"/>
                </a:lnTo>
                <a:lnTo>
                  <a:pt x="642" y="44"/>
                </a:lnTo>
                <a:lnTo>
                  <a:pt x="625" y="60"/>
                </a:lnTo>
                <a:lnTo>
                  <a:pt x="683" y="6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5" name="Freeform 79"/>
          <p:cNvSpPr>
            <a:spLocks noChangeAspect="1"/>
          </p:cNvSpPr>
          <p:nvPr/>
        </p:nvSpPr>
        <p:spPr bwMode="auto">
          <a:xfrm>
            <a:off x="3140367" y="2495550"/>
            <a:ext cx="49823" cy="20638"/>
          </a:xfrm>
          <a:custGeom>
            <a:avLst/>
            <a:gdLst>
              <a:gd name="T0" fmla="*/ 2147483647 w 32"/>
              <a:gd name="T1" fmla="*/ 0 h 14"/>
              <a:gd name="T2" fmla="*/ 0 w 32"/>
              <a:gd name="T3" fmla="*/ 2147483647 h 14"/>
              <a:gd name="T4" fmla="*/ 2147483647 w 32"/>
              <a:gd name="T5" fmla="*/ 2147483647 h 14"/>
              <a:gd name="T6" fmla="*/ 2147483647 w 32"/>
              <a:gd name="T7" fmla="*/ 2147483647 h 14"/>
              <a:gd name="T8" fmla="*/ 2147483647 w 32"/>
              <a:gd name="T9" fmla="*/ 0 h 14"/>
              <a:gd name="T10" fmla="*/ 0 60000 65536"/>
              <a:gd name="T11" fmla="*/ 0 60000 65536"/>
              <a:gd name="T12" fmla="*/ 0 60000 65536"/>
              <a:gd name="T13" fmla="*/ 0 60000 65536"/>
              <a:gd name="T14" fmla="*/ 0 60000 65536"/>
              <a:gd name="T15" fmla="*/ 0 w 32"/>
              <a:gd name="T16" fmla="*/ 0 h 14"/>
              <a:gd name="T17" fmla="*/ 32 w 32"/>
              <a:gd name="T18" fmla="*/ 14 h 14"/>
            </a:gdLst>
            <a:ahLst/>
            <a:cxnLst>
              <a:cxn ang="T10">
                <a:pos x="T0" y="T1"/>
              </a:cxn>
              <a:cxn ang="T11">
                <a:pos x="T2" y="T3"/>
              </a:cxn>
              <a:cxn ang="T12">
                <a:pos x="T4" y="T5"/>
              </a:cxn>
              <a:cxn ang="T13">
                <a:pos x="T6" y="T7"/>
              </a:cxn>
              <a:cxn ang="T14">
                <a:pos x="T8" y="T9"/>
              </a:cxn>
            </a:cxnLst>
            <a:rect l="T15" t="T16" r="T17" b="T18"/>
            <a:pathLst>
              <a:path w="32" h="14">
                <a:moveTo>
                  <a:pt x="31" y="0"/>
                </a:moveTo>
                <a:lnTo>
                  <a:pt x="0" y="13"/>
                </a:lnTo>
                <a:lnTo>
                  <a:pt x="30" y="4"/>
                </a:lnTo>
                <a:lnTo>
                  <a:pt x="24" y="8"/>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6" name="Freeform 80"/>
          <p:cNvSpPr>
            <a:spLocks noChangeAspect="1"/>
          </p:cNvSpPr>
          <p:nvPr/>
        </p:nvSpPr>
        <p:spPr bwMode="auto">
          <a:xfrm>
            <a:off x="1622229" y="1924050"/>
            <a:ext cx="26377" cy="11113"/>
          </a:xfrm>
          <a:custGeom>
            <a:avLst/>
            <a:gdLst>
              <a:gd name="T0" fmla="*/ 2147483647 w 16"/>
              <a:gd name="T1" fmla="*/ 0 h 6"/>
              <a:gd name="T2" fmla="*/ 2147483647 w 16"/>
              <a:gd name="T3" fmla="*/ 2147483647 h 6"/>
              <a:gd name="T4" fmla="*/ 2147483647 w 16"/>
              <a:gd name="T5" fmla="*/ 2147483647 h 6"/>
              <a:gd name="T6" fmla="*/ 0 w 16"/>
              <a:gd name="T7" fmla="*/ 2147483647 h 6"/>
              <a:gd name="T8" fmla="*/ 2147483647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8" y="0"/>
                </a:moveTo>
                <a:lnTo>
                  <a:pt x="15" y="3"/>
                </a:lnTo>
                <a:lnTo>
                  <a:pt x="1" y="5"/>
                </a:lnTo>
                <a:lnTo>
                  <a:pt x="0" y="3"/>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7" name="Freeform 81"/>
          <p:cNvSpPr>
            <a:spLocks noChangeAspect="1"/>
          </p:cNvSpPr>
          <p:nvPr/>
        </p:nvSpPr>
        <p:spPr bwMode="auto">
          <a:xfrm>
            <a:off x="1554821" y="1938341"/>
            <a:ext cx="73269" cy="39687"/>
          </a:xfrm>
          <a:custGeom>
            <a:avLst/>
            <a:gdLst>
              <a:gd name="T0" fmla="*/ 2147483647 w 47"/>
              <a:gd name="T1" fmla="*/ 2147483647 h 27"/>
              <a:gd name="T2" fmla="*/ 2147483647 w 47"/>
              <a:gd name="T3" fmla="*/ 2147483647 h 27"/>
              <a:gd name="T4" fmla="*/ 2147483647 w 47"/>
              <a:gd name="T5" fmla="*/ 2147483647 h 27"/>
              <a:gd name="T6" fmla="*/ 2147483647 w 47"/>
              <a:gd name="T7" fmla="*/ 0 h 27"/>
              <a:gd name="T8" fmla="*/ 2147483647 w 47"/>
              <a:gd name="T9" fmla="*/ 0 h 27"/>
              <a:gd name="T10" fmla="*/ 2147483647 w 47"/>
              <a:gd name="T11" fmla="*/ 2147483647 h 27"/>
              <a:gd name="T12" fmla="*/ 2147483647 w 47"/>
              <a:gd name="T13" fmla="*/ 2147483647 h 27"/>
              <a:gd name="T14" fmla="*/ 2147483647 w 47"/>
              <a:gd name="T15" fmla="*/ 2147483647 h 27"/>
              <a:gd name="T16" fmla="*/ 2147483647 w 47"/>
              <a:gd name="T17" fmla="*/ 2147483647 h 27"/>
              <a:gd name="T18" fmla="*/ 2147483647 w 47"/>
              <a:gd name="T19" fmla="*/ 2147483647 h 27"/>
              <a:gd name="T20" fmla="*/ 0 w 47"/>
              <a:gd name="T21" fmla="*/ 2147483647 h 27"/>
              <a:gd name="T22" fmla="*/ 2147483647 w 4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7"/>
              <a:gd name="T38" fmla="*/ 47 w 4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7">
                <a:moveTo>
                  <a:pt x="3" y="12"/>
                </a:moveTo>
                <a:lnTo>
                  <a:pt x="19" y="5"/>
                </a:lnTo>
                <a:lnTo>
                  <a:pt x="18" y="12"/>
                </a:lnTo>
                <a:lnTo>
                  <a:pt x="27" y="0"/>
                </a:lnTo>
                <a:lnTo>
                  <a:pt x="46" y="0"/>
                </a:lnTo>
                <a:lnTo>
                  <a:pt x="45" y="8"/>
                </a:lnTo>
                <a:lnTo>
                  <a:pt x="33" y="8"/>
                </a:lnTo>
                <a:lnTo>
                  <a:pt x="33" y="15"/>
                </a:lnTo>
                <a:lnTo>
                  <a:pt x="1" y="26"/>
                </a:lnTo>
                <a:lnTo>
                  <a:pt x="9" y="17"/>
                </a:lnTo>
                <a:lnTo>
                  <a:pt x="0" y="24"/>
                </a:lnTo>
                <a:lnTo>
                  <a:pt x="3"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8" name="Freeform 82"/>
          <p:cNvSpPr>
            <a:spLocks noChangeAspect="1"/>
          </p:cNvSpPr>
          <p:nvPr/>
        </p:nvSpPr>
        <p:spPr bwMode="auto">
          <a:xfrm>
            <a:off x="2022278" y="2001838"/>
            <a:ext cx="27843" cy="30162"/>
          </a:xfrm>
          <a:custGeom>
            <a:avLst/>
            <a:gdLst>
              <a:gd name="T0" fmla="*/ 2147483647 w 18"/>
              <a:gd name="T1" fmla="*/ 2147483647 h 19"/>
              <a:gd name="T2" fmla="*/ 2147483647 w 18"/>
              <a:gd name="T3" fmla="*/ 2147483647 h 19"/>
              <a:gd name="T4" fmla="*/ 2147483647 w 18"/>
              <a:gd name="T5" fmla="*/ 0 h 19"/>
              <a:gd name="T6" fmla="*/ 2147483647 w 18"/>
              <a:gd name="T7" fmla="*/ 2147483647 h 19"/>
              <a:gd name="T8" fmla="*/ 0 w 18"/>
              <a:gd name="T9" fmla="*/ 2147483647 h 19"/>
              <a:gd name="T10" fmla="*/ 2147483647 w 18"/>
              <a:gd name="T11" fmla="*/ 2147483647 h 19"/>
              <a:gd name="T12" fmla="*/ 2147483647 w 18"/>
              <a:gd name="T13" fmla="*/ 2147483647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4" y="16"/>
                </a:moveTo>
                <a:lnTo>
                  <a:pt x="9" y="18"/>
                </a:lnTo>
                <a:lnTo>
                  <a:pt x="17" y="0"/>
                </a:lnTo>
                <a:lnTo>
                  <a:pt x="9" y="3"/>
                </a:lnTo>
                <a:lnTo>
                  <a:pt x="0" y="13"/>
                </a:lnTo>
                <a:lnTo>
                  <a:pt x="10" y="7"/>
                </a:lnTo>
                <a:lnTo>
                  <a:pt x="4"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59" name="Freeform 83"/>
          <p:cNvSpPr>
            <a:spLocks noChangeAspect="1"/>
          </p:cNvSpPr>
          <p:nvPr/>
        </p:nvSpPr>
        <p:spPr bwMode="auto">
          <a:xfrm>
            <a:off x="1985644" y="1987552"/>
            <a:ext cx="30773" cy="53975"/>
          </a:xfrm>
          <a:custGeom>
            <a:avLst/>
            <a:gdLst>
              <a:gd name="T0" fmla="*/ 2147483647 w 19"/>
              <a:gd name="T1" fmla="*/ 2147483647 h 35"/>
              <a:gd name="T2" fmla="*/ 2147483647 w 19"/>
              <a:gd name="T3" fmla="*/ 2147483647 h 35"/>
              <a:gd name="T4" fmla="*/ 2147483647 w 19"/>
              <a:gd name="T5" fmla="*/ 2147483647 h 35"/>
              <a:gd name="T6" fmla="*/ 0 w 19"/>
              <a:gd name="T7" fmla="*/ 2147483647 h 35"/>
              <a:gd name="T8" fmla="*/ 2147483647 w 19"/>
              <a:gd name="T9" fmla="*/ 2147483647 h 35"/>
              <a:gd name="T10" fmla="*/ 2147483647 w 19"/>
              <a:gd name="T11" fmla="*/ 2147483647 h 35"/>
              <a:gd name="T12" fmla="*/ 2147483647 w 19"/>
              <a:gd name="T13" fmla="*/ 2147483647 h 35"/>
              <a:gd name="T14" fmla="*/ 2147483647 w 19"/>
              <a:gd name="T15" fmla="*/ 2147483647 h 35"/>
              <a:gd name="T16" fmla="*/ 2147483647 w 19"/>
              <a:gd name="T17" fmla="*/ 0 h 35"/>
              <a:gd name="T18" fmla="*/ 2147483647 w 19"/>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5"/>
              <a:gd name="T32" fmla="*/ 19 w 1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5">
                <a:moveTo>
                  <a:pt x="18" y="7"/>
                </a:moveTo>
                <a:lnTo>
                  <a:pt x="15" y="26"/>
                </a:lnTo>
                <a:lnTo>
                  <a:pt x="7" y="34"/>
                </a:lnTo>
                <a:lnTo>
                  <a:pt x="0" y="22"/>
                </a:lnTo>
                <a:lnTo>
                  <a:pt x="8" y="16"/>
                </a:lnTo>
                <a:lnTo>
                  <a:pt x="4" y="15"/>
                </a:lnTo>
                <a:lnTo>
                  <a:pt x="13" y="4"/>
                </a:lnTo>
                <a:lnTo>
                  <a:pt x="4" y="8"/>
                </a:lnTo>
                <a:lnTo>
                  <a:pt x="13" y="0"/>
                </a:lnTo>
                <a:lnTo>
                  <a:pt x="18"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0" name="Freeform 84"/>
          <p:cNvSpPr>
            <a:spLocks noChangeAspect="1"/>
          </p:cNvSpPr>
          <p:nvPr/>
        </p:nvSpPr>
        <p:spPr bwMode="auto">
          <a:xfrm>
            <a:off x="1985597" y="1930400"/>
            <a:ext cx="38100" cy="26988"/>
          </a:xfrm>
          <a:custGeom>
            <a:avLst/>
            <a:gdLst>
              <a:gd name="T0" fmla="*/ 2147483647 w 23"/>
              <a:gd name="T1" fmla="*/ 2147483647 h 19"/>
              <a:gd name="T2" fmla="*/ 2147483647 w 23"/>
              <a:gd name="T3" fmla="*/ 2147483647 h 19"/>
              <a:gd name="T4" fmla="*/ 2147483647 w 23"/>
              <a:gd name="T5" fmla="*/ 2147483647 h 19"/>
              <a:gd name="T6" fmla="*/ 2147483647 w 23"/>
              <a:gd name="T7" fmla="*/ 2147483647 h 19"/>
              <a:gd name="T8" fmla="*/ 2147483647 w 23"/>
              <a:gd name="T9" fmla="*/ 2147483647 h 19"/>
              <a:gd name="T10" fmla="*/ 0 w 23"/>
              <a:gd name="T11" fmla="*/ 2147483647 h 19"/>
              <a:gd name="T12" fmla="*/ 2147483647 w 23"/>
              <a:gd name="T13" fmla="*/ 0 h 19"/>
              <a:gd name="T14" fmla="*/ 2147483647 w 2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
              <a:gd name="T26" fmla="*/ 23 w 2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
                <a:moveTo>
                  <a:pt x="22" y="1"/>
                </a:moveTo>
                <a:lnTo>
                  <a:pt x="18" y="7"/>
                </a:lnTo>
                <a:lnTo>
                  <a:pt x="10" y="5"/>
                </a:lnTo>
                <a:lnTo>
                  <a:pt x="13" y="16"/>
                </a:lnTo>
                <a:lnTo>
                  <a:pt x="8" y="8"/>
                </a:lnTo>
                <a:lnTo>
                  <a:pt x="0" y="18"/>
                </a:lnTo>
                <a:lnTo>
                  <a:pt x="6" y="0"/>
                </a:lnTo>
                <a:lnTo>
                  <a:pt x="22"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1" name="Freeform 85"/>
          <p:cNvSpPr>
            <a:spLocks noChangeAspect="1"/>
          </p:cNvSpPr>
          <p:nvPr/>
        </p:nvSpPr>
        <p:spPr bwMode="auto">
          <a:xfrm>
            <a:off x="2009090" y="1968502"/>
            <a:ext cx="26377" cy="17463"/>
          </a:xfrm>
          <a:custGeom>
            <a:avLst/>
            <a:gdLst>
              <a:gd name="T0" fmla="*/ 2147483647 w 17"/>
              <a:gd name="T1" fmla="*/ 2147483647 h 13"/>
              <a:gd name="T2" fmla="*/ 2147483647 w 17"/>
              <a:gd name="T3" fmla="*/ 0 h 13"/>
              <a:gd name="T4" fmla="*/ 2147483647 w 17"/>
              <a:gd name="T5" fmla="*/ 2147483647 h 13"/>
              <a:gd name="T6" fmla="*/ 2147483647 w 17"/>
              <a:gd name="T7" fmla="*/ 2147483647 h 13"/>
              <a:gd name="T8" fmla="*/ 2147483647 w 17"/>
              <a:gd name="T9" fmla="*/ 2147483647 h 13"/>
              <a:gd name="T10" fmla="*/ 0 w 17"/>
              <a:gd name="T11" fmla="*/ 2147483647 h 13"/>
              <a:gd name="T12" fmla="*/ 2147483647 w 17"/>
              <a:gd name="T13" fmla="*/ 2147483647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5" y="3"/>
                </a:moveTo>
                <a:lnTo>
                  <a:pt x="16" y="0"/>
                </a:lnTo>
                <a:lnTo>
                  <a:pt x="11" y="9"/>
                </a:lnTo>
                <a:lnTo>
                  <a:pt x="10" y="3"/>
                </a:lnTo>
                <a:lnTo>
                  <a:pt x="6" y="12"/>
                </a:lnTo>
                <a:lnTo>
                  <a:pt x="0" y="12"/>
                </a:lnTo>
                <a:lnTo>
                  <a:pt x="5"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2" name="Freeform 86"/>
          <p:cNvSpPr>
            <a:spLocks noChangeAspect="1"/>
          </p:cNvSpPr>
          <p:nvPr/>
        </p:nvSpPr>
        <p:spPr bwMode="auto">
          <a:xfrm>
            <a:off x="1994437" y="1973263"/>
            <a:ext cx="20515" cy="23812"/>
          </a:xfrm>
          <a:custGeom>
            <a:avLst/>
            <a:gdLst>
              <a:gd name="T0" fmla="*/ 2147483647 w 13"/>
              <a:gd name="T1" fmla="*/ 2147483647 h 16"/>
              <a:gd name="T2" fmla="*/ 2147483647 w 13"/>
              <a:gd name="T3" fmla="*/ 0 h 16"/>
              <a:gd name="T4" fmla="*/ 2147483647 w 13"/>
              <a:gd name="T5" fmla="*/ 2147483647 h 16"/>
              <a:gd name="T6" fmla="*/ 0 w 13"/>
              <a:gd name="T7" fmla="*/ 2147483647 h 16"/>
              <a:gd name="T8" fmla="*/ 2147483647 w 13"/>
              <a:gd name="T9" fmla="*/ 2147483647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4" y="4"/>
                </a:moveTo>
                <a:lnTo>
                  <a:pt x="5" y="0"/>
                </a:lnTo>
                <a:lnTo>
                  <a:pt x="12" y="2"/>
                </a:lnTo>
                <a:lnTo>
                  <a:pt x="0" y="15"/>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3" name="Freeform 87"/>
          <p:cNvSpPr>
            <a:spLocks noChangeAspect="1"/>
          </p:cNvSpPr>
          <p:nvPr/>
        </p:nvSpPr>
        <p:spPr bwMode="auto">
          <a:xfrm>
            <a:off x="2004646" y="1928817"/>
            <a:ext cx="35169" cy="39687"/>
          </a:xfrm>
          <a:custGeom>
            <a:avLst/>
            <a:gdLst>
              <a:gd name="T0" fmla="*/ 2147483647 w 22"/>
              <a:gd name="T1" fmla="*/ 2147483647 h 26"/>
              <a:gd name="T2" fmla="*/ 2147483647 w 22"/>
              <a:gd name="T3" fmla="*/ 2147483647 h 26"/>
              <a:gd name="T4" fmla="*/ 0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2147483647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21" y="2"/>
                </a:moveTo>
                <a:lnTo>
                  <a:pt x="13" y="21"/>
                </a:lnTo>
                <a:lnTo>
                  <a:pt x="0" y="25"/>
                </a:lnTo>
                <a:lnTo>
                  <a:pt x="11" y="14"/>
                </a:lnTo>
                <a:lnTo>
                  <a:pt x="8" y="14"/>
                </a:lnTo>
                <a:lnTo>
                  <a:pt x="13" y="2"/>
                </a:lnTo>
                <a:lnTo>
                  <a:pt x="21" y="0"/>
                </a:lnTo>
                <a:lnTo>
                  <a:pt x="21"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4" name="Freeform 88"/>
          <p:cNvSpPr>
            <a:spLocks noChangeAspect="1"/>
          </p:cNvSpPr>
          <p:nvPr/>
        </p:nvSpPr>
        <p:spPr bwMode="auto">
          <a:xfrm>
            <a:off x="1991458" y="1957388"/>
            <a:ext cx="10257" cy="17462"/>
          </a:xfrm>
          <a:custGeom>
            <a:avLst/>
            <a:gdLst>
              <a:gd name="T0" fmla="*/ 2147483647 w 7"/>
              <a:gd name="T1" fmla="*/ 2147483647 h 11"/>
              <a:gd name="T2" fmla="*/ 0 w 7"/>
              <a:gd name="T3" fmla="*/ 0 h 11"/>
              <a:gd name="T4" fmla="*/ 2147483647 w 7"/>
              <a:gd name="T5" fmla="*/ 2147483647 h 11"/>
              <a:gd name="T6" fmla="*/ 2147483647 w 7"/>
              <a:gd name="T7" fmla="*/ 2147483647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1" y="10"/>
                </a:moveTo>
                <a:lnTo>
                  <a:pt x="0" y="0"/>
                </a:lnTo>
                <a:lnTo>
                  <a:pt x="6" y="1"/>
                </a:lnTo>
                <a:lnTo>
                  <a:pt x="1"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5" name="Freeform 89"/>
          <p:cNvSpPr>
            <a:spLocks noChangeAspect="1"/>
          </p:cNvSpPr>
          <p:nvPr/>
        </p:nvSpPr>
        <p:spPr bwMode="auto">
          <a:xfrm>
            <a:off x="3118369" y="2095500"/>
            <a:ext cx="21981" cy="14288"/>
          </a:xfrm>
          <a:custGeom>
            <a:avLst/>
            <a:gdLst>
              <a:gd name="T0" fmla="*/ 0 w 15"/>
              <a:gd name="T1" fmla="*/ 0 h 10"/>
              <a:gd name="T2" fmla="*/ 2147483647 w 15"/>
              <a:gd name="T3" fmla="*/ 0 h 10"/>
              <a:gd name="T4" fmla="*/ 2147483647 w 15"/>
              <a:gd name="T5" fmla="*/ 2147483647 h 10"/>
              <a:gd name="T6" fmla="*/ 0 w 15"/>
              <a:gd name="T7" fmla="*/ 0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0" y="0"/>
                </a:moveTo>
                <a:lnTo>
                  <a:pt x="14" y="0"/>
                </a:lnTo>
                <a:lnTo>
                  <a:pt x="14"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6" name="Freeform 90"/>
          <p:cNvSpPr>
            <a:spLocks noChangeAspect="1"/>
          </p:cNvSpPr>
          <p:nvPr/>
        </p:nvSpPr>
        <p:spPr bwMode="auto">
          <a:xfrm>
            <a:off x="3311769" y="1800225"/>
            <a:ext cx="36635" cy="26988"/>
          </a:xfrm>
          <a:custGeom>
            <a:avLst/>
            <a:gdLst>
              <a:gd name="T0" fmla="*/ 2147483647 w 21"/>
              <a:gd name="T1" fmla="*/ 0 h 18"/>
              <a:gd name="T2" fmla="*/ 0 w 21"/>
              <a:gd name="T3" fmla="*/ 2147483647 h 18"/>
              <a:gd name="T4" fmla="*/ 2147483647 w 21"/>
              <a:gd name="T5" fmla="*/ 2147483647 h 18"/>
              <a:gd name="T6" fmla="*/ 2147483647 w 21"/>
              <a:gd name="T7" fmla="*/ 2147483647 h 18"/>
              <a:gd name="T8" fmla="*/ 2147483647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12" y="0"/>
                </a:moveTo>
                <a:lnTo>
                  <a:pt x="0" y="11"/>
                </a:lnTo>
                <a:lnTo>
                  <a:pt x="4" y="17"/>
                </a:lnTo>
                <a:lnTo>
                  <a:pt x="20" y="1"/>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7" name="Freeform 91"/>
          <p:cNvSpPr>
            <a:spLocks noChangeAspect="1"/>
          </p:cNvSpPr>
          <p:nvPr/>
        </p:nvSpPr>
        <p:spPr bwMode="auto">
          <a:xfrm>
            <a:off x="3244362" y="1781175"/>
            <a:ext cx="46892" cy="26988"/>
          </a:xfrm>
          <a:custGeom>
            <a:avLst/>
            <a:gdLst>
              <a:gd name="T0" fmla="*/ 2147483647 w 31"/>
              <a:gd name="T1" fmla="*/ 0 h 18"/>
              <a:gd name="T2" fmla="*/ 2147483647 w 31"/>
              <a:gd name="T3" fmla="*/ 2147483647 h 18"/>
              <a:gd name="T4" fmla="*/ 0 w 31"/>
              <a:gd name="T5" fmla="*/ 2147483647 h 18"/>
              <a:gd name="T6" fmla="*/ 2147483647 w 31"/>
              <a:gd name="T7" fmla="*/ 2147483647 h 18"/>
              <a:gd name="T8" fmla="*/ 2147483647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28" y="0"/>
                </a:moveTo>
                <a:lnTo>
                  <a:pt x="17" y="3"/>
                </a:lnTo>
                <a:lnTo>
                  <a:pt x="0" y="17"/>
                </a:lnTo>
                <a:lnTo>
                  <a:pt x="30"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8" name="Freeform 92"/>
          <p:cNvSpPr>
            <a:spLocks noChangeAspect="1"/>
          </p:cNvSpPr>
          <p:nvPr/>
        </p:nvSpPr>
        <p:spPr bwMode="auto">
          <a:xfrm>
            <a:off x="3631223" y="1819275"/>
            <a:ext cx="11723" cy="14288"/>
          </a:xfrm>
          <a:custGeom>
            <a:avLst/>
            <a:gdLst>
              <a:gd name="T0" fmla="*/ 2147483647 w 9"/>
              <a:gd name="T1" fmla="*/ 0 h 9"/>
              <a:gd name="T2" fmla="*/ 2147483647 w 9"/>
              <a:gd name="T3" fmla="*/ 2147483647 h 9"/>
              <a:gd name="T4" fmla="*/ 0 w 9"/>
              <a:gd name="T5" fmla="*/ 2147483647 h 9"/>
              <a:gd name="T6" fmla="*/ 2147483647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7" y="0"/>
                </a:moveTo>
                <a:lnTo>
                  <a:pt x="8" y="8"/>
                </a:lnTo>
                <a:lnTo>
                  <a:pt x="0" y="5"/>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69" name="Freeform 93"/>
          <p:cNvSpPr>
            <a:spLocks noChangeAspect="1"/>
          </p:cNvSpPr>
          <p:nvPr/>
        </p:nvSpPr>
        <p:spPr bwMode="auto">
          <a:xfrm>
            <a:off x="3311770" y="1685925"/>
            <a:ext cx="16120" cy="14288"/>
          </a:xfrm>
          <a:custGeom>
            <a:avLst/>
            <a:gdLst>
              <a:gd name="T0" fmla="*/ 2147483647 w 10"/>
              <a:gd name="T1" fmla="*/ 2147483647 h 10"/>
              <a:gd name="T2" fmla="*/ 2147483647 w 10"/>
              <a:gd name="T3" fmla="*/ 2147483647 h 10"/>
              <a:gd name="T4" fmla="*/ 2147483647 w 10"/>
              <a:gd name="T5" fmla="*/ 2147483647 h 10"/>
              <a:gd name="T6" fmla="*/ 0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7" y="2"/>
                </a:moveTo>
                <a:lnTo>
                  <a:pt x="9" y="9"/>
                </a:lnTo>
                <a:lnTo>
                  <a:pt x="2" y="7"/>
                </a:lnTo>
                <a:lnTo>
                  <a:pt x="0" y="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0" name="Freeform 94"/>
          <p:cNvSpPr>
            <a:spLocks noChangeAspect="1"/>
          </p:cNvSpPr>
          <p:nvPr/>
        </p:nvSpPr>
        <p:spPr bwMode="auto">
          <a:xfrm>
            <a:off x="3206309" y="1695450"/>
            <a:ext cx="149469" cy="80963"/>
          </a:xfrm>
          <a:custGeom>
            <a:avLst/>
            <a:gdLst>
              <a:gd name="T0" fmla="*/ 2147483647 w 93"/>
              <a:gd name="T1" fmla="*/ 0 h 55"/>
              <a:gd name="T2" fmla="*/ 2147483647 w 93"/>
              <a:gd name="T3" fmla="*/ 2147483647 h 55"/>
              <a:gd name="T4" fmla="*/ 2147483647 w 93"/>
              <a:gd name="T5" fmla="*/ 2147483647 h 55"/>
              <a:gd name="T6" fmla="*/ 2147483647 w 93"/>
              <a:gd name="T7" fmla="*/ 2147483647 h 55"/>
              <a:gd name="T8" fmla="*/ 2147483647 w 93"/>
              <a:gd name="T9" fmla="*/ 2147483647 h 55"/>
              <a:gd name="T10" fmla="*/ 2147483647 w 93"/>
              <a:gd name="T11" fmla="*/ 2147483647 h 55"/>
              <a:gd name="T12" fmla="*/ 2147483647 w 93"/>
              <a:gd name="T13" fmla="*/ 2147483647 h 55"/>
              <a:gd name="T14" fmla="*/ 2147483647 w 93"/>
              <a:gd name="T15" fmla="*/ 2147483647 h 55"/>
              <a:gd name="T16" fmla="*/ 0 w 93"/>
              <a:gd name="T17" fmla="*/ 2147483647 h 55"/>
              <a:gd name="T18" fmla="*/ 2147483647 w 93"/>
              <a:gd name="T19" fmla="*/ 2147483647 h 55"/>
              <a:gd name="T20" fmla="*/ 2147483647 w 93"/>
              <a:gd name="T21" fmla="*/ 2147483647 h 55"/>
              <a:gd name="T22" fmla="*/ 2147483647 w 93"/>
              <a:gd name="T23" fmla="*/ 2147483647 h 55"/>
              <a:gd name="T24" fmla="*/ 2147483647 w 93"/>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5"/>
              <a:gd name="T41" fmla="*/ 93 w 9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5">
                <a:moveTo>
                  <a:pt x="45" y="0"/>
                </a:moveTo>
                <a:lnTo>
                  <a:pt x="92" y="42"/>
                </a:lnTo>
                <a:lnTo>
                  <a:pt x="78" y="47"/>
                </a:lnTo>
                <a:lnTo>
                  <a:pt x="62" y="44"/>
                </a:lnTo>
                <a:lnTo>
                  <a:pt x="57" y="36"/>
                </a:lnTo>
                <a:lnTo>
                  <a:pt x="61" y="32"/>
                </a:lnTo>
                <a:lnTo>
                  <a:pt x="18" y="54"/>
                </a:lnTo>
                <a:lnTo>
                  <a:pt x="21" y="40"/>
                </a:lnTo>
                <a:lnTo>
                  <a:pt x="0" y="46"/>
                </a:lnTo>
                <a:lnTo>
                  <a:pt x="5" y="39"/>
                </a:lnTo>
                <a:lnTo>
                  <a:pt x="18" y="32"/>
                </a:lnTo>
                <a:lnTo>
                  <a:pt x="37" y="7"/>
                </a:lnTo>
                <a:lnTo>
                  <a:pt x="4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1" name="Freeform 95"/>
          <p:cNvSpPr>
            <a:spLocks noChangeAspect="1"/>
          </p:cNvSpPr>
          <p:nvPr/>
        </p:nvSpPr>
        <p:spPr bwMode="auto">
          <a:xfrm>
            <a:off x="3618035" y="1404938"/>
            <a:ext cx="23446" cy="6350"/>
          </a:xfrm>
          <a:custGeom>
            <a:avLst/>
            <a:gdLst>
              <a:gd name="T0" fmla="*/ 2147483647 w 13"/>
              <a:gd name="T1" fmla="*/ 0 h 4"/>
              <a:gd name="T2" fmla="*/ 2147483647 w 13"/>
              <a:gd name="T3" fmla="*/ 2147483647 h 4"/>
              <a:gd name="T4" fmla="*/ 0 w 13"/>
              <a:gd name="T5" fmla="*/ 2147483647 h 4"/>
              <a:gd name="T6" fmla="*/ 2147483647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12" y="0"/>
                </a:moveTo>
                <a:lnTo>
                  <a:pt x="11" y="3"/>
                </a:lnTo>
                <a:lnTo>
                  <a:pt x="0" y="3"/>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2" name="Freeform 96"/>
          <p:cNvSpPr>
            <a:spLocks noChangeAspect="1"/>
          </p:cNvSpPr>
          <p:nvPr/>
        </p:nvSpPr>
        <p:spPr bwMode="auto">
          <a:xfrm>
            <a:off x="2894135" y="1404938"/>
            <a:ext cx="46892" cy="17462"/>
          </a:xfrm>
          <a:custGeom>
            <a:avLst/>
            <a:gdLst>
              <a:gd name="T0" fmla="*/ 2147483647 w 30"/>
              <a:gd name="T1" fmla="*/ 0 h 11"/>
              <a:gd name="T2" fmla="*/ 2147483647 w 30"/>
              <a:gd name="T3" fmla="*/ 0 h 11"/>
              <a:gd name="T4" fmla="*/ 2147483647 w 30"/>
              <a:gd name="T5" fmla="*/ 2147483647 h 11"/>
              <a:gd name="T6" fmla="*/ 0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4" y="0"/>
                </a:moveTo>
                <a:lnTo>
                  <a:pt x="29" y="0"/>
                </a:lnTo>
                <a:lnTo>
                  <a:pt x="7" y="10"/>
                </a:lnTo>
                <a:lnTo>
                  <a:pt x="0" y="6"/>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3" name="Freeform 97"/>
          <p:cNvSpPr>
            <a:spLocks noChangeAspect="1"/>
          </p:cNvSpPr>
          <p:nvPr/>
        </p:nvSpPr>
        <p:spPr bwMode="auto">
          <a:xfrm>
            <a:off x="3197517" y="1387570"/>
            <a:ext cx="121627" cy="47625"/>
          </a:xfrm>
          <a:custGeom>
            <a:avLst/>
            <a:gdLst>
              <a:gd name="T0" fmla="*/ 0 w 76"/>
              <a:gd name="T1" fmla="*/ 2147483647 h 32"/>
              <a:gd name="T2" fmla="*/ 2147483647 w 76"/>
              <a:gd name="T3" fmla="*/ 2147483647 h 32"/>
              <a:gd name="T4" fmla="*/ 2147483647 w 76"/>
              <a:gd name="T5" fmla="*/ 2147483647 h 32"/>
              <a:gd name="T6" fmla="*/ 2147483647 w 76"/>
              <a:gd name="T7" fmla="*/ 2147483647 h 32"/>
              <a:gd name="T8" fmla="*/ 2147483647 w 76"/>
              <a:gd name="T9" fmla="*/ 2147483647 h 32"/>
              <a:gd name="T10" fmla="*/ 2147483647 w 76"/>
              <a:gd name="T11" fmla="*/ 2147483647 h 32"/>
              <a:gd name="T12" fmla="*/ 2147483647 w 76"/>
              <a:gd name="T13" fmla="*/ 2147483647 h 32"/>
              <a:gd name="T14" fmla="*/ 2147483647 w 76"/>
              <a:gd name="T15" fmla="*/ 0 h 32"/>
              <a:gd name="T16" fmla="*/ 2147483647 w 76"/>
              <a:gd name="T17" fmla="*/ 2147483647 h 32"/>
              <a:gd name="T18" fmla="*/ 2147483647 w 76"/>
              <a:gd name="T19" fmla="*/ 2147483647 h 32"/>
              <a:gd name="T20" fmla="*/ 2147483647 w 76"/>
              <a:gd name="T21" fmla="*/ 2147483647 h 32"/>
              <a:gd name="T22" fmla="*/ 2147483647 w 76"/>
              <a:gd name="T23" fmla="*/ 2147483647 h 32"/>
              <a:gd name="T24" fmla="*/ 2147483647 w 76"/>
              <a:gd name="T25" fmla="*/ 2147483647 h 32"/>
              <a:gd name="T26" fmla="*/ 2147483647 w 76"/>
              <a:gd name="T27" fmla="*/ 2147483647 h 32"/>
              <a:gd name="T28" fmla="*/ 2147483647 w 76"/>
              <a:gd name="T29" fmla="*/ 2147483647 h 32"/>
              <a:gd name="T30" fmla="*/ 2147483647 w 76"/>
              <a:gd name="T31" fmla="*/ 2147483647 h 32"/>
              <a:gd name="T32" fmla="*/ 2147483647 w 76"/>
              <a:gd name="T33" fmla="*/ 2147483647 h 32"/>
              <a:gd name="T34" fmla="*/ 2147483647 w 76"/>
              <a:gd name="T35" fmla="*/ 2147483647 h 32"/>
              <a:gd name="T36" fmla="*/ 2147483647 w 76"/>
              <a:gd name="T37" fmla="*/ 2147483647 h 32"/>
              <a:gd name="T38" fmla="*/ 2147483647 w 76"/>
              <a:gd name="T39" fmla="*/ 2147483647 h 32"/>
              <a:gd name="T40" fmla="*/ 0 w 76"/>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2"/>
              <a:gd name="T65" fmla="*/ 76 w 7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2">
                <a:moveTo>
                  <a:pt x="0" y="19"/>
                </a:moveTo>
                <a:lnTo>
                  <a:pt x="25" y="14"/>
                </a:lnTo>
                <a:lnTo>
                  <a:pt x="18" y="7"/>
                </a:lnTo>
                <a:lnTo>
                  <a:pt x="28" y="3"/>
                </a:lnTo>
                <a:lnTo>
                  <a:pt x="43" y="12"/>
                </a:lnTo>
                <a:lnTo>
                  <a:pt x="38" y="3"/>
                </a:lnTo>
                <a:lnTo>
                  <a:pt x="48" y="1"/>
                </a:lnTo>
                <a:lnTo>
                  <a:pt x="70" y="0"/>
                </a:lnTo>
                <a:lnTo>
                  <a:pt x="75" y="3"/>
                </a:lnTo>
                <a:lnTo>
                  <a:pt x="67" y="12"/>
                </a:lnTo>
                <a:lnTo>
                  <a:pt x="59" y="16"/>
                </a:lnTo>
                <a:lnTo>
                  <a:pt x="64" y="16"/>
                </a:lnTo>
                <a:lnTo>
                  <a:pt x="58" y="24"/>
                </a:lnTo>
                <a:lnTo>
                  <a:pt x="55" y="19"/>
                </a:lnTo>
                <a:lnTo>
                  <a:pt x="48" y="25"/>
                </a:lnTo>
                <a:lnTo>
                  <a:pt x="49" y="28"/>
                </a:lnTo>
                <a:lnTo>
                  <a:pt x="43" y="31"/>
                </a:lnTo>
                <a:lnTo>
                  <a:pt x="16" y="31"/>
                </a:lnTo>
                <a:lnTo>
                  <a:pt x="25" y="27"/>
                </a:lnTo>
                <a:lnTo>
                  <a:pt x="20" y="22"/>
                </a:lnTo>
                <a:lnTo>
                  <a:pt x="0"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4" name="Freeform 98"/>
          <p:cNvSpPr>
            <a:spLocks noChangeAspect="1"/>
          </p:cNvSpPr>
          <p:nvPr/>
        </p:nvSpPr>
        <p:spPr bwMode="auto">
          <a:xfrm>
            <a:off x="4463561" y="1389158"/>
            <a:ext cx="5862" cy="20637"/>
          </a:xfrm>
          <a:custGeom>
            <a:avLst/>
            <a:gdLst>
              <a:gd name="T0" fmla="*/ 2147483647 w 4"/>
              <a:gd name="T1" fmla="*/ 2147483647 h 13"/>
              <a:gd name="T2" fmla="*/ 2147483647 w 4"/>
              <a:gd name="T3" fmla="*/ 2147483647 h 13"/>
              <a:gd name="T4" fmla="*/ 0 w 4"/>
              <a:gd name="T5" fmla="*/ 0 h 13"/>
              <a:gd name="T6" fmla="*/ 2147483647 w 4"/>
              <a:gd name="T7" fmla="*/ 2147483647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3" y="1"/>
                </a:moveTo>
                <a:lnTo>
                  <a:pt x="3" y="12"/>
                </a:lnTo>
                <a:lnTo>
                  <a:pt x="0" y="0"/>
                </a:lnTo>
                <a:lnTo>
                  <a:pt x="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5" name="Freeform 99"/>
          <p:cNvSpPr>
            <a:spLocks noChangeAspect="1"/>
          </p:cNvSpPr>
          <p:nvPr/>
        </p:nvSpPr>
        <p:spPr bwMode="auto">
          <a:xfrm>
            <a:off x="4407877" y="1490758"/>
            <a:ext cx="46892" cy="20637"/>
          </a:xfrm>
          <a:custGeom>
            <a:avLst/>
            <a:gdLst>
              <a:gd name="T0" fmla="*/ 2147483647 w 30"/>
              <a:gd name="T1" fmla="*/ 2147483647 h 15"/>
              <a:gd name="T2" fmla="*/ 2147483647 w 30"/>
              <a:gd name="T3" fmla="*/ 2147483647 h 15"/>
              <a:gd name="T4" fmla="*/ 2147483647 w 30"/>
              <a:gd name="T5" fmla="*/ 2147483647 h 15"/>
              <a:gd name="T6" fmla="*/ 2147483647 w 30"/>
              <a:gd name="T7" fmla="*/ 2147483647 h 15"/>
              <a:gd name="T8" fmla="*/ 0 w 30"/>
              <a:gd name="T9" fmla="*/ 0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2"/>
                </a:moveTo>
                <a:lnTo>
                  <a:pt x="29" y="8"/>
                </a:lnTo>
                <a:lnTo>
                  <a:pt x="19" y="10"/>
                </a:lnTo>
                <a:lnTo>
                  <a:pt x="22" y="14"/>
                </a:lnTo>
                <a:lnTo>
                  <a:pt x="0" y="0"/>
                </a:lnTo>
                <a:lnTo>
                  <a:pt x="1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6" name="Freeform 100"/>
          <p:cNvSpPr>
            <a:spLocks noChangeAspect="1"/>
          </p:cNvSpPr>
          <p:nvPr/>
        </p:nvSpPr>
        <p:spPr bwMode="auto">
          <a:xfrm>
            <a:off x="4457747" y="1422400"/>
            <a:ext cx="26377" cy="14288"/>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2147483647 w 18"/>
              <a:gd name="T9" fmla="*/ 0 h 10"/>
              <a:gd name="T10" fmla="*/ 2147483647 w 18"/>
              <a:gd name="T11" fmla="*/ 2147483647 h 10"/>
              <a:gd name="T12" fmla="*/ 0 60000 65536"/>
              <a:gd name="T13" fmla="*/ 0 60000 65536"/>
              <a:gd name="T14" fmla="*/ 0 60000 65536"/>
              <a:gd name="T15" fmla="*/ 0 60000 65536"/>
              <a:gd name="T16" fmla="*/ 0 60000 65536"/>
              <a:gd name="T17" fmla="*/ 0 60000 65536"/>
              <a:gd name="T18" fmla="*/ 0 w 18"/>
              <a:gd name="T19" fmla="*/ 0 h 10"/>
              <a:gd name="T20" fmla="*/ 18 w 1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8" h="10">
                <a:moveTo>
                  <a:pt x="13" y="1"/>
                </a:moveTo>
                <a:lnTo>
                  <a:pt x="17" y="3"/>
                </a:lnTo>
                <a:lnTo>
                  <a:pt x="15" y="9"/>
                </a:lnTo>
                <a:lnTo>
                  <a:pt x="0" y="7"/>
                </a:lnTo>
                <a:lnTo>
                  <a:pt x="1" y="0"/>
                </a:lnTo>
                <a:lnTo>
                  <a:pt x="1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7" name="Freeform 101"/>
          <p:cNvSpPr>
            <a:spLocks noChangeAspect="1"/>
          </p:cNvSpPr>
          <p:nvPr/>
        </p:nvSpPr>
        <p:spPr bwMode="auto">
          <a:xfrm>
            <a:off x="3140367" y="2495550"/>
            <a:ext cx="49823" cy="20638"/>
          </a:xfrm>
          <a:custGeom>
            <a:avLst/>
            <a:gdLst>
              <a:gd name="T0" fmla="*/ 2147483647 w 32"/>
              <a:gd name="T1" fmla="*/ 0 h 14"/>
              <a:gd name="T2" fmla="*/ 0 w 32"/>
              <a:gd name="T3" fmla="*/ 2147483647 h 14"/>
              <a:gd name="T4" fmla="*/ 2147483647 w 32"/>
              <a:gd name="T5" fmla="*/ 2147483647 h 14"/>
              <a:gd name="T6" fmla="*/ 2147483647 w 32"/>
              <a:gd name="T7" fmla="*/ 2147483647 h 14"/>
              <a:gd name="T8" fmla="*/ 2147483647 w 32"/>
              <a:gd name="T9" fmla="*/ 0 h 14"/>
              <a:gd name="T10" fmla="*/ 0 60000 65536"/>
              <a:gd name="T11" fmla="*/ 0 60000 65536"/>
              <a:gd name="T12" fmla="*/ 0 60000 65536"/>
              <a:gd name="T13" fmla="*/ 0 60000 65536"/>
              <a:gd name="T14" fmla="*/ 0 60000 65536"/>
              <a:gd name="T15" fmla="*/ 0 w 32"/>
              <a:gd name="T16" fmla="*/ 0 h 14"/>
              <a:gd name="T17" fmla="*/ 32 w 32"/>
              <a:gd name="T18" fmla="*/ 14 h 14"/>
            </a:gdLst>
            <a:ahLst/>
            <a:cxnLst>
              <a:cxn ang="T10">
                <a:pos x="T0" y="T1"/>
              </a:cxn>
              <a:cxn ang="T11">
                <a:pos x="T2" y="T3"/>
              </a:cxn>
              <a:cxn ang="T12">
                <a:pos x="T4" y="T5"/>
              </a:cxn>
              <a:cxn ang="T13">
                <a:pos x="T6" y="T7"/>
              </a:cxn>
              <a:cxn ang="T14">
                <a:pos x="T8" y="T9"/>
              </a:cxn>
            </a:cxnLst>
            <a:rect l="T15" t="T16" r="T17" b="T18"/>
            <a:pathLst>
              <a:path w="32" h="14">
                <a:moveTo>
                  <a:pt x="31" y="0"/>
                </a:moveTo>
                <a:lnTo>
                  <a:pt x="0" y="13"/>
                </a:lnTo>
                <a:lnTo>
                  <a:pt x="30" y="4"/>
                </a:lnTo>
                <a:lnTo>
                  <a:pt x="24" y="8"/>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8" name="Freeform 102"/>
          <p:cNvSpPr>
            <a:spLocks noChangeAspect="1"/>
          </p:cNvSpPr>
          <p:nvPr/>
        </p:nvSpPr>
        <p:spPr bwMode="auto">
          <a:xfrm>
            <a:off x="4352194" y="1671638"/>
            <a:ext cx="219808" cy="95250"/>
          </a:xfrm>
          <a:custGeom>
            <a:avLst/>
            <a:gdLst>
              <a:gd name="T0" fmla="*/ 2147483647 w 138"/>
              <a:gd name="T1" fmla="*/ 2147483647 h 65"/>
              <a:gd name="T2" fmla="*/ 2147483647 w 138"/>
              <a:gd name="T3" fmla="*/ 2147483647 h 65"/>
              <a:gd name="T4" fmla="*/ 2147483647 w 138"/>
              <a:gd name="T5" fmla="*/ 2147483647 h 65"/>
              <a:gd name="T6" fmla="*/ 2147483647 w 138"/>
              <a:gd name="T7" fmla="*/ 2147483647 h 65"/>
              <a:gd name="T8" fmla="*/ 2147483647 w 138"/>
              <a:gd name="T9" fmla="*/ 2147483647 h 65"/>
              <a:gd name="T10" fmla="*/ 2147483647 w 138"/>
              <a:gd name="T11" fmla="*/ 2147483647 h 65"/>
              <a:gd name="T12" fmla="*/ 2147483647 w 138"/>
              <a:gd name="T13" fmla="*/ 2147483647 h 65"/>
              <a:gd name="T14" fmla="*/ 2147483647 w 138"/>
              <a:gd name="T15" fmla="*/ 2147483647 h 65"/>
              <a:gd name="T16" fmla="*/ 2147483647 w 138"/>
              <a:gd name="T17" fmla="*/ 2147483647 h 65"/>
              <a:gd name="T18" fmla="*/ 2147483647 w 138"/>
              <a:gd name="T19" fmla="*/ 2147483647 h 65"/>
              <a:gd name="T20" fmla="*/ 2147483647 w 138"/>
              <a:gd name="T21" fmla="*/ 2147483647 h 65"/>
              <a:gd name="T22" fmla="*/ 2147483647 w 138"/>
              <a:gd name="T23" fmla="*/ 2147483647 h 65"/>
              <a:gd name="T24" fmla="*/ 2147483647 w 138"/>
              <a:gd name="T25" fmla="*/ 2147483647 h 65"/>
              <a:gd name="T26" fmla="*/ 2147483647 w 138"/>
              <a:gd name="T27" fmla="*/ 2147483647 h 65"/>
              <a:gd name="T28" fmla="*/ 2147483647 w 138"/>
              <a:gd name="T29" fmla="*/ 2147483647 h 65"/>
              <a:gd name="T30" fmla="*/ 2147483647 w 138"/>
              <a:gd name="T31" fmla="*/ 2147483647 h 65"/>
              <a:gd name="T32" fmla="*/ 2147483647 w 138"/>
              <a:gd name="T33" fmla="*/ 2147483647 h 65"/>
              <a:gd name="T34" fmla="*/ 2147483647 w 138"/>
              <a:gd name="T35" fmla="*/ 0 h 65"/>
              <a:gd name="T36" fmla="*/ 2147483647 w 138"/>
              <a:gd name="T37" fmla="*/ 2147483647 h 65"/>
              <a:gd name="T38" fmla="*/ 2147483647 w 138"/>
              <a:gd name="T39" fmla="*/ 2147483647 h 65"/>
              <a:gd name="T40" fmla="*/ 2147483647 w 138"/>
              <a:gd name="T41" fmla="*/ 2147483647 h 65"/>
              <a:gd name="T42" fmla="*/ 2147483647 w 138"/>
              <a:gd name="T43" fmla="*/ 2147483647 h 65"/>
              <a:gd name="T44" fmla="*/ 2147483647 w 138"/>
              <a:gd name="T45" fmla="*/ 2147483647 h 65"/>
              <a:gd name="T46" fmla="*/ 2147483647 w 138"/>
              <a:gd name="T47" fmla="*/ 2147483647 h 65"/>
              <a:gd name="T48" fmla="*/ 2147483647 w 138"/>
              <a:gd name="T49" fmla="*/ 2147483647 h 65"/>
              <a:gd name="T50" fmla="*/ 2147483647 w 138"/>
              <a:gd name="T51" fmla="*/ 2147483647 h 65"/>
              <a:gd name="T52" fmla="*/ 2147483647 w 138"/>
              <a:gd name="T53" fmla="*/ 2147483647 h 65"/>
              <a:gd name="T54" fmla="*/ 2147483647 w 138"/>
              <a:gd name="T55" fmla="*/ 2147483647 h 65"/>
              <a:gd name="T56" fmla="*/ 2147483647 w 138"/>
              <a:gd name="T57" fmla="*/ 2147483647 h 65"/>
              <a:gd name="T58" fmla="*/ 2147483647 w 138"/>
              <a:gd name="T59" fmla="*/ 2147483647 h 65"/>
              <a:gd name="T60" fmla="*/ 2147483647 w 138"/>
              <a:gd name="T61" fmla="*/ 2147483647 h 65"/>
              <a:gd name="T62" fmla="*/ 0 w 138"/>
              <a:gd name="T63" fmla="*/ 2147483647 h 65"/>
              <a:gd name="T64" fmla="*/ 2147483647 w 138"/>
              <a:gd name="T65" fmla="*/ 2147483647 h 65"/>
              <a:gd name="T66" fmla="*/ 2147483647 w 138"/>
              <a:gd name="T67" fmla="*/ 2147483647 h 65"/>
              <a:gd name="T68" fmla="*/ 2147483647 w 138"/>
              <a:gd name="T69" fmla="*/ 2147483647 h 65"/>
              <a:gd name="T70" fmla="*/ 2147483647 w 138"/>
              <a:gd name="T71" fmla="*/ 2147483647 h 65"/>
              <a:gd name="T72" fmla="*/ 2147483647 w 138"/>
              <a:gd name="T73" fmla="*/ 2147483647 h 65"/>
              <a:gd name="T74" fmla="*/ 2147483647 w 138"/>
              <a:gd name="T75" fmla="*/ 2147483647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65"/>
              <a:gd name="T116" fmla="*/ 138 w 138"/>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65">
                <a:moveTo>
                  <a:pt x="8" y="13"/>
                </a:moveTo>
                <a:lnTo>
                  <a:pt x="12" y="9"/>
                </a:lnTo>
                <a:lnTo>
                  <a:pt x="25" y="15"/>
                </a:lnTo>
                <a:lnTo>
                  <a:pt x="20" y="8"/>
                </a:lnTo>
                <a:lnTo>
                  <a:pt x="27" y="5"/>
                </a:lnTo>
                <a:lnTo>
                  <a:pt x="40" y="11"/>
                </a:lnTo>
                <a:lnTo>
                  <a:pt x="34" y="16"/>
                </a:lnTo>
                <a:lnTo>
                  <a:pt x="38" y="26"/>
                </a:lnTo>
                <a:lnTo>
                  <a:pt x="45" y="17"/>
                </a:lnTo>
                <a:lnTo>
                  <a:pt x="51" y="18"/>
                </a:lnTo>
                <a:lnTo>
                  <a:pt x="54" y="9"/>
                </a:lnTo>
                <a:lnTo>
                  <a:pt x="63" y="16"/>
                </a:lnTo>
                <a:lnTo>
                  <a:pt x="74" y="8"/>
                </a:lnTo>
                <a:lnTo>
                  <a:pt x="81" y="17"/>
                </a:lnTo>
                <a:lnTo>
                  <a:pt x="81" y="9"/>
                </a:lnTo>
                <a:lnTo>
                  <a:pt x="103" y="9"/>
                </a:lnTo>
                <a:lnTo>
                  <a:pt x="103" y="1"/>
                </a:lnTo>
                <a:lnTo>
                  <a:pt x="107" y="0"/>
                </a:lnTo>
                <a:lnTo>
                  <a:pt x="115" y="9"/>
                </a:lnTo>
                <a:lnTo>
                  <a:pt x="127" y="2"/>
                </a:lnTo>
                <a:lnTo>
                  <a:pt x="121" y="11"/>
                </a:lnTo>
                <a:lnTo>
                  <a:pt x="137" y="26"/>
                </a:lnTo>
                <a:lnTo>
                  <a:pt x="116" y="47"/>
                </a:lnTo>
                <a:lnTo>
                  <a:pt x="110" y="42"/>
                </a:lnTo>
                <a:lnTo>
                  <a:pt x="64" y="64"/>
                </a:lnTo>
                <a:lnTo>
                  <a:pt x="48" y="62"/>
                </a:lnTo>
                <a:lnTo>
                  <a:pt x="13" y="55"/>
                </a:lnTo>
                <a:lnTo>
                  <a:pt x="14" y="51"/>
                </a:lnTo>
                <a:lnTo>
                  <a:pt x="25" y="48"/>
                </a:lnTo>
                <a:lnTo>
                  <a:pt x="22" y="46"/>
                </a:lnTo>
                <a:lnTo>
                  <a:pt x="28" y="40"/>
                </a:lnTo>
                <a:lnTo>
                  <a:pt x="0" y="36"/>
                </a:lnTo>
                <a:lnTo>
                  <a:pt x="22" y="28"/>
                </a:lnTo>
                <a:lnTo>
                  <a:pt x="32" y="23"/>
                </a:lnTo>
                <a:lnTo>
                  <a:pt x="24" y="18"/>
                </a:lnTo>
                <a:lnTo>
                  <a:pt x="7" y="21"/>
                </a:lnTo>
                <a:lnTo>
                  <a:pt x="3" y="15"/>
                </a:lnTo>
                <a:lnTo>
                  <a:pt x="8" y="1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79" name="Freeform 103"/>
          <p:cNvSpPr>
            <a:spLocks noChangeAspect="1"/>
          </p:cNvSpPr>
          <p:nvPr/>
        </p:nvSpPr>
        <p:spPr bwMode="auto">
          <a:xfrm>
            <a:off x="3336681" y="1381220"/>
            <a:ext cx="275492" cy="66675"/>
          </a:xfrm>
          <a:custGeom>
            <a:avLst/>
            <a:gdLst>
              <a:gd name="T0" fmla="*/ 2147483647 w 172"/>
              <a:gd name="T1" fmla="*/ 0 h 46"/>
              <a:gd name="T2" fmla="*/ 0 w 172"/>
              <a:gd name="T3" fmla="*/ 2147483647 h 46"/>
              <a:gd name="T4" fmla="*/ 2147483647 w 172"/>
              <a:gd name="T5" fmla="*/ 2147483647 h 46"/>
              <a:gd name="T6" fmla="*/ 2147483647 w 172"/>
              <a:gd name="T7" fmla="*/ 2147483647 h 46"/>
              <a:gd name="T8" fmla="*/ 2147483647 w 172"/>
              <a:gd name="T9" fmla="*/ 2147483647 h 46"/>
              <a:gd name="T10" fmla="*/ 2147483647 w 172"/>
              <a:gd name="T11" fmla="*/ 2147483647 h 46"/>
              <a:gd name="T12" fmla="*/ 2147483647 w 172"/>
              <a:gd name="T13" fmla="*/ 2147483647 h 46"/>
              <a:gd name="T14" fmla="*/ 2147483647 w 172"/>
              <a:gd name="T15" fmla="*/ 2147483647 h 46"/>
              <a:gd name="T16" fmla="*/ 2147483647 w 172"/>
              <a:gd name="T17" fmla="*/ 2147483647 h 46"/>
              <a:gd name="T18" fmla="*/ 2147483647 w 172"/>
              <a:gd name="T19" fmla="*/ 2147483647 h 46"/>
              <a:gd name="T20" fmla="*/ 2147483647 w 172"/>
              <a:gd name="T21" fmla="*/ 2147483647 h 46"/>
              <a:gd name="T22" fmla="*/ 2147483647 w 172"/>
              <a:gd name="T23" fmla="*/ 2147483647 h 46"/>
              <a:gd name="T24" fmla="*/ 2147483647 w 172"/>
              <a:gd name="T25" fmla="*/ 2147483647 h 46"/>
              <a:gd name="T26" fmla="*/ 2147483647 w 172"/>
              <a:gd name="T27" fmla="*/ 2147483647 h 46"/>
              <a:gd name="T28" fmla="*/ 2147483647 w 172"/>
              <a:gd name="T29" fmla="*/ 2147483647 h 46"/>
              <a:gd name="T30" fmla="*/ 2147483647 w 172"/>
              <a:gd name="T31" fmla="*/ 2147483647 h 46"/>
              <a:gd name="T32" fmla="*/ 2147483647 w 172"/>
              <a:gd name="T33" fmla="*/ 2147483647 h 46"/>
              <a:gd name="T34" fmla="*/ 2147483647 w 172"/>
              <a:gd name="T35" fmla="*/ 2147483647 h 46"/>
              <a:gd name="T36" fmla="*/ 2147483647 w 172"/>
              <a:gd name="T37" fmla="*/ 2147483647 h 46"/>
              <a:gd name="T38" fmla="*/ 2147483647 w 172"/>
              <a:gd name="T39" fmla="*/ 2147483647 h 46"/>
              <a:gd name="T40" fmla="*/ 2147483647 w 172"/>
              <a:gd name="T41" fmla="*/ 2147483647 h 46"/>
              <a:gd name="T42" fmla="*/ 2147483647 w 172"/>
              <a:gd name="T43" fmla="*/ 2147483647 h 46"/>
              <a:gd name="T44" fmla="*/ 2147483647 w 172"/>
              <a:gd name="T45" fmla="*/ 2147483647 h 46"/>
              <a:gd name="T46" fmla="*/ 2147483647 w 172"/>
              <a:gd name="T47" fmla="*/ 2147483647 h 46"/>
              <a:gd name="T48" fmla="*/ 2147483647 w 172"/>
              <a:gd name="T49" fmla="*/ 2147483647 h 46"/>
              <a:gd name="T50" fmla="*/ 2147483647 w 172"/>
              <a:gd name="T51" fmla="*/ 2147483647 h 46"/>
              <a:gd name="T52" fmla="*/ 2147483647 w 172"/>
              <a:gd name="T53" fmla="*/ 2147483647 h 46"/>
              <a:gd name="T54" fmla="*/ 2147483647 w 172"/>
              <a:gd name="T55" fmla="*/ 2147483647 h 46"/>
              <a:gd name="T56" fmla="*/ 2147483647 w 172"/>
              <a:gd name="T57" fmla="*/ 2147483647 h 46"/>
              <a:gd name="T58" fmla="*/ 2147483647 w 172"/>
              <a:gd name="T59" fmla="*/ 2147483647 h 46"/>
              <a:gd name="T60" fmla="*/ 2147483647 w 172"/>
              <a:gd name="T61" fmla="*/ 2147483647 h 46"/>
              <a:gd name="T62" fmla="*/ 2147483647 w 172"/>
              <a:gd name="T63" fmla="*/ 2147483647 h 46"/>
              <a:gd name="T64" fmla="*/ 2147483647 w 172"/>
              <a:gd name="T65" fmla="*/ 2147483647 h 46"/>
              <a:gd name="T66" fmla="*/ 2147483647 w 172"/>
              <a:gd name="T67" fmla="*/ 2147483647 h 46"/>
              <a:gd name="T68" fmla="*/ 2147483647 w 172"/>
              <a:gd name="T69" fmla="*/ 2147483647 h 46"/>
              <a:gd name="T70" fmla="*/ 2147483647 w 172"/>
              <a:gd name="T71" fmla="*/ 2147483647 h 46"/>
              <a:gd name="T72" fmla="*/ 2147483647 w 172"/>
              <a:gd name="T73" fmla="*/ 2147483647 h 46"/>
              <a:gd name="T74" fmla="*/ 2147483647 w 172"/>
              <a:gd name="T75" fmla="*/ 2147483647 h 46"/>
              <a:gd name="T76" fmla="*/ 2147483647 w 172"/>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46"/>
              <a:gd name="T119" fmla="*/ 172 w 172"/>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46">
                <a:moveTo>
                  <a:pt x="28" y="0"/>
                </a:moveTo>
                <a:lnTo>
                  <a:pt x="0" y="4"/>
                </a:lnTo>
                <a:lnTo>
                  <a:pt x="12" y="12"/>
                </a:lnTo>
                <a:lnTo>
                  <a:pt x="35" y="12"/>
                </a:lnTo>
                <a:lnTo>
                  <a:pt x="34" y="26"/>
                </a:lnTo>
                <a:lnTo>
                  <a:pt x="21" y="31"/>
                </a:lnTo>
                <a:lnTo>
                  <a:pt x="28" y="34"/>
                </a:lnTo>
                <a:lnTo>
                  <a:pt x="19" y="39"/>
                </a:lnTo>
                <a:lnTo>
                  <a:pt x="22" y="43"/>
                </a:lnTo>
                <a:lnTo>
                  <a:pt x="34" y="39"/>
                </a:lnTo>
                <a:lnTo>
                  <a:pt x="43" y="43"/>
                </a:lnTo>
                <a:lnTo>
                  <a:pt x="58" y="39"/>
                </a:lnTo>
                <a:lnTo>
                  <a:pt x="84" y="45"/>
                </a:lnTo>
                <a:lnTo>
                  <a:pt x="58" y="39"/>
                </a:lnTo>
                <a:lnTo>
                  <a:pt x="57" y="45"/>
                </a:lnTo>
                <a:lnTo>
                  <a:pt x="94" y="45"/>
                </a:lnTo>
                <a:lnTo>
                  <a:pt x="115" y="43"/>
                </a:lnTo>
                <a:lnTo>
                  <a:pt x="121" y="40"/>
                </a:lnTo>
                <a:lnTo>
                  <a:pt x="119" y="36"/>
                </a:lnTo>
                <a:lnTo>
                  <a:pt x="133" y="45"/>
                </a:lnTo>
                <a:lnTo>
                  <a:pt x="153" y="43"/>
                </a:lnTo>
                <a:lnTo>
                  <a:pt x="157" y="34"/>
                </a:lnTo>
                <a:lnTo>
                  <a:pt x="171" y="30"/>
                </a:lnTo>
                <a:lnTo>
                  <a:pt x="149" y="18"/>
                </a:lnTo>
                <a:lnTo>
                  <a:pt x="103" y="29"/>
                </a:lnTo>
                <a:lnTo>
                  <a:pt x="72" y="23"/>
                </a:lnTo>
                <a:lnTo>
                  <a:pt x="65" y="29"/>
                </a:lnTo>
                <a:lnTo>
                  <a:pt x="58" y="27"/>
                </a:lnTo>
                <a:lnTo>
                  <a:pt x="67" y="19"/>
                </a:lnTo>
                <a:lnTo>
                  <a:pt x="45" y="19"/>
                </a:lnTo>
                <a:lnTo>
                  <a:pt x="59" y="17"/>
                </a:lnTo>
                <a:lnTo>
                  <a:pt x="48" y="15"/>
                </a:lnTo>
                <a:lnTo>
                  <a:pt x="77" y="12"/>
                </a:lnTo>
                <a:lnTo>
                  <a:pt x="55" y="10"/>
                </a:lnTo>
                <a:lnTo>
                  <a:pt x="67" y="9"/>
                </a:lnTo>
                <a:lnTo>
                  <a:pt x="59" y="4"/>
                </a:lnTo>
                <a:lnTo>
                  <a:pt x="30" y="10"/>
                </a:lnTo>
                <a:lnTo>
                  <a:pt x="41"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0" name="Freeform 104"/>
          <p:cNvSpPr>
            <a:spLocks noChangeAspect="1"/>
          </p:cNvSpPr>
          <p:nvPr/>
        </p:nvSpPr>
        <p:spPr bwMode="auto">
          <a:xfrm>
            <a:off x="2961543" y="3733800"/>
            <a:ext cx="1066800" cy="1341438"/>
          </a:xfrm>
          <a:custGeom>
            <a:avLst/>
            <a:gdLst>
              <a:gd name="T0" fmla="*/ 2147483647 w 669"/>
              <a:gd name="T1" fmla="*/ 2147483647 h 913"/>
              <a:gd name="T2" fmla="*/ 2147483647 w 669"/>
              <a:gd name="T3" fmla="*/ 2147483647 h 913"/>
              <a:gd name="T4" fmla="*/ 2147483647 w 669"/>
              <a:gd name="T5" fmla="*/ 2147483647 h 913"/>
              <a:gd name="T6" fmla="*/ 2147483647 w 669"/>
              <a:gd name="T7" fmla="*/ 2147483647 h 913"/>
              <a:gd name="T8" fmla="*/ 2147483647 w 669"/>
              <a:gd name="T9" fmla="*/ 2147483647 h 913"/>
              <a:gd name="T10" fmla="*/ 2147483647 w 669"/>
              <a:gd name="T11" fmla="*/ 2147483647 h 913"/>
              <a:gd name="T12" fmla="*/ 2147483647 w 669"/>
              <a:gd name="T13" fmla="*/ 2147483647 h 913"/>
              <a:gd name="T14" fmla="*/ 2147483647 w 669"/>
              <a:gd name="T15" fmla="*/ 2147483647 h 913"/>
              <a:gd name="T16" fmla="*/ 2147483647 w 669"/>
              <a:gd name="T17" fmla="*/ 2147483647 h 913"/>
              <a:gd name="T18" fmla="*/ 2147483647 w 669"/>
              <a:gd name="T19" fmla="*/ 2147483647 h 913"/>
              <a:gd name="T20" fmla="*/ 2147483647 w 669"/>
              <a:gd name="T21" fmla="*/ 2147483647 h 913"/>
              <a:gd name="T22" fmla="*/ 2147483647 w 669"/>
              <a:gd name="T23" fmla="*/ 2147483647 h 913"/>
              <a:gd name="T24" fmla="*/ 2147483647 w 669"/>
              <a:gd name="T25" fmla="*/ 2147483647 h 913"/>
              <a:gd name="T26" fmla="*/ 2147483647 w 669"/>
              <a:gd name="T27" fmla="*/ 2147483647 h 913"/>
              <a:gd name="T28" fmla="*/ 2147483647 w 669"/>
              <a:gd name="T29" fmla="*/ 2147483647 h 913"/>
              <a:gd name="T30" fmla="*/ 2147483647 w 669"/>
              <a:gd name="T31" fmla="*/ 2147483647 h 913"/>
              <a:gd name="T32" fmla="*/ 2147483647 w 669"/>
              <a:gd name="T33" fmla="*/ 2147483647 h 913"/>
              <a:gd name="T34" fmla="*/ 2147483647 w 669"/>
              <a:gd name="T35" fmla="*/ 2147483647 h 913"/>
              <a:gd name="T36" fmla="*/ 2147483647 w 669"/>
              <a:gd name="T37" fmla="*/ 2147483647 h 913"/>
              <a:gd name="T38" fmla="*/ 2147483647 w 669"/>
              <a:gd name="T39" fmla="*/ 2147483647 h 913"/>
              <a:gd name="T40" fmla="*/ 2147483647 w 669"/>
              <a:gd name="T41" fmla="*/ 2147483647 h 913"/>
              <a:gd name="T42" fmla="*/ 2147483647 w 669"/>
              <a:gd name="T43" fmla="*/ 2147483647 h 913"/>
              <a:gd name="T44" fmla="*/ 2147483647 w 669"/>
              <a:gd name="T45" fmla="*/ 2147483647 h 913"/>
              <a:gd name="T46" fmla="*/ 2147483647 w 669"/>
              <a:gd name="T47" fmla="*/ 2147483647 h 913"/>
              <a:gd name="T48" fmla="*/ 2147483647 w 669"/>
              <a:gd name="T49" fmla="*/ 2147483647 h 913"/>
              <a:gd name="T50" fmla="*/ 2147483647 w 669"/>
              <a:gd name="T51" fmla="*/ 2147483647 h 913"/>
              <a:gd name="T52" fmla="*/ 2147483647 w 669"/>
              <a:gd name="T53" fmla="*/ 2147483647 h 913"/>
              <a:gd name="T54" fmla="*/ 2147483647 w 669"/>
              <a:gd name="T55" fmla="*/ 2147483647 h 913"/>
              <a:gd name="T56" fmla="*/ 2147483647 w 669"/>
              <a:gd name="T57" fmla="*/ 2147483647 h 913"/>
              <a:gd name="T58" fmla="*/ 2147483647 w 669"/>
              <a:gd name="T59" fmla="*/ 2147483647 h 913"/>
              <a:gd name="T60" fmla="*/ 2147483647 w 669"/>
              <a:gd name="T61" fmla="*/ 2147483647 h 913"/>
              <a:gd name="T62" fmla="*/ 2147483647 w 669"/>
              <a:gd name="T63" fmla="*/ 2147483647 h 913"/>
              <a:gd name="T64" fmla="*/ 2147483647 w 669"/>
              <a:gd name="T65" fmla="*/ 2147483647 h 913"/>
              <a:gd name="T66" fmla="*/ 2147483647 w 669"/>
              <a:gd name="T67" fmla="*/ 2147483647 h 913"/>
              <a:gd name="T68" fmla="*/ 2147483647 w 669"/>
              <a:gd name="T69" fmla="*/ 2147483647 h 913"/>
              <a:gd name="T70" fmla="*/ 2147483647 w 669"/>
              <a:gd name="T71" fmla="*/ 2147483647 h 913"/>
              <a:gd name="T72" fmla="*/ 2147483647 w 669"/>
              <a:gd name="T73" fmla="*/ 2147483647 h 913"/>
              <a:gd name="T74" fmla="*/ 2147483647 w 669"/>
              <a:gd name="T75" fmla="*/ 2147483647 h 913"/>
              <a:gd name="T76" fmla="*/ 2147483647 w 669"/>
              <a:gd name="T77" fmla="*/ 2147483647 h 913"/>
              <a:gd name="T78" fmla="*/ 2147483647 w 669"/>
              <a:gd name="T79" fmla="*/ 2147483647 h 913"/>
              <a:gd name="T80" fmla="*/ 2147483647 w 669"/>
              <a:gd name="T81" fmla="*/ 2147483647 h 913"/>
              <a:gd name="T82" fmla="*/ 2147483647 w 669"/>
              <a:gd name="T83" fmla="*/ 2147483647 h 913"/>
              <a:gd name="T84" fmla="*/ 2147483647 w 669"/>
              <a:gd name="T85" fmla="*/ 2147483647 h 913"/>
              <a:gd name="T86" fmla="*/ 2147483647 w 669"/>
              <a:gd name="T87" fmla="*/ 2147483647 h 913"/>
              <a:gd name="T88" fmla="*/ 2147483647 w 669"/>
              <a:gd name="T89" fmla="*/ 2147483647 h 913"/>
              <a:gd name="T90" fmla="*/ 2147483647 w 669"/>
              <a:gd name="T91" fmla="*/ 2147483647 h 913"/>
              <a:gd name="T92" fmla="*/ 2147483647 w 669"/>
              <a:gd name="T93" fmla="*/ 2147483647 h 913"/>
              <a:gd name="T94" fmla="*/ 2147483647 w 669"/>
              <a:gd name="T95" fmla="*/ 2147483647 h 913"/>
              <a:gd name="T96" fmla="*/ 2147483647 w 669"/>
              <a:gd name="T97" fmla="*/ 2147483647 h 913"/>
              <a:gd name="T98" fmla="*/ 2147483647 w 669"/>
              <a:gd name="T99" fmla="*/ 2147483647 h 913"/>
              <a:gd name="T100" fmla="*/ 2147483647 w 669"/>
              <a:gd name="T101" fmla="*/ 2147483647 h 913"/>
              <a:gd name="T102" fmla="*/ 2147483647 w 669"/>
              <a:gd name="T103" fmla="*/ 2147483647 h 913"/>
              <a:gd name="T104" fmla="*/ 2147483647 w 669"/>
              <a:gd name="T105" fmla="*/ 2147483647 h 913"/>
              <a:gd name="T106" fmla="*/ 2147483647 w 669"/>
              <a:gd name="T107" fmla="*/ 2147483647 h 913"/>
              <a:gd name="T108" fmla="*/ 2147483647 w 669"/>
              <a:gd name="T109" fmla="*/ 2147483647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913"/>
              <a:gd name="T167" fmla="*/ 669 w 669"/>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913">
                <a:moveTo>
                  <a:pt x="360" y="720"/>
                </a:moveTo>
                <a:lnTo>
                  <a:pt x="370" y="722"/>
                </a:lnTo>
                <a:lnTo>
                  <a:pt x="377" y="756"/>
                </a:lnTo>
                <a:lnTo>
                  <a:pt x="362" y="766"/>
                </a:lnTo>
                <a:lnTo>
                  <a:pt x="322" y="828"/>
                </a:lnTo>
                <a:lnTo>
                  <a:pt x="335" y="826"/>
                </a:lnTo>
                <a:lnTo>
                  <a:pt x="352" y="848"/>
                </a:lnTo>
                <a:lnTo>
                  <a:pt x="358" y="843"/>
                </a:lnTo>
                <a:lnTo>
                  <a:pt x="392" y="871"/>
                </a:lnTo>
                <a:lnTo>
                  <a:pt x="406" y="889"/>
                </a:lnTo>
                <a:lnTo>
                  <a:pt x="405" y="912"/>
                </a:lnTo>
                <a:lnTo>
                  <a:pt x="418" y="878"/>
                </a:lnTo>
                <a:lnTo>
                  <a:pt x="434" y="860"/>
                </a:lnTo>
                <a:lnTo>
                  <a:pt x="449" y="811"/>
                </a:lnTo>
                <a:lnTo>
                  <a:pt x="464" y="785"/>
                </a:lnTo>
                <a:lnTo>
                  <a:pt x="466" y="758"/>
                </a:lnTo>
                <a:lnTo>
                  <a:pt x="458" y="733"/>
                </a:lnTo>
                <a:lnTo>
                  <a:pt x="462" y="718"/>
                </a:lnTo>
                <a:lnTo>
                  <a:pt x="487" y="683"/>
                </a:lnTo>
                <a:lnTo>
                  <a:pt x="519" y="665"/>
                </a:lnTo>
                <a:lnTo>
                  <a:pt x="523" y="658"/>
                </a:lnTo>
                <a:lnTo>
                  <a:pt x="560" y="656"/>
                </a:lnTo>
                <a:lnTo>
                  <a:pt x="576" y="635"/>
                </a:lnTo>
                <a:lnTo>
                  <a:pt x="597" y="576"/>
                </a:lnTo>
                <a:lnTo>
                  <a:pt x="603" y="535"/>
                </a:lnTo>
                <a:lnTo>
                  <a:pt x="603" y="430"/>
                </a:lnTo>
                <a:lnTo>
                  <a:pt x="615" y="421"/>
                </a:lnTo>
                <a:lnTo>
                  <a:pt x="628" y="386"/>
                </a:lnTo>
                <a:lnTo>
                  <a:pt x="664" y="331"/>
                </a:lnTo>
                <a:lnTo>
                  <a:pt x="668" y="288"/>
                </a:lnTo>
                <a:lnTo>
                  <a:pt x="657" y="244"/>
                </a:lnTo>
                <a:lnTo>
                  <a:pt x="629" y="240"/>
                </a:lnTo>
                <a:lnTo>
                  <a:pt x="588" y="194"/>
                </a:lnTo>
                <a:lnTo>
                  <a:pt x="517" y="178"/>
                </a:lnTo>
                <a:lnTo>
                  <a:pt x="503" y="184"/>
                </a:lnTo>
                <a:lnTo>
                  <a:pt x="505" y="175"/>
                </a:lnTo>
                <a:lnTo>
                  <a:pt x="495" y="157"/>
                </a:lnTo>
                <a:lnTo>
                  <a:pt x="487" y="161"/>
                </a:lnTo>
                <a:lnTo>
                  <a:pt x="485" y="153"/>
                </a:lnTo>
                <a:lnTo>
                  <a:pt x="456" y="137"/>
                </a:lnTo>
                <a:lnTo>
                  <a:pt x="441" y="137"/>
                </a:lnTo>
                <a:lnTo>
                  <a:pt x="419" y="180"/>
                </a:lnTo>
                <a:lnTo>
                  <a:pt x="418" y="165"/>
                </a:lnTo>
                <a:lnTo>
                  <a:pt x="382" y="170"/>
                </a:lnTo>
                <a:lnTo>
                  <a:pt x="383" y="163"/>
                </a:lnTo>
                <a:lnTo>
                  <a:pt x="396" y="161"/>
                </a:lnTo>
                <a:lnTo>
                  <a:pt x="394" y="141"/>
                </a:lnTo>
                <a:lnTo>
                  <a:pt x="385" y="148"/>
                </a:lnTo>
                <a:lnTo>
                  <a:pt x="383" y="133"/>
                </a:lnTo>
                <a:lnTo>
                  <a:pt x="405" y="99"/>
                </a:lnTo>
                <a:lnTo>
                  <a:pt x="408" y="84"/>
                </a:lnTo>
                <a:lnTo>
                  <a:pt x="398" y="81"/>
                </a:lnTo>
                <a:lnTo>
                  <a:pt x="388" y="28"/>
                </a:lnTo>
                <a:lnTo>
                  <a:pt x="380" y="27"/>
                </a:lnTo>
                <a:lnTo>
                  <a:pt x="354" y="71"/>
                </a:lnTo>
                <a:lnTo>
                  <a:pt x="337" y="74"/>
                </a:lnTo>
                <a:lnTo>
                  <a:pt x="331" y="68"/>
                </a:lnTo>
                <a:lnTo>
                  <a:pt x="308" y="64"/>
                </a:lnTo>
                <a:lnTo>
                  <a:pt x="305" y="79"/>
                </a:lnTo>
                <a:lnTo>
                  <a:pt x="295" y="74"/>
                </a:lnTo>
                <a:lnTo>
                  <a:pt x="283" y="74"/>
                </a:lnTo>
                <a:lnTo>
                  <a:pt x="259" y="93"/>
                </a:lnTo>
                <a:lnTo>
                  <a:pt x="246" y="86"/>
                </a:lnTo>
                <a:lnTo>
                  <a:pt x="237" y="61"/>
                </a:lnTo>
                <a:lnTo>
                  <a:pt x="241" y="17"/>
                </a:lnTo>
                <a:lnTo>
                  <a:pt x="235" y="14"/>
                </a:lnTo>
                <a:lnTo>
                  <a:pt x="235" y="0"/>
                </a:lnTo>
                <a:lnTo>
                  <a:pt x="225" y="1"/>
                </a:lnTo>
                <a:lnTo>
                  <a:pt x="219" y="14"/>
                </a:lnTo>
                <a:lnTo>
                  <a:pt x="183" y="29"/>
                </a:lnTo>
                <a:lnTo>
                  <a:pt x="153" y="22"/>
                </a:lnTo>
                <a:lnTo>
                  <a:pt x="162" y="35"/>
                </a:lnTo>
                <a:lnTo>
                  <a:pt x="163" y="64"/>
                </a:lnTo>
                <a:lnTo>
                  <a:pt x="176" y="70"/>
                </a:lnTo>
                <a:lnTo>
                  <a:pt x="136" y="103"/>
                </a:lnTo>
                <a:lnTo>
                  <a:pt x="123" y="105"/>
                </a:lnTo>
                <a:lnTo>
                  <a:pt x="115" y="91"/>
                </a:lnTo>
                <a:lnTo>
                  <a:pt x="112" y="95"/>
                </a:lnTo>
                <a:lnTo>
                  <a:pt x="105" y="74"/>
                </a:lnTo>
                <a:lnTo>
                  <a:pt x="64" y="82"/>
                </a:lnTo>
                <a:lnTo>
                  <a:pt x="64" y="97"/>
                </a:lnTo>
                <a:lnTo>
                  <a:pt x="72" y="97"/>
                </a:lnTo>
                <a:lnTo>
                  <a:pt x="77" y="108"/>
                </a:lnTo>
                <a:lnTo>
                  <a:pt x="60" y="109"/>
                </a:lnTo>
                <a:lnTo>
                  <a:pt x="60" y="125"/>
                </a:lnTo>
                <a:lnTo>
                  <a:pt x="71" y="151"/>
                </a:lnTo>
                <a:lnTo>
                  <a:pt x="64" y="218"/>
                </a:lnTo>
                <a:lnTo>
                  <a:pt x="21" y="241"/>
                </a:lnTo>
                <a:lnTo>
                  <a:pt x="0" y="299"/>
                </a:lnTo>
                <a:lnTo>
                  <a:pt x="16" y="331"/>
                </a:lnTo>
                <a:lnTo>
                  <a:pt x="16" y="340"/>
                </a:lnTo>
                <a:lnTo>
                  <a:pt x="40" y="353"/>
                </a:lnTo>
                <a:lnTo>
                  <a:pt x="58" y="338"/>
                </a:lnTo>
                <a:lnTo>
                  <a:pt x="60" y="375"/>
                </a:lnTo>
                <a:lnTo>
                  <a:pt x="74" y="375"/>
                </a:lnTo>
                <a:lnTo>
                  <a:pt x="95" y="379"/>
                </a:lnTo>
                <a:lnTo>
                  <a:pt x="124" y="350"/>
                </a:lnTo>
                <a:lnTo>
                  <a:pt x="144" y="348"/>
                </a:lnTo>
                <a:lnTo>
                  <a:pt x="153" y="401"/>
                </a:lnTo>
                <a:lnTo>
                  <a:pt x="231" y="441"/>
                </a:lnTo>
                <a:lnTo>
                  <a:pt x="246" y="502"/>
                </a:lnTo>
                <a:lnTo>
                  <a:pt x="275" y="505"/>
                </a:lnTo>
                <a:lnTo>
                  <a:pt x="277" y="524"/>
                </a:lnTo>
                <a:lnTo>
                  <a:pt x="292" y="547"/>
                </a:lnTo>
                <a:lnTo>
                  <a:pt x="287" y="592"/>
                </a:lnTo>
                <a:lnTo>
                  <a:pt x="295" y="637"/>
                </a:lnTo>
                <a:lnTo>
                  <a:pt x="331" y="644"/>
                </a:lnTo>
                <a:lnTo>
                  <a:pt x="340" y="679"/>
                </a:lnTo>
                <a:lnTo>
                  <a:pt x="357" y="681"/>
                </a:lnTo>
                <a:lnTo>
                  <a:pt x="360" y="72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1" name="Freeform 105"/>
          <p:cNvSpPr>
            <a:spLocks noChangeAspect="1"/>
          </p:cNvSpPr>
          <p:nvPr/>
        </p:nvSpPr>
        <p:spPr bwMode="auto">
          <a:xfrm>
            <a:off x="3578476" y="3913188"/>
            <a:ext cx="17585" cy="25400"/>
          </a:xfrm>
          <a:custGeom>
            <a:avLst/>
            <a:gdLst>
              <a:gd name="T0" fmla="*/ 2147483647 w 11"/>
              <a:gd name="T1" fmla="*/ 2147483647 h 16"/>
              <a:gd name="T2" fmla="*/ 0 w 11"/>
              <a:gd name="T3" fmla="*/ 2147483647 h 16"/>
              <a:gd name="T4" fmla="*/ 2147483647 w 11"/>
              <a:gd name="T5" fmla="*/ 2147483647 h 16"/>
              <a:gd name="T6" fmla="*/ 2147483647 w 11"/>
              <a:gd name="T7" fmla="*/ 0 h 16"/>
              <a:gd name="T8" fmla="*/ 2147483647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10" y="4"/>
                </a:moveTo>
                <a:lnTo>
                  <a:pt x="0" y="15"/>
                </a:lnTo>
                <a:lnTo>
                  <a:pt x="2" y="2"/>
                </a:lnTo>
                <a:lnTo>
                  <a:pt x="10" y="0"/>
                </a:lnTo>
                <a:lnTo>
                  <a:pt x="1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2" name="Freeform 106"/>
          <p:cNvSpPr>
            <a:spLocks noChangeAspect="1"/>
          </p:cNvSpPr>
          <p:nvPr/>
        </p:nvSpPr>
        <p:spPr bwMode="auto">
          <a:xfrm>
            <a:off x="3594636" y="3919538"/>
            <a:ext cx="55685" cy="50800"/>
          </a:xfrm>
          <a:custGeom>
            <a:avLst/>
            <a:gdLst>
              <a:gd name="T0" fmla="*/ 2147483647 w 36"/>
              <a:gd name="T1" fmla="*/ 2147483647 h 33"/>
              <a:gd name="T2" fmla="*/ 2147483647 w 36"/>
              <a:gd name="T3" fmla="*/ 2147483647 h 33"/>
              <a:gd name="T4" fmla="*/ 2147483647 w 36"/>
              <a:gd name="T5" fmla="*/ 2147483647 h 33"/>
              <a:gd name="T6" fmla="*/ 0 w 36"/>
              <a:gd name="T7" fmla="*/ 2147483647 h 33"/>
              <a:gd name="T8" fmla="*/ 2147483647 w 36"/>
              <a:gd name="T9" fmla="*/ 0 h 33"/>
              <a:gd name="T10" fmla="*/ 2147483647 w 36"/>
              <a:gd name="T11" fmla="*/ 2147483647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5" y="1"/>
                </a:moveTo>
                <a:lnTo>
                  <a:pt x="25" y="30"/>
                </a:lnTo>
                <a:lnTo>
                  <a:pt x="1" y="32"/>
                </a:lnTo>
                <a:lnTo>
                  <a:pt x="0" y="4"/>
                </a:lnTo>
                <a:lnTo>
                  <a:pt x="4" y="0"/>
                </a:lnTo>
                <a:lnTo>
                  <a:pt x="35"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3" name="Freeform 107"/>
          <p:cNvSpPr>
            <a:spLocks noChangeAspect="1"/>
          </p:cNvSpPr>
          <p:nvPr/>
        </p:nvSpPr>
        <p:spPr bwMode="auto">
          <a:xfrm>
            <a:off x="3190188" y="5437188"/>
            <a:ext cx="24911" cy="17462"/>
          </a:xfrm>
          <a:custGeom>
            <a:avLst/>
            <a:gdLst>
              <a:gd name="T0" fmla="*/ 2147483647 w 13"/>
              <a:gd name="T1" fmla="*/ 0 h 12"/>
              <a:gd name="T2" fmla="*/ 2147483647 w 13"/>
              <a:gd name="T3" fmla="*/ 2147483647 h 12"/>
              <a:gd name="T4" fmla="*/ 2147483647 w 13"/>
              <a:gd name="T5" fmla="*/ 2147483647 h 12"/>
              <a:gd name="T6" fmla="*/ 0 w 13"/>
              <a:gd name="T7" fmla="*/ 2147483647 h 12"/>
              <a:gd name="T8" fmla="*/ 2147483647 w 13"/>
              <a:gd name="T9" fmla="*/ 0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5" y="0"/>
                </a:moveTo>
                <a:lnTo>
                  <a:pt x="12" y="9"/>
                </a:lnTo>
                <a:lnTo>
                  <a:pt x="5" y="11"/>
                </a:lnTo>
                <a:lnTo>
                  <a:pt x="0" y="4"/>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4" name="Freeform 108"/>
          <p:cNvSpPr>
            <a:spLocks noChangeAspect="1"/>
          </p:cNvSpPr>
          <p:nvPr/>
        </p:nvSpPr>
        <p:spPr bwMode="auto">
          <a:xfrm>
            <a:off x="3155021" y="5348288"/>
            <a:ext cx="24911" cy="55562"/>
          </a:xfrm>
          <a:custGeom>
            <a:avLst/>
            <a:gdLst>
              <a:gd name="T0" fmla="*/ 0 w 14"/>
              <a:gd name="T1" fmla="*/ 0 h 39"/>
              <a:gd name="T2" fmla="*/ 2147483647 w 14"/>
              <a:gd name="T3" fmla="*/ 2147483647 h 39"/>
              <a:gd name="T4" fmla="*/ 2147483647 w 14"/>
              <a:gd name="T5" fmla="*/ 2147483647 h 39"/>
              <a:gd name="T6" fmla="*/ 2147483647 w 14"/>
              <a:gd name="T7" fmla="*/ 2147483647 h 39"/>
              <a:gd name="T8" fmla="*/ 2147483647 w 14"/>
              <a:gd name="T9" fmla="*/ 2147483647 h 39"/>
              <a:gd name="T10" fmla="*/ 0 w 14"/>
              <a:gd name="T11" fmla="*/ 0 h 39"/>
              <a:gd name="T12" fmla="*/ 0 60000 65536"/>
              <a:gd name="T13" fmla="*/ 0 60000 65536"/>
              <a:gd name="T14" fmla="*/ 0 60000 65536"/>
              <a:gd name="T15" fmla="*/ 0 60000 65536"/>
              <a:gd name="T16" fmla="*/ 0 60000 65536"/>
              <a:gd name="T17" fmla="*/ 0 60000 65536"/>
              <a:gd name="T18" fmla="*/ 0 w 14"/>
              <a:gd name="T19" fmla="*/ 0 h 39"/>
              <a:gd name="T20" fmla="*/ 14 w 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4" h="39">
                <a:moveTo>
                  <a:pt x="0" y="0"/>
                </a:moveTo>
                <a:lnTo>
                  <a:pt x="11" y="14"/>
                </a:lnTo>
                <a:lnTo>
                  <a:pt x="9" y="20"/>
                </a:lnTo>
                <a:lnTo>
                  <a:pt x="13" y="38"/>
                </a:lnTo>
                <a:lnTo>
                  <a:pt x="3" y="3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5" name="Freeform 109"/>
          <p:cNvSpPr>
            <a:spLocks noChangeAspect="1"/>
          </p:cNvSpPr>
          <p:nvPr/>
        </p:nvSpPr>
        <p:spPr bwMode="auto">
          <a:xfrm>
            <a:off x="2762250" y="3863975"/>
            <a:ext cx="156796" cy="217488"/>
          </a:xfrm>
          <a:custGeom>
            <a:avLst/>
            <a:gdLst>
              <a:gd name="T0" fmla="*/ 2147483647 w 99"/>
              <a:gd name="T1" fmla="*/ 2147483647 h 147"/>
              <a:gd name="T2" fmla="*/ 2147483647 w 99"/>
              <a:gd name="T3" fmla="*/ 2147483647 h 147"/>
              <a:gd name="T4" fmla="*/ 2147483647 w 99"/>
              <a:gd name="T5" fmla="*/ 2147483647 h 147"/>
              <a:gd name="T6" fmla="*/ 2147483647 w 99"/>
              <a:gd name="T7" fmla="*/ 0 h 147"/>
              <a:gd name="T8" fmla="*/ 2147483647 w 99"/>
              <a:gd name="T9" fmla="*/ 2147483647 h 147"/>
              <a:gd name="T10" fmla="*/ 2147483647 w 99"/>
              <a:gd name="T11" fmla="*/ 2147483647 h 147"/>
              <a:gd name="T12" fmla="*/ 0 w 99"/>
              <a:gd name="T13" fmla="*/ 2147483647 h 147"/>
              <a:gd name="T14" fmla="*/ 2147483647 w 99"/>
              <a:gd name="T15" fmla="*/ 2147483647 h 147"/>
              <a:gd name="T16" fmla="*/ 2147483647 w 99"/>
              <a:gd name="T17" fmla="*/ 2147483647 h 147"/>
              <a:gd name="T18" fmla="*/ 2147483647 w 99"/>
              <a:gd name="T19" fmla="*/ 2147483647 h 147"/>
              <a:gd name="T20" fmla="*/ 2147483647 w 99"/>
              <a:gd name="T21" fmla="*/ 2147483647 h 147"/>
              <a:gd name="T22" fmla="*/ 2147483647 w 99"/>
              <a:gd name="T23" fmla="*/ 2147483647 h 147"/>
              <a:gd name="T24" fmla="*/ 2147483647 w 99"/>
              <a:gd name="T25" fmla="*/ 2147483647 h 147"/>
              <a:gd name="T26" fmla="*/ 2147483647 w 99"/>
              <a:gd name="T27" fmla="*/ 2147483647 h 147"/>
              <a:gd name="T28" fmla="*/ 2147483647 w 99"/>
              <a:gd name="T29" fmla="*/ 2147483647 h 147"/>
              <a:gd name="T30" fmla="*/ 2147483647 w 99"/>
              <a:gd name="T31" fmla="*/ 2147483647 h 147"/>
              <a:gd name="T32" fmla="*/ 2147483647 w 99"/>
              <a:gd name="T33" fmla="*/ 2147483647 h 147"/>
              <a:gd name="T34" fmla="*/ 2147483647 w 99"/>
              <a:gd name="T35" fmla="*/ 2147483647 h 147"/>
              <a:gd name="T36" fmla="*/ 2147483647 w 99"/>
              <a:gd name="T37" fmla="*/ 2147483647 h 147"/>
              <a:gd name="T38" fmla="*/ 2147483647 w 99"/>
              <a:gd name="T39" fmla="*/ 2147483647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147"/>
              <a:gd name="T62" fmla="*/ 99 w 99"/>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147">
                <a:moveTo>
                  <a:pt x="96" y="33"/>
                </a:moveTo>
                <a:lnTo>
                  <a:pt x="82" y="23"/>
                </a:lnTo>
                <a:lnTo>
                  <a:pt x="62" y="26"/>
                </a:lnTo>
                <a:lnTo>
                  <a:pt x="35" y="0"/>
                </a:lnTo>
                <a:lnTo>
                  <a:pt x="14" y="14"/>
                </a:lnTo>
                <a:lnTo>
                  <a:pt x="14" y="27"/>
                </a:lnTo>
                <a:lnTo>
                  <a:pt x="0" y="57"/>
                </a:lnTo>
                <a:lnTo>
                  <a:pt x="1" y="85"/>
                </a:lnTo>
                <a:lnTo>
                  <a:pt x="10" y="94"/>
                </a:lnTo>
                <a:lnTo>
                  <a:pt x="17" y="83"/>
                </a:lnTo>
                <a:lnTo>
                  <a:pt x="19" y="93"/>
                </a:lnTo>
                <a:lnTo>
                  <a:pt x="10" y="112"/>
                </a:lnTo>
                <a:lnTo>
                  <a:pt x="8" y="137"/>
                </a:lnTo>
                <a:lnTo>
                  <a:pt x="33" y="146"/>
                </a:lnTo>
                <a:lnTo>
                  <a:pt x="49" y="106"/>
                </a:lnTo>
                <a:lnTo>
                  <a:pt x="73" y="93"/>
                </a:lnTo>
                <a:lnTo>
                  <a:pt x="89" y="71"/>
                </a:lnTo>
                <a:lnTo>
                  <a:pt x="98" y="53"/>
                </a:lnTo>
                <a:lnTo>
                  <a:pt x="91" y="37"/>
                </a:lnTo>
                <a:lnTo>
                  <a:pt x="96" y="3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6" name="Freeform 110"/>
          <p:cNvSpPr>
            <a:spLocks noChangeAspect="1"/>
          </p:cNvSpPr>
          <p:nvPr/>
        </p:nvSpPr>
        <p:spPr bwMode="auto">
          <a:xfrm>
            <a:off x="3487615" y="3722694"/>
            <a:ext cx="82062" cy="122237"/>
          </a:xfrm>
          <a:custGeom>
            <a:avLst/>
            <a:gdLst>
              <a:gd name="T0" fmla="*/ 0 w 50"/>
              <a:gd name="T1" fmla="*/ 2147483647 h 83"/>
              <a:gd name="T2" fmla="*/ 2147483647 w 50"/>
              <a:gd name="T3" fmla="*/ 2147483647 h 83"/>
              <a:gd name="T4" fmla="*/ 2147483647 w 50"/>
              <a:gd name="T5" fmla="*/ 2147483647 h 83"/>
              <a:gd name="T6" fmla="*/ 2147483647 w 50"/>
              <a:gd name="T7" fmla="*/ 0 h 83"/>
              <a:gd name="T8" fmla="*/ 2147483647 w 50"/>
              <a:gd name="T9" fmla="*/ 2147483647 h 83"/>
              <a:gd name="T10" fmla="*/ 2147483647 w 50"/>
              <a:gd name="T11" fmla="*/ 2147483647 h 83"/>
              <a:gd name="T12" fmla="*/ 2147483647 w 50"/>
              <a:gd name="T13" fmla="*/ 2147483647 h 83"/>
              <a:gd name="T14" fmla="*/ 2147483647 w 50"/>
              <a:gd name="T15" fmla="*/ 2147483647 h 83"/>
              <a:gd name="T16" fmla="*/ 0 w 50"/>
              <a:gd name="T17" fmla="*/ 214748364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83"/>
              <a:gd name="T29" fmla="*/ 50 w 5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83">
                <a:moveTo>
                  <a:pt x="0" y="74"/>
                </a:moveTo>
                <a:lnTo>
                  <a:pt x="8" y="44"/>
                </a:lnTo>
                <a:lnTo>
                  <a:pt x="2" y="12"/>
                </a:lnTo>
                <a:lnTo>
                  <a:pt x="9" y="0"/>
                </a:lnTo>
                <a:lnTo>
                  <a:pt x="32" y="9"/>
                </a:lnTo>
                <a:lnTo>
                  <a:pt x="49" y="35"/>
                </a:lnTo>
                <a:lnTo>
                  <a:pt x="23" y="79"/>
                </a:lnTo>
                <a:lnTo>
                  <a:pt x="7" y="82"/>
                </a:lnTo>
                <a:lnTo>
                  <a:pt x="0" y="7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7" name="Freeform 111"/>
          <p:cNvSpPr>
            <a:spLocks noChangeAspect="1"/>
          </p:cNvSpPr>
          <p:nvPr/>
        </p:nvSpPr>
        <p:spPr bwMode="auto">
          <a:xfrm>
            <a:off x="3304443" y="3625858"/>
            <a:ext cx="128954" cy="244475"/>
          </a:xfrm>
          <a:custGeom>
            <a:avLst/>
            <a:gdLst>
              <a:gd name="T0" fmla="*/ 2147483647 w 82"/>
              <a:gd name="T1" fmla="*/ 2147483647 h 166"/>
              <a:gd name="T2" fmla="*/ 0 w 82"/>
              <a:gd name="T3" fmla="*/ 2147483647 h 166"/>
              <a:gd name="T4" fmla="*/ 2147483647 w 82"/>
              <a:gd name="T5" fmla="*/ 2147483647 h 166"/>
              <a:gd name="T6" fmla="*/ 2147483647 w 82"/>
              <a:gd name="T7" fmla="*/ 2147483647 h 166"/>
              <a:gd name="T8" fmla="*/ 2147483647 w 82"/>
              <a:gd name="T9" fmla="*/ 2147483647 h 166"/>
              <a:gd name="T10" fmla="*/ 2147483647 w 82"/>
              <a:gd name="T11" fmla="*/ 0 h 166"/>
              <a:gd name="T12" fmla="*/ 2147483647 w 82"/>
              <a:gd name="T13" fmla="*/ 2147483647 h 166"/>
              <a:gd name="T14" fmla="*/ 2147483647 w 82"/>
              <a:gd name="T15" fmla="*/ 2147483647 h 166"/>
              <a:gd name="T16" fmla="*/ 2147483647 w 82"/>
              <a:gd name="T17" fmla="*/ 2147483647 h 166"/>
              <a:gd name="T18" fmla="*/ 2147483647 w 82"/>
              <a:gd name="T19" fmla="*/ 2147483647 h 166"/>
              <a:gd name="T20" fmla="*/ 2147483647 w 82"/>
              <a:gd name="T21" fmla="*/ 2147483647 h 166"/>
              <a:gd name="T22" fmla="*/ 2147483647 w 82"/>
              <a:gd name="T23" fmla="*/ 2147483647 h 166"/>
              <a:gd name="T24" fmla="*/ 2147483647 w 82"/>
              <a:gd name="T25" fmla="*/ 2147483647 h 166"/>
              <a:gd name="T26" fmla="*/ 2147483647 w 82"/>
              <a:gd name="T27" fmla="*/ 2147483647 h 166"/>
              <a:gd name="T28" fmla="*/ 2147483647 w 82"/>
              <a:gd name="T29" fmla="*/ 2147483647 h 166"/>
              <a:gd name="T30" fmla="*/ 2147483647 w 82"/>
              <a:gd name="T31" fmla="*/ 2147483647 h 166"/>
              <a:gd name="T32" fmla="*/ 2147483647 w 82"/>
              <a:gd name="T33" fmla="*/ 2147483647 h 166"/>
              <a:gd name="T34" fmla="*/ 2147483647 w 82"/>
              <a:gd name="T35" fmla="*/ 2147483647 h 166"/>
              <a:gd name="T36" fmla="*/ 2147483647 w 82"/>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66"/>
              <a:gd name="T59" fmla="*/ 82 w 82"/>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66">
                <a:moveTo>
                  <a:pt x="10" y="73"/>
                </a:moveTo>
                <a:lnTo>
                  <a:pt x="0" y="50"/>
                </a:lnTo>
                <a:lnTo>
                  <a:pt x="14" y="28"/>
                </a:lnTo>
                <a:lnTo>
                  <a:pt x="9" y="26"/>
                </a:lnTo>
                <a:lnTo>
                  <a:pt x="9" y="15"/>
                </a:lnTo>
                <a:lnTo>
                  <a:pt x="27" y="0"/>
                </a:lnTo>
                <a:lnTo>
                  <a:pt x="72" y="59"/>
                </a:lnTo>
                <a:lnTo>
                  <a:pt x="64" y="78"/>
                </a:lnTo>
                <a:lnTo>
                  <a:pt x="57" y="81"/>
                </a:lnTo>
                <a:lnTo>
                  <a:pt x="53" y="99"/>
                </a:lnTo>
                <a:lnTo>
                  <a:pt x="81" y="149"/>
                </a:lnTo>
                <a:lnTo>
                  <a:pt x="69" y="149"/>
                </a:lnTo>
                <a:lnTo>
                  <a:pt x="43" y="165"/>
                </a:lnTo>
                <a:lnTo>
                  <a:pt x="31" y="158"/>
                </a:lnTo>
                <a:lnTo>
                  <a:pt x="22" y="134"/>
                </a:lnTo>
                <a:lnTo>
                  <a:pt x="27" y="92"/>
                </a:lnTo>
                <a:lnTo>
                  <a:pt x="20" y="87"/>
                </a:lnTo>
                <a:lnTo>
                  <a:pt x="20" y="72"/>
                </a:lnTo>
                <a:lnTo>
                  <a:pt x="10" y="7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8" name="Freeform 112"/>
          <p:cNvSpPr>
            <a:spLocks noChangeAspect="1"/>
          </p:cNvSpPr>
          <p:nvPr/>
        </p:nvSpPr>
        <p:spPr bwMode="auto">
          <a:xfrm>
            <a:off x="3304490" y="4572000"/>
            <a:ext cx="231531" cy="285750"/>
          </a:xfrm>
          <a:custGeom>
            <a:avLst/>
            <a:gdLst>
              <a:gd name="T0" fmla="*/ 2147483647 w 146"/>
              <a:gd name="T1" fmla="*/ 2147483647 h 194"/>
              <a:gd name="T2" fmla="*/ 2147483647 w 146"/>
              <a:gd name="T3" fmla="*/ 0 h 194"/>
              <a:gd name="T4" fmla="*/ 2147483647 w 146"/>
              <a:gd name="T5" fmla="*/ 2147483647 h 194"/>
              <a:gd name="T6" fmla="*/ 0 w 146"/>
              <a:gd name="T7" fmla="*/ 2147483647 h 194"/>
              <a:gd name="T8" fmla="*/ 2147483647 w 146"/>
              <a:gd name="T9" fmla="*/ 2147483647 h 194"/>
              <a:gd name="T10" fmla="*/ 2147483647 w 146"/>
              <a:gd name="T11" fmla="*/ 2147483647 h 194"/>
              <a:gd name="T12" fmla="*/ 2147483647 w 146"/>
              <a:gd name="T13" fmla="*/ 2147483647 h 194"/>
              <a:gd name="T14" fmla="*/ 2147483647 w 146"/>
              <a:gd name="T15" fmla="*/ 2147483647 h 194"/>
              <a:gd name="T16" fmla="*/ 2147483647 w 146"/>
              <a:gd name="T17" fmla="*/ 2147483647 h 194"/>
              <a:gd name="T18" fmla="*/ 2147483647 w 146"/>
              <a:gd name="T19" fmla="*/ 2147483647 h 194"/>
              <a:gd name="T20" fmla="*/ 2147483647 w 146"/>
              <a:gd name="T21" fmla="*/ 2147483647 h 194"/>
              <a:gd name="T22" fmla="*/ 2147483647 w 146"/>
              <a:gd name="T23" fmla="*/ 2147483647 h 194"/>
              <a:gd name="T24" fmla="*/ 2147483647 w 146"/>
              <a:gd name="T25" fmla="*/ 2147483647 h 194"/>
              <a:gd name="T26" fmla="*/ 2147483647 w 146"/>
              <a:gd name="T27" fmla="*/ 2147483647 h 194"/>
              <a:gd name="T28" fmla="*/ 2147483647 w 146"/>
              <a:gd name="T29" fmla="*/ 2147483647 h 194"/>
              <a:gd name="T30" fmla="*/ 2147483647 w 146"/>
              <a:gd name="T31" fmla="*/ 2147483647 h 194"/>
              <a:gd name="T32" fmla="*/ 2147483647 w 146"/>
              <a:gd name="T33" fmla="*/ 2147483647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94"/>
              <a:gd name="T53" fmla="*/ 146 w 146"/>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94">
                <a:moveTo>
                  <a:pt x="73" y="20"/>
                </a:moveTo>
                <a:lnTo>
                  <a:pt x="54" y="0"/>
                </a:lnTo>
                <a:lnTo>
                  <a:pt x="8" y="12"/>
                </a:lnTo>
                <a:lnTo>
                  <a:pt x="0" y="72"/>
                </a:lnTo>
                <a:lnTo>
                  <a:pt x="34" y="109"/>
                </a:lnTo>
                <a:lnTo>
                  <a:pt x="55" y="116"/>
                </a:lnTo>
                <a:lnTo>
                  <a:pt x="89" y="143"/>
                </a:lnTo>
                <a:lnTo>
                  <a:pt x="84" y="184"/>
                </a:lnTo>
                <a:lnTo>
                  <a:pt x="113" y="193"/>
                </a:lnTo>
                <a:lnTo>
                  <a:pt x="131" y="190"/>
                </a:lnTo>
                <a:lnTo>
                  <a:pt x="144" y="170"/>
                </a:lnTo>
                <a:lnTo>
                  <a:pt x="145" y="148"/>
                </a:lnTo>
                <a:lnTo>
                  <a:pt x="143" y="109"/>
                </a:lnTo>
                <a:lnTo>
                  <a:pt x="125" y="107"/>
                </a:lnTo>
                <a:lnTo>
                  <a:pt x="116" y="72"/>
                </a:lnTo>
                <a:lnTo>
                  <a:pt x="81" y="65"/>
                </a:lnTo>
                <a:lnTo>
                  <a:pt x="73" y="2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89" name="Freeform 113"/>
          <p:cNvSpPr>
            <a:spLocks noChangeAspect="1"/>
          </p:cNvSpPr>
          <p:nvPr/>
        </p:nvSpPr>
        <p:spPr bwMode="auto">
          <a:xfrm>
            <a:off x="2753505" y="3913188"/>
            <a:ext cx="360485" cy="627062"/>
          </a:xfrm>
          <a:custGeom>
            <a:avLst/>
            <a:gdLst>
              <a:gd name="T0" fmla="*/ 2147483647 w 226"/>
              <a:gd name="T1" fmla="*/ 2147483647 h 426"/>
              <a:gd name="T2" fmla="*/ 2147483647 w 226"/>
              <a:gd name="T3" fmla="*/ 2147483647 h 426"/>
              <a:gd name="T4" fmla="*/ 2147483647 w 226"/>
              <a:gd name="T5" fmla="*/ 2147483647 h 426"/>
              <a:gd name="T6" fmla="*/ 2147483647 w 226"/>
              <a:gd name="T7" fmla="*/ 2147483647 h 426"/>
              <a:gd name="T8" fmla="*/ 2147483647 w 226"/>
              <a:gd name="T9" fmla="*/ 2147483647 h 426"/>
              <a:gd name="T10" fmla="*/ 2147483647 w 226"/>
              <a:gd name="T11" fmla="*/ 2147483647 h 426"/>
              <a:gd name="T12" fmla="*/ 2147483647 w 226"/>
              <a:gd name="T13" fmla="*/ 2147483647 h 426"/>
              <a:gd name="T14" fmla="*/ 2147483647 w 226"/>
              <a:gd name="T15" fmla="*/ 2147483647 h 426"/>
              <a:gd name="T16" fmla="*/ 2147483647 w 226"/>
              <a:gd name="T17" fmla="*/ 2147483647 h 426"/>
              <a:gd name="T18" fmla="*/ 2147483647 w 226"/>
              <a:gd name="T19" fmla="*/ 2147483647 h 426"/>
              <a:gd name="T20" fmla="*/ 0 w 226"/>
              <a:gd name="T21" fmla="*/ 2147483647 h 426"/>
              <a:gd name="T22" fmla="*/ 2147483647 w 226"/>
              <a:gd name="T23" fmla="*/ 2147483647 h 426"/>
              <a:gd name="T24" fmla="*/ 2147483647 w 226"/>
              <a:gd name="T25" fmla="*/ 2147483647 h 426"/>
              <a:gd name="T26" fmla="*/ 2147483647 w 226"/>
              <a:gd name="T27" fmla="*/ 2147483647 h 426"/>
              <a:gd name="T28" fmla="*/ 2147483647 w 226"/>
              <a:gd name="T29" fmla="*/ 2147483647 h 426"/>
              <a:gd name="T30" fmla="*/ 2147483647 w 226"/>
              <a:gd name="T31" fmla="*/ 2147483647 h 426"/>
              <a:gd name="T32" fmla="*/ 2147483647 w 226"/>
              <a:gd name="T33" fmla="*/ 2147483647 h 426"/>
              <a:gd name="T34" fmla="*/ 2147483647 w 226"/>
              <a:gd name="T35" fmla="*/ 2147483647 h 426"/>
              <a:gd name="T36" fmla="*/ 2147483647 w 226"/>
              <a:gd name="T37" fmla="*/ 2147483647 h 426"/>
              <a:gd name="T38" fmla="*/ 2147483647 w 226"/>
              <a:gd name="T39" fmla="*/ 0 h 426"/>
              <a:gd name="T40" fmla="*/ 2147483647 w 226"/>
              <a:gd name="T41" fmla="*/ 2147483647 h 426"/>
              <a:gd name="T42" fmla="*/ 2147483647 w 226"/>
              <a:gd name="T43" fmla="*/ 2147483647 h 426"/>
              <a:gd name="T44" fmla="*/ 2147483647 w 226"/>
              <a:gd name="T45" fmla="*/ 2147483647 h 426"/>
              <a:gd name="T46" fmla="*/ 2147483647 w 226"/>
              <a:gd name="T47" fmla="*/ 2147483647 h 426"/>
              <a:gd name="T48" fmla="*/ 2147483647 w 226"/>
              <a:gd name="T49" fmla="*/ 2147483647 h 426"/>
              <a:gd name="T50" fmla="*/ 2147483647 w 226"/>
              <a:gd name="T51" fmla="*/ 2147483647 h 426"/>
              <a:gd name="T52" fmla="*/ 2147483647 w 226"/>
              <a:gd name="T53" fmla="*/ 2147483647 h 426"/>
              <a:gd name="T54" fmla="*/ 2147483647 w 226"/>
              <a:gd name="T55" fmla="*/ 2147483647 h 426"/>
              <a:gd name="T56" fmla="*/ 2147483647 w 226"/>
              <a:gd name="T57" fmla="*/ 2147483647 h 426"/>
              <a:gd name="T58" fmla="*/ 2147483647 w 226"/>
              <a:gd name="T59" fmla="*/ 2147483647 h 426"/>
              <a:gd name="T60" fmla="*/ 2147483647 w 226"/>
              <a:gd name="T61" fmla="*/ 2147483647 h 426"/>
              <a:gd name="T62" fmla="*/ 2147483647 w 226"/>
              <a:gd name="T63" fmla="*/ 2147483647 h 426"/>
              <a:gd name="T64" fmla="*/ 2147483647 w 226"/>
              <a:gd name="T65" fmla="*/ 2147483647 h 426"/>
              <a:gd name="T66" fmla="*/ 2147483647 w 226"/>
              <a:gd name="T67" fmla="*/ 2147483647 h 426"/>
              <a:gd name="T68" fmla="*/ 2147483647 w 226"/>
              <a:gd name="T69" fmla="*/ 2147483647 h 426"/>
              <a:gd name="T70" fmla="*/ 2147483647 w 226"/>
              <a:gd name="T71" fmla="*/ 2147483647 h 426"/>
              <a:gd name="T72" fmla="*/ 2147483647 w 226"/>
              <a:gd name="T73" fmla="*/ 2147483647 h 426"/>
              <a:gd name="T74" fmla="*/ 2147483647 w 226"/>
              <a:gd name="T75" fmla="*/ 2147483647 h 426"/>
              <a:gd name="T76" fmla="*/ 2147483647 w 226"/>
              <a:gd name="T77" fmla="*/ 2147483647 h 426"/>
              <a:gd name="T78" fmla="*/ 2147483647 w 226"/>
              <a:gd name="T79" fmla="*/ 2147483647 h 426"/>
              <a:gd name="T80" fmla="*/ 2147483647 w 226"/>
              <a:gd name="T81" fmla="*/ 2147483647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426"/>
              <a:gd name="T125" fmla="*/ 226 w 226"/>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426">
                <a:moveTo>
                  <a:pt x="218" y="410"/>
                </a:moveTo>
                <a:lnTo>
                  <a:pt x="203" y="425"/>
                </a:lnTo>
                <a:lnTo>
                  <a:pt x="170" y="390"/>
                </a:lnTo>
                <a:lnTo>
                  <a:pt x="117" y="360"/>
                </a:lnTo>
                <a:lnTo>
                  <a:pt x="96" y="332"/>
                </a:lnTo>
                <a:lnTo>
                  <a:pt x="94" y="308"/>
                </a:lnTo>
                <a:lnTo>
                  <a:pt x="70" y="266"/>
                </a:lnTo>
                <a:lnTo>
                  <a:pt x="44" y="193"/>
                </a:lnTo>
                <a:lnTo>
                  <a:pt x="4" y="136"/>
                </a:lnTo>
                <a:lnTo>
                  <a:pt x="8" y="129"/>
                </a:lnTo>
                <a:lnTo>
                  <a:pt x="0" y="101"/>
                </a:lnTo>
                <a:lnTo>
                  <a:pt x="15" y="81"/>
                </a:lnTo>
                <a:lnTo>
                  <a:pt x="13" y="106"/>
                </a:lnTo>
                <a:lnTo>
                  <a:pt x="38" y="113"/>
                </a:lnTo>
                <a:lnTo>
                  <a:pt x="54" y="73"/>
                </a:lnTo>
                <a:lnTo>
                  <a:pt x="79" y="59"/>
                </a:lnTo>
                <a:lnTo>
                  <a:pt x="94" y="38"/>
                </a:lnTo>
                <a:lnTo>
                  <a:pt x="103" y="22"/>
                </a:lnTo>
                <a:lnTo>
                  <a:pt x="96" y="4"/>
                </a:lnTo>
                <a:lnTo>
                  <a:pt x="102" y="0"/>
                </a:lnTo>
                <a:lnTo>
                  <a:pt x="127" y="26"/>
                </a:lnTo>
                <a:lnTo>
                  <a:pt x="141" y="56"/>
                </a:lnTo>
                <a:lnTo>
                  <a:pt x="176" y="51"/>
                </a:lnTo>
                <a:lnTo>
                  <a:pt x="188" y="59"/>
                </a:lnTo>
                <a:lnTo>
                  <a:pt x="191" y="68"/>
                </a:lnTo>
                <a:lnTo>
                  <a:pt x="183" y="87"/>
                </a:lnTo>
                <a:lnTo>
                  <a:pt x="195" y="96"/>
                </a:lnTo>
                <a:lnTo>
                  <a:pt x="152" y="118"/>
                </a:lnTo>
                <a:lnTo>
                  <a:pt x="131" y="174"/>
                </a:lnTo>
                <a:lnTo>
                  <a:pt x="146" y="207"/>
                </a:lnTo>
                <a:lnTo>
                  <a:pt x="146" y="218"/>
                </a:lnTo>
                <a:lnTo>
                  <a:pt x="171" y="231"/>
                </a:lnTo>
                <a:lnTo>
                  <a:pt x="188" y="216"/>
                </a:lnTo>
                <a:lnTo>
                  <a:pt x="191" y="253"/>
                </a:lnTo>
                <a:lnTo>
                  <a:pt x="205" y="253"/>
                </a:lnTo>
                <a:lnTo>
                  <a:pt x="223" y="290"/>
                </a:lnTo>
                <a:lnTo>
                  <a:pt x="221" y="336"/>
                </a:lnTo>
                <a:lnTo>
                  <a:pt x="216" y="341"/>
                </a:lnTo>
                <a:lnTo>
                  <a:pt x="218" y="373"/>
                </a:lnTo>
                <a:lnTo>
                  <a:pt x="225" y="385"/>
                </a:lnTo>
                <a:lnTo>
                  <a:pt x="218" y="4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0" name="Freeform 114"/>
          <p:cNvSpPr>
            <a:spLocks noChangeAspect="1"/>
          </p:cNvSpPr>
          <p:nvPr/>
        </p:nvSpPr>
        <p:spPr bwMode="auto">
          <a:xfrm>
            <a:off x="3383574" y="3709988"/>
            <a:ext cx="120162" cy="139700"/>
          </a:xfrm>
          <a:custGeom>
            <a:avLst/>
            <a:gdLst>
              <a:gd name="T0" fmla="*/ 2147483647 w 74"/>
              <a:gd name="T1" fmla="*/ 2147483647 h 94"/>
              <a:gd name="T2" fmla="*/ 0 w 74"/>
              <a:gd name="T3" fmla="*/ 2147483647 h 94"/>
              <a:gd name="T4" fmla="*/ 2147483647 w 74"/>
              <a:gd name="T5" fmla="*/ 2147483647 h 94"/>
              <a:gd name="T6" fmla="*/ 2147483647 w 74"/>
              <a:gd name="T7" fmla="*/ 2147483647 h 94"/>
              <a:gd name="T8" fmla="*/ 2147483647 w 74"/>
              <a:gd name="T9" fmla="*/ 2147483647 h 94"/>
              <a:gd name="T10" fmla="*/ 2147483647 w 74"/>
              <a:gd name="T11" fmla="*/ 0 h 94"/>
              <a:gd name="T12" fmla="*/ 2147483647 w 74"/>
              <a:gd name="T13" fmla="*/ 2147483647 h 94"/>
              <a:gd name="T14" fmla="*/ 2147483647 w 74"/>
              <a:gd name="T15" fmla="*/ 2147483647 h 94"/>
              <a:gd name="T16" fmla="*/ 2147483647 w 74"/>
              <a:gd name="T17" fmla="*/ 2147483647 h 94"/>
              <a:gd name="T18" fmla="*/ 2147483647 w 74"/>
              <a:gd name="T19" fmla="*/ 2147483647 h 94"/>
              <a:gd name="T20" fmla="*/ 2147483647 w 74"/>
              <a:gd name="T21" fmla="*/ 2147483647 h 94"/>
              <a:gd name="T22" fmla="*/ 2147483647 w 74"/>
              <a:gd name="T23" fmla="*/ 2147483647 h 94"/>
              <a:gd name="T24" fmla="*/ 2147483647 w 74"/>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4"/>
              <a:gd name="T41" fmla="*/ 74 w 7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4">
                <a:moveTo>
                  <a:pt x="29" y="90"/>
                </a:moveTo>
                <a:lnTo>
                  <a:pt x="0" y="42"/>
                </a:lnTo>
                <a:lnTo>
                  <a:pt x="4" y="24"/>
                </a:lnTo>
                <a:lnTo>
                  <a:pt x="12" y="21"/>
                </a:lnTo>
                <a:lnTo>
                  <a:pt x="19" y="2"/>
                </a:lnTo>
                <a:lnTo>
                  <a:pt x="56" y="0"/>
                </a:lnTo>
                <a:lnTo>
                  <a:pt x="73" y="9"/>
                </a:lnTo>
                <a:lnTo>
                  <a:pt x="66" y="21"/>
                </a:lnTo>
                <a:lnTo>
                  <a:pt x="72" y="51"/>
                </a:lnTo>
                <a:lnTo>
                  <a:pt x="64" y="82"/>
                </a:lnTo>
                <a:lnTo>
                  <a:pt x="42" y="80"/>
                </a:lnTo>
                <a:lnTo>
                  <a:pt x="39" y="93"/>
                </a:lnTo>
                <a:lnTo>
                  <a:pt x="29" y="9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1" name="Freeform 115"/>
          <p:cNvSpPr>
            <a:spLocks noChangeAspect="1"/>
          </p:cNvSpPr>
          <p:nvPr/>
        </p:nvSpPr>
        <p:spPr bwMode="auto">
          <a:xfrm>
            <a:off x="3472964" y="4946650"/>
            <a:ext cx="136281" cy="166688"/>
          </a:xfrm>
          <a:custGeom>
            <a:avLst/>
            <a:gdLst>
              <a:gd name="T0" fmla="*/ 0 w 86"/>
              <a:gd name="T1" fmla="*/ 2147483647 h 113"/>
              <a:gd name="T2" fmla="*/ 2147483647 w 86"/>
              <a:gd name="T3" fmla="*/ 0 h 113"/>
              <a:gd name="T4" fmla="*/ 2147483647 w 86"/>
              <a:gd name="T5" fmla="*/ 2147483647 h 113"/>
              <a:gd name="T6" fmla="*/ 2147483647 w 86"/>
              <a:gd name="T7" fmla="*/ 2147483647 h 113"/>
              <a:gd name="T8" fmla="*/ 2147483647 w 86"/>
              <a:gd name="T9" fmla="*/ 2147483647 h 113"/>
              <a:gd name="T10" fmla="*/ 2147483647 w 86"/>
              <a:gd name="T11" fmla="*/ 2147483647 h 113"/>
              <a:gd name="T12" fmla="*/ 2147483647 w 86"/>
              <a:gd name="T13" fmla="*/ 2147483647 h 113"/>
              <a:gd name="T14" fmla="*/ 2147483647 w 86"/>
              <a:gd name="T15" fmla="*/ 2147483647 h 113"/>
              <a:gd name="T16" fmla="*/ 2147483647 w 86"/>
              <a:gd name="T17" fmla="*/ 2147483647 h 113"/>
              <a:gd name="T18" fmla="*/ 2147483647 w 86"/>
              <a:gd name="T19" fmla="*/ 2147483647 h 113"/>
              <a:gd name="T20" fmla="*/ 0 w 86"/>
              <a:gd name="T21" fmla="*/ 2147483647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13"/>
              <a:gd name="T35" fmla="*/ 86 w 86"/>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13">
                <a:moveTo>
                  <a:pt x="0" y="2"/>
                </a:moveTo>
                <a:lnTo>
                  <a:pt x="15" y="0"/>
                </a:lnTo>
                <a:lnTo>
                  <a:pt x="30" y="21"/>
                </a:lnTo>
                <a:lnTo>
                  <a:pt x="38" y="16"/>
                </a:lnTo>
                <a:lnTo>
                  <a:pt x="71" y="42"/>
                </a:lnTo>
                <a:lnTo>
                  <a:pt x="85" y="62"/>
                </a:lnTo>
                <a:lnTo>
                  <a:pt x="84" y="85"/>
                </a:lnTo>
                <a:lnTo>
                  <a:pt x="65" y="112"/>
                </a:lnTo>
                <a:lnTo>
                  <a:pt x="13" y="101"/>
                </a:lnTo>
                <a:lnTo>
                  <a:pt x="2" y="89"/>
                </a:lnTo>
                <a:lnTo>
                  <a:pt x="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2" name="Freeform 116"/>
          <p:cNvSpPr>
            <a:spLocks noChangeAspect="1"/>
          </p:cNvSpPr>
          <p:nvPr/>
        </p:nvSpPr>
        <p:spPr bwMode="auto">
          <a:xfrm>
            <a:off x="2979127" y="3489333"/>
            <a:ext cx="369277" cy="396875"/>
          </a:xfrm>
          <a:custGeom>
            <a:avLst/>
            <a:gdLst>
              <a:gd name="T0" fmla="*/ 2147483647 w 231"/>
              <a:gd name="T1" fmla="*/ 2147483647 h 269"/>
              <a:gd name="T2" fmla="*/ 2147483647 w 231"/>
              <a:gd name="T3" fmla="*/ 2147483647 h 269"/>
              <a:gd name="T4" fmla="*/ 0 w 231"/>
              <a:gd name="T5" fmla="*/ 2147483647 h 269"/>
              <a:gd name="T6" fmla="*/ 2147483647 w 231"/>
              <a:gd name="T7" fmla="*/ 2147483647 h 269"/>
              <a:gd name="T8" fmla="*/ 2147483647 w 231"/>
              <a:gd name="T9" fmla="*/ 2147483647 h 269"/>
              <a:gd name="T10" fmla="*/ 2147483647 w 231"/>
              <a:gd name="T11" fmla="*/ 2147483647 h 269"/>
              <a:gd name="T12" fmla="*/ 2147483647 w 231"/>
              <a:gd name="T13" fmla="*/ 2147483647 h 269"/>
              <a:gd name="T14" fmla="*/ 2147483647 w 231"/>
              <a:gd name="T15" fmla="*/ 2147483647 h 269"/>
              <a:gd name="T16" fmla="*/ 2147483647 w 231"/>
              <a:gd name="T17" fmla="*/ 2147483647 h 269"/>
              <a:gd name="T18" fmla="*/ 2147483647 w 231"/>
              <a:gd name="T19" fmla="*/ 2147483647 h 269"/>
              <a:gd name="T20" fmla="*/ 2147483647 w 231"/>
              <a:gd name="T21" fmla="*/ 2147483647 h 269"/>
              <a:gd name="T22" fmla="*/ 2147483647 w 231"/>
              <a:gd name="T23" fmla="*/ 2147483647 h 269"/>
              <a:gd name="T24" fmla="*/ 2147483647 w 231"/>
              <a:gd name="T25" fmla="*/ 2147483647 h 269"/>
              <a:gd name="T26" fmla="*/ 2147483647 w 231"/>
              <a:gd name="T27" fmla="*/ 2147483647 h 269"/>
              <a:gd name="T28" fmla="*/ 2147483647 w 231"/>
              <a:gd name="T29" fmla="*/ 2147483647 h 269"/>
              <a:gd name="T30" fmla="*/ 2147483647 w 231"/>
              <a:gd name="T31" fmla="*/ 2147483647 h 269"/>
              <a:gd name="T32" fmla="*/ 2147483647 w 231"/>
              <a:gd name="T33" fmla="*/ 2147483647 h 269"/>
              <a:gd name="T34" fmla="*/ 2147483647 w 231"/>
              <a:gd name="T35" fmla="*/ 2147483647 h 269"/>
              <a:gd name="T36" fmla="*/ 2147483647 w 231"/>
              <a:gd name="T37" fmla="*/ 2147483647 h 269"/>
              <a:gd name="T38" fmla="*/ 2147483647 w 231"/>
              <a:gd name="T39" fmla="*/ 2147483647 h 269"/>
              <a:gd name="T40" fmla="*/ 2147483647 w 231"/>
              <a:gd name="T41" fmla="*/ 2147483647 h 269"/>
              <a:gd name="T42" fmla="*/ 2147483647 w 231"/>
              <a:gd name="T43" fmla="*/ 2147483647 h 269"/>
              <a:gd name="T44" fmla="*/ 2147483647 w 231"/>
              <a:gd name="T45" fmla="*/ 2147483647 h 269"/>
              <a:gd name="T46" fmla="*/ 2147483647 w 231"/>
              <a:gd name="T47" fmla="*/ 2147483647 h 269"/>
              <a:gd name="T48" fmla="*/ 2147483647 w 231"/>
              <a:gd name="T49" fmla="*/ 2147483647 h 269"/>
              <a:gd name="T50" fmla="*/ 2147483647 w 231"/>
              <a:gd name="T51" fmla="*/ 2147483647 h 269"/>
              <a:gd name="T52" fmla="*/ 2147483647 w 231"/>
              <a:gd name="T53" fmla="*/ 2147483647 h 269"/>
              <a:gd name="T54" fmla="*/ 2147483647 w 231"/>
              <a:gd name="T55" fmla="*/ 2147483647 h 269"/>
              <a:gd name="T56" fmla="*/ 2147483647 w 231"/>
              <a:gd name="T57" fmla="*/ 2147483647 h 269"/>
              <a:gd name="T58" fmla="*/ 2147483647 w 231"/>
              <a:gd name="T59" fmla="*/ 2147483647 h 269"/>
              <a:gd name="T60" fmla="*/ 2147483647 w 231"/>
              <a:gd name="T61" fmla="*/ 2147483647 h 269"/>
              <a:gd name="T62" fmla="*/ 2147483647 w 231"/>
              <a:gd name="T63" fmla="*/ 2147483647 h 269"/>
              <a:gd name="T64" fmla="*/ 2147483647 w 231"/>
              <a:gd name="T65" fmla="*/ 2147483647 h 269"/>
              <a:gd name="T66" fmla="*/ 2147483647 w 231"/>
              <a:gd name="T67" fmla="*/ 2147483647 h 269"/>
              <a:gd name="T68" fmla="*/ 2147483647 w 231"/>
              <a:gd name="T69" fmla="*/ 2147483647 h 269"/>
              <a:gd name="T70" fmla="*/ 2147483647 w 231"/>
              <a:gd name="T71" fmla="*/ 2147483647 h 269"/>
              <a:gd name="T72" fmla="*/ 2147483647 w 231"/>
              <a:gd name="T73" fmla="*/ 2147483647 h 269"/>
              <a:gd name="T74" fmla="*/ 2147483647 w 231"/>
              <a:gd name="T75" fmla="*/ 2147483647 h 269"/>
              <a:gd name="T76" fmla="*/ 2147483647 w 231"/>
              <a:gd name="T77" fmla="*/ 2147483647 h 269"/>
              <a:gd name="T78" fmla="*/ 2147483647 w 231"/>
              <a:gd name="T79" fmla="*/ 0 h 269"/>
              <a:gd name="T80" fmla="*/ 2147483647 w 231"/>
              <a:gd name="T81" fmla="*/ 2147483647 h 269"/>
              <a:gd name="T82" fmla="*/ 2147483647 w 231"/>
              <a:gd name="T83" fmla="*/ 2147483647 h 269"/>
              <a:gd name="T84" fmla="*/ 2147483647 w 231"/>
              <a:gd name="T85" fmla="*/ 2147483647 h 269"/>
              <a:gd name="T86" fmla="*/ 2147483647 w 231"/>
              <a:gd name="T87" fmla="*/ 2147483647 h 269"/>
              <a:gd name="T88" fmla="*/ 2147483647 w 231"/>
              <a:gd name="T89" fmla="*/ 2147483647 h 269"/>
              <a:gd name="T90" fmla="*/ 2147483647 w 231"/>
              <a:gd name="T91" fmla="*/ 2147483647 h 269"/>
              <a:gd name="T92" fmla="*/ 2147483647 w 231"/>
              <a:gd name="T93" fmla="*/ 2147483647 h 269"/>
              <a:gd name="T94" fmla="*/ 2147483647 w 231"/>
              <a:gd name="T95" fmla="*/ 2147483647 h 269"/>
              <a:gd name="T96" fmla="*/ 2147483647 w 231"/>
              <a:gd name="T97" fmla="*/ 2147483647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269"/>
              <a:gd name="T149" fmla="*/ 231 w 231"/>
              <a:gd name="T150" fmla="*/ 269 h 2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269">
                <a:moveTo>
                  <a:pt x="37" y="9"/>
                </a:moveTo>
                <a:lnTo>
                  <a:pt x="14" y="29"/>
                </a:lnTo>
                <a:lnTo>
                  <a:pt x="0" y="72"/>
                </a:lnTo>
                <a:lnTo>
                  <a:pt x="8" y="73"/>
                </a:lnTo>
                <a:lnTo>
                  <a:pt x="14" y="111"/>
                </a:lnTo>
                <a:lnTo>
                  <a:pt x="21" y="119"/>
                </a:lnTo>
                <a:lnTo>
                  <a:pt x="54" y="123"/>
                </a:lnTo>
                <a:lnTo>
                  <a:pt x="65" y="145"/>
                </a:lnTo>
                <a:lnTo>
                  <a:pt x="97" y="142"/>
                </a:lnTo>
                <a:lnTo>
                  <a:pt x="89" y="178"/>
                </a:lnTo>
                <a:lnTo>
                  <a:pt x="98" y="208"/>
                </a:lnTo>
                <a:lnTo>
                  <a:pt x="89" y="221"/>
                </a:lnTo>
                <a:lnTo>
                  <a:pt x="105" y="255"/>
                </a:lnTo>
                <a:lnTo>
                  <a:pt x="113" y="268"/>
                </a:lnTo>
                <a:lnTo>
                  <a:pt x="126" y="267"/>
                </a:lnTo>
                <a:lnTo>
                  <a:pt x="166" y="234"/>
                </a:lnTo>
                <a:lnTo>
                  <a:pt x="152" y="230"/>
                </a:lnTo>
                <a:lnTo>
                  <a:pt x="151" y="198"/>
                </a:lnTo>
                <a:lnTo>
                  <a:pt x="142" y="185"/>
                </a:lnTo>
                <a:lnTo>
                  <a:pt x="172" y="194"/>
                </a:lnTo>
                <a:lnTo>
                  <a:pt x="208" y="179"/>
                </a:lnTo>
                <a:lnTo>
                  <a:pt x="214" y="166"/>
                </a:lnTo>
                <a:lnTo>
                  <a:pt x="205" y="143"/>
                </a:lnTo>
                <a:lnTo>
                  <a:pt x="218" y="121"/>
                </a:lnTo>
                <a:lnTo>
                  <a:pt x="213" y="119"/>
                </a:lnTo>
                <a:lnTo>
                  <a:pt x="213" y="108"/>
                </a:lnTo>
                <a:lnTo>
                  <a:pt x="230" y="93"/>
                </a:lnTo>
                <a:lnTo>
                  <a:pt x="224" y="85"/>
                </a:lnTo>
                <a:lnTo>
                  <a:pt x="210" y="87"/>
                </a:lnTo>
                <a:lnTo>
                  <a:pt x="212" y="69"/>
                </a:lnTo>
                <a:lnTo>
                  <a:pt x="179" y="44"/>
                </a:lnTo>
                <a:lnTo>
                  <a:pt x="195" y="36"/>
                </a:lnTo>
                <a:lnTo>
                  <a:pt x="159" y="36"/>
                </a:lnTo>
                <a:lnTo>
                  <a:pt x="164" y="40"/>
                </a:lnTo>
                <a:lnTo>
                  <a:pt x="141" y="48"/>
                </a:lnTo>
                <a:lnTo>
                  <a:pt x="124" y="37"/>
                </a:lnTo>
                <a:lnTo>
                  <a:pt x="93" y="39"/>
                </a:lnTo>
                <a:lnTo>
                  <a:pt x="87" y="24"/>
                </a:lnTo>
                <a:lnTo>
                  <a:pt x="67" y="16"/>
                </a:lnTo>
                <a:lnTo>
                  <a:pt x="61" y="0"/>
                </a:lnTo>
                <a:lnTo>
                  <a:pt x="56" y="12"/>
                </a:lnTo>
                <a:lnTo>
                  <a:pt x="64" y="17"/>
                </a:lnTo>
                <a:lnTo>
                  <a:pt x="35" y="34"/>
                </a:lnTo>
                <a:lnTo>
                  <a:pt x="39" y="69"/>
                </a:lnTo>
                <a:lnTo>
                  <a:pt x="30" y="75"/>
                </a:lnTo>
                <a:lnTo>
                  <a:pt x="23" y="50"/>
                </a:lnTo>
                <a:lnTo>
                  <a:pt x="31" y="34"/>
                </a:lnTo>
                <a:lnTo>
                  <a:pt x="29" y="22"/>
                </a:lnTo>
                <a:lnTo>
                  <a:pt x="37"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3" name="Freeform 117"/>
          <p:cNvSpPr>
            <a:spLocks noChangeAspect="1"/>
          </p:cNvSpPr>
          <p:nvPr/>
        </p:nvSpPr>
        <p:spPr bwMode="auto">
          <a:xfrm>
            <a:off x="3165233" y="3273425"/>
            <a:ext cx="41031" cy="19050"/>
          </a:xfrm>
          <a:custGeom>
            <a:avLst/>
            <a:gdLst>
              <a:gd name="T0" fmla="*/ 2147483647 w 27"/>
              <a:gd name="T1" fmla="*/ 0 h 13"/>
              <a:gd name="T2" fmla="*/ 2147483647 w 27"/>
              <a:gd name="T3" fmla="*/ 2147483647 h 13"/>
              <a:gd name="T4" fmla="*/ 2147483647 w 27"/>
              <a:gd name="T5" fmla="*/ 2147483647 h 13"/>
              <a:gd name="T6" fmla="*/ 2147483647 w 27"/>
              <a:gd name="T7" fmla="*/ 2147483647 h 13"/>
              <a:gd name="T8" fmla="*/ 0 w 27"/>
              <a:gd name="T9" fmla="*/ 2147483647 h 13"/>
              <a:gd name="T10" fmla="*/ 2147483647 w 27"/>
              <a:gd name="T11" fmla="*/ 0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25" y="0"/>
                </a:moveTo>
                <a:lnTo>
                  <a:pt x="26" y="8"/>
                </a:lnTo>
                <a:lnTo>
                  <a:pt x="16" y="12"/>
                </a:lnTo>
                <a:lnTo>
                  <a:pt x="2" y="12"/>
                </a:lnTo>
                <a:lnTo>
                  <a:pt x="0" y="4"/>
                </a:lnTo>
                <a:lnTo>
                  <a:pt x="2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4" name="Freeform 118"/>
          <p:cNvSpPr>
            <a:spLocks noChangeAspect="1"/>
          </p:cNvSpPr>
          <p:nvPr/>
        </p:nvSpPr>
        <p:spPr bwMode="auto">
          <a:xfrm>
            <a:off x="2885390" y="2989358"/>
            <a:ext cx="30773" cy="7937"/>
          </a:xfrm>
          <a:custGeom>
            <a:avLst/>
            <a:gdLst>
              <a:gd name="T0" fmla="*/ 2147483647 w 19"/>
              <a:gd name="T1" fmla="*/ 0 h 7"/>
              <a:gd name="T2" fmla="*/ 2147483647 w 19"/>
              <a:gd name="T3" fmla="*/ 2147483647 h 7"/>
              <a:gd name="T4" fmla="*/ 0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17" y="0"/>
                </a:moveTo>
                <a:lnTo>
                  <a:pt x="18" y="6"/>
                </a:lnTo>
                <a:lnTo>
                  <a:pt x="0" y="4"/>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5" name="Freeform 119"/>
          <p:cNvSpPr>
            <a:spLocks noChangeAspect="1"/>
          </p:cNvSpPr>
          <p:nvPr/>
        </p:nvSpPr>
        <p:spPr bwMode="auto">
          <a:xfrm>
            <a:off x="2990852" y="3124295"/>
            <a:ext cx="10257" cy="23813"/>
          </a:xfrm>
          <a:custGeom>
            <a:avLst/>
            <a:gdLst>
              <a:gd name="T0" fmla="*/ 2147483647 w 8"/>
              <a:gd name="T1" fmla="*/ 2147483647 h 15"/>
              <a:gd name="T2" fmla="*/ 0 w 8"/>
              <a:gd name="T3" fmla="*/ 0 h 15"/>
              <a:gd name="T4" fmla="*/ 2147483647 w 8"/>
              <a:gd name="T5" fmla="*/ 2147483647 h 15"/>
              <a:gd name="T6" fmla="*/ 2147483647 w 8"/>
              <a:gd name="T7" fmla="*/ 2147483647 h 15"/>
              <a:gd name="T8" fmla="*/ 2147483647 w 8"/>
              <a:gd name="T9" fmla="*/ 2147483647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4" y="4"/>
                </a:moveTo>
                <a:lnTo>
                  <a:pt x="0" y="0"/>
                </a:lnTo>
                <a:lnTo>
                  <a:pt x="7" y="3"/>
                </a:lnTo>
                <a:lnTo>
                  <a:pt x="1" y="14"/>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6" name="Freeform 120"/>
          <p:cNvSpPr>
            <a:spLocks noChangeAspect="1"/>
          </p:cNvSpPr>
          <p:nvPr/>
        </p:nvSpPr>
        <p:spPr bwMode="auto">
          <a:xfrm>
            <a:off x="2905906" y="3081433"/>
            <a:ext cx="2931" cy="9525"/>
          </a:xfrm>
          <a:custGeom>
            <a:avLst/>
            <a:gdLst>
              <a:gd name="T0" fmla="*/ 0 w 4"/>
              <a:gd name="T1" fmla="*/ 2147483647 h 9"/>
              <a:gd name="T2" fmla="*/ 2147483647 w 4"/>
              <a:gd name="T3" fmla="*/ 0 h 9"/>
              <a:gd name="T4" fmla="*/ 2147483647 w 4"/>
              <a:gd name="T5" fmla="*/ 2147483647 h 9"/>
              <a:gd name="T6" fmla="*/ 0 w 4"/>
              <a:gd name="T7" fmla="*/ 2147483647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0" y="3"/>
                </a:moveTo>
                <a:lnTo>
                  <a:pt x="3" y="0"/>
                </a:lnTo>
                <a:lnTo>
                  <a:pt x="2" y="8"/>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7" name="Freeform 121"/>
          <p:cNvSpPr>
            <a:spLocks noChangeAspect="1"/>
          </p:cNvSpPr>
          <p:nvPr/>
        </p:nvSpPr>
        <p:spPr bwMode="auto">
          <a:xfrm>
            <a:off x="2892669" y="3049588"/>
            <a:ext cx="13189" cy="25400"/>
          </a:xfrm>
          <a:custGeom>
            <a:avLst/>
            <a:gdLst>
              <a:gd name="T0" fmla="*/ 2147483647 w 8"/>
              <a:gd name="T1" fmla="*/ 0 h 16"/>
              <a:gd name="T2" fmla="*/ 2147483647 w 8"/>
              <a:gd name="T3" fmla="*/ 2147483647 h 16"/>
              <a:gd name="T4" fmla="*/ 0 w 8"/>
              <a:gd name="T5" fmla="*/ 2147483647 h 16"/>
              <a:gd name="T6" fmla="*/ 2147483647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7" y="15"/>
                </a:lnTo>
                <a:lnTo>
                  <a:pt x="0" y="9"/>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8" name="Freeform 122"/>
          <p:cNvSpPr>
            <a:spLocks noChangeAspect="1"/>
          </p:cNvSpPr>
          <p:nvPr/>
        </p:nvSpPr>
        <p:spPr bwMode="auto">
          <a:xfrm>
            <a:off x="2560027" y="3273425"/>
            <a:ext cx="41031" cy="90488"/>
          </a:xfrm>
          <a:custGeom>
            <a:avLst/>
            <a:gdLst>
              <a:gd name="T0" fmla="*/ 2147483647 w 25"/>
              <a:gd name="T1" fmla="*/ 2147483647 h 62"/>
              <a:gd name="T2" fmla="*/ 2147483647 w 25"/>
              <a:gd name="T3" fmla="*/ 2147483647 h 62"/>
              <a:gd name="T4" fmla="*/ 2147483647 w 25"/>
              <a:gd name="T5" fmla="*/ 2147483647 h 62"/>
              <a:gd name="T6" fmla="*/ 2147483647 w 25"/>
              <a:gd name="T7" fmla="*/ 0 h 62"/>
              <a:gd name="T8" fmla="*/ 2147483647 w 25"/>
              <a:gd name="T9" fmla="*/ 2147483647 h 62"/>
              <a:gd name="T10" fmla="*/ 0 w 25"/>
              <a:gd name="T11" fmla="*/ 2147483647 h 62"/>
              <a:gd name="T12" fmla="*/ 2147483647 w 25"/>
              <a:gd name="T13" fmla="*/ 2147483647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6" y="61"/>
                </a:moveTo>
                <a:lnTo>
                  <a:pt x="19" y="38"/>
                </a:lnTo>
                <a:lnTo>
                  <a:pt x="24" y="7"/>
                </a:lnTo>
                <a:lnTo>
                  <a:pt x="20" y="0"/>
                </a:lnTo>
                <a:lnTo>
                  <a:pt x="6" y="14"/>
                </a:lnTo>
                <a:lnTo>
                  <a:pt x="0" y="59"/>
                </a:lnTo>
                <a:lnTo>
                  <a:pt x="6"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599" name="Freeform 123"/>
          <p:cNvSpPr>
            <a:spLocks noChangeAspect="1"/>
          </p:cNvSpPr>
          <p:nvPr/>
        </p:nvSpPr>
        <p:spPr bwMode="auto">
          <a:xfrm>
            <a:off x="2703635" y="3111595"/>
            <a:ext cx="281354" cy="117475"/>
          </a:xfrm>
          <a:custGeom>
            <a:avLst/>
            <a:gdLst>
              <a:gd name="T0" fmla="*/ 2147483647 w 176"/>
              <a:gd name="T1" fmla="*/ 2147483647 h 80"/>
              <a:gd name="T2" fmla="*/ 2147483647 w 176"/>
              <a:gd name="T3" fmla="*/ 2147483647 h 80"/>
              <a:gd name="T4" fmla="*/ 2147483647 w 176"/>
              <a:gd name="T5" fmla="*/ 2147483647 h 80"/>
              <a:gd name="T6" fmla="*/ 2147483647 w 176"/>
              <a:gd name="T7" fmla="*/ 2147483647 h 80"/>
              <a:gd name="T8" fmla="*/ 2147483647 w 176"/>
              <a:gd name="T9" fmla="*/ 2147483647 h 80"/>
              <a:gd name="T10" fmla="*/ 2147483647 w 176"/>
              <a:gd name="T11" fmla="*/ 2147483647 h 80"/>
              <a:gd name="T12" fmla="*/ 2147483647 w 176"/>
              <a:gd name="T13" fmla="*/ 2147483647 h 80"/>
              <a:gd name="T14" fmla="*/ 2147483647 w 176"/>
              <a:gd name="T15" fmla="*/ 2147483647 h 80"/>
              <a:gd name="T16" fmla="*/ 2147483647 w 176"/>
              <a:gd name="T17" fmla="*/ 2147483647 h 80"/>
              <a:gd name="T18" fmla="*/ 2147483647 w 176"/>
              <a:gd name="T19" fmla="*/ 2147483647 h 80"/>
              <a:gd name="T20" fmla="*/ 0 w 176"/>
              <a:gd name="T21" fmla="*/ 2147483647 h 80"/>
              <a:gd name="T22" fmla="*/ 2147483647 w 176"/>
              <a:gd name="T23" fmla="*/ 2147483647 h 80"/>
              <a:gd name="T24" fmla="*/ 2147483647 w 176"/>
              <a:gd name="T25" fmla="*/ 0 h 80"/>
              <a:gd name="T26" fmla="*/ 2147483647 w 176"/>
              <a:gd name="T27" fmla="*/ 2147483647 h 80"/>
              <a:gd name="T28" fmla="*/ 2147483647 w 176"/>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80"/>
              <a:gd name="T47" fmla="*/ 176 w 176"/>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80">
                <a:moveTo>
                  <a:pt x="127" y="36"/>
                </a:moveTo>
                <a:lnTo>
                  <a:pt x="175" y="70"/>
                </a:lnTo>
                <a:lnTo>
                  <a:pt x="116" y="79"/>
                </a:lnTo>
                <a:lnTo>
                  <a:pt x="127" y="65"/>
                </a:lnTo>
                <a:lnTo>
                  <a:pt x="113" y="60"/>
                </a:lnTo>
                <a:lnTo>
                  <a:pt x="103" y="40"/>
                </a:lnTo>
                <a:lnTo>
                  <a:pt x="50" y="23"/>
                </a:lnTo>
                <a:lnTo>
                  <a:pt x="52" y="13"/>
                </a:lnTo>
                <a:lnTo>
                  <a:pt x="38" y="12"/>
                </a:lnTo>
                <a:lnTo>
                  <a:pt x="6" y="33"/>
                </a:lnTo>
                <a:lnTo>
                  <a:pt x="0" y="31"/>
                </a:lnTo>
                <a:lnTo>
                  <a:pt x="21" y="9"/>
                </a:lnTo>
                <a:lnTo>
                  <a:pt x="59" y="0"/>
                </a:lnTo>
                <a:lnTo>
                  <a:pt x="82" y="4"/>
                </a:lnTo>
                <a:lnTo>
                  <a:pt x="127" y="3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0" name="Freeform 124"/>
          <p:cNvSpPr>
            <a:spLocks noChangeAspect="1"/>
          </p:cNvSpPr>
          <p:nvPr/>
        </p:nvSpPr>
        <p:spPr bwMode="auto">
          <a:xfrm>
            <a:off x="2873667" y="3135408"/>
            <a:ext cx="20515" cy="22225"/>
          </a:xfrm>
          <a:custGeom>
            <a:avLst/>
            <a:gdLst>
              <a:gd name="T0" fmla="*/ 2147483647 w 13"/>
              <a:gd name="T1" fmla="*/ 2147483647 h 14"/>
              <a:gd name="T2" fmla="*/ 2147483647 w 13"/>
              <a:gd name="T3" fmla="*/ 2147483647 h 14"/>
              <a:gd name="T4" fmla="*/ 0 w 13"/>
              <a:gd name="T5" fmla="*/ 0 h 14"/>
              <a:gd name="T6" fmla="*/ 2147483647 w 13"/>
              <a:gd name="T7" fmla="*/ 2147483647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10" y="4"/>
                </a:moveTo>
                <a:lnTo>
                  <a:pt x="12" y="13"/>
                </a:lnTo>
                <a:lnTo>
                  <a:pt x="0" y="0"/>
                </a:lnTo>
                <a:lnTo>
                  <a:pt x="1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1" name="Freeform 125"/>
          <p:cNvSpPr>
            <a:spLocks noChangeAspect="1"/>
          </p:cNvSpPr>
          <p:nvPr/>
        </p:nvSpPr>
        <p:spPr bwMode="auto">
          <a:xfrm>
            <a:off x="2750531" y="3157538"/>
            <a:ext cx="14654"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6" y="0"/>
                </a:moveTo>
                <a:lnTo>
                  <a:pt x="7" y="10"/>
                </a:lnTo>
                <a:lnTo>
                  <a:pt x="0" y="11"/>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2" name="Freeform 126"/>
          <p:cNvSpPr>
            <a:spLocks noChangeAspect="1"/>
          </p:cNvSpPr>
          <p:nvPr/>
        </p:nvSpPr>
        <p:spPr bwMode="auto">
          <a:xfrm>
            <a:off x="3045071" y="3227483"/>
            <a:ext cx="90854" cy="77787"/>
          </a:xfrm>
          <a:custGeom>
            <a:avLst/>
            <a:gdLst>
              <a:gd name="T0" fmla="*/ 2147483647 w 57"/>
              <a:gd name="T1" fmla="*/ 0 h 52"/>
              <a:gd name="T2" fmla="*/ 0 w 57"/>
              <a:gd name="T3" fmla="*/ 2147483647 h 52"/>
              <a:gd name="T4" fmla="*/ 2147483647 w 57"/>
              <a:gd name="T5" fmla="*/ 2147483647 h 52"/>
              <a:gd name="T6" fmla="*/ 2147483647 w 57"/>
              <a:gd name="T7" fmla="*/ 2147483647 h 52"/>
              <a:gd name="T8" fmla="*/ 2147483647 w 57"/>
              <a:gd name="T9" fmla="*/ 2147483647 h 52"/>
              <a:gd name="T10" fmla="*/ 2147483647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2"/>
              <a:gd name="T38" fmla="*/ 57 w 57"/>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2">
                <a:moveTo>
                  <a:pt x="2" y="0"/>
                </a:moveTo>
                <a:lnTo>
                  <a:pt x="0" y="41"/>
                </a:lnTo>
                <a:lnTo>
                  <a:pt x="2" y="51"/>
                </a:lnTo>
                <a:lnTo>
                  <a:pt x="15" y="35"/>
                </a:lnTo>
                <a:lnTo>
                  <a:pt x="19" y="40"/>
                </a:lnTo>
                <a:lnTo>
                  <a:pt x="37" y="33"/>
                </a:lnTo>
                <a:lnTo>
                  <a:pt x="52" y="38"/>
                </a:lnTo>
                <a:lnTo>
                  <a:pt x="56" y="28"/>
                </a:lnTo>
                <a:lnTo>
                  <a:pt x="40" y="17"/>
                </a:lnTo>
                <a:lnTo>
                  <a:pt x="44" y="14"/>
                </a:lnTo>
                <a:lnTo>
                  <a:pt x="33" y="4"/>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3" name="Freeform 127"/>
          <p:cNvSpPr>
            <a:spLocks noChangeAspect="1"/>
          </p:cNvSpPr>
          <p:nvPr/>
        </p:nvSpPr>
        <p:spPr bwMode="auto">
          <a:xfrm>
            <a:off x="2529257" y="3411544"/>
            <a:ext cx="65943" cy="46037"/>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0 h 31"/>
              <a:gd name="T10" fmla="*/ 0 w 40"/>
              <a:gd name="T11" fmla="*/ 2147483647 h 31"/>
              <a:gd name="T12" fmla="*/ 0 60000 65536"/>
              <a:gd name="T13" fmla="*/ 0 60000 65536"/>
              <a:gd name="T14" fmla="*/ 0 60000 65536"/>
              <a:gd name="T15" fmla="*/ 0 60000 65536"/>
              <a:gd name="T16" fmla="*/ 0 60000 65536"/>
              <a:gd name="T17" fmla="*/ 0 60000 65536"/>
              <a:gd name="T18" fmla="*/ 0 w 40"/>
              <a:gd name="T19" fmla="*/ 0 h 31"/>
              <a:gd name="T20" fmla="*/ 40 w 4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0" h="31">
                <a:moveTo>
                  <a:pt x="0" y="18"/>
                </a:moveTo>
                <a:lnTo>
                  <a:pt x="22" y="30"/>
                </a:lnTo>
                <a:lnTo>
                  <a:pt x="39" y="27"/>
                </a:lnTo>
                <a:lnTo>
                  <a:pt x="38" y="13"/>
                </a:lnTo>
                <a:lnTo>
                  <a:pt x="11" y="0"/>
                </a:lnTo>
                <a:lnTo>
                  <a:pt x="0" y="1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4" name="Freeform 128"/>
          <p:cNvSpPr>
            <a:spLocks noChangeAspect="1"/>
          </p:cNvSpPr>
          <p:nvPr/>
        </p:nvSpPr>
        <p:spPr bwMode="auto">
          <a:xfrm>
            <a:off x="2475039" y="3297238"/>
            <a:ext cx="108438" cy="144462"/>
          </a:xfrm>
          <a:custGeom>
            <a:avLst/>
            <a:gdLst>
              <a:gd name="T0" fmla="*/ 2147483647 w 69"/>
              <a:gd name="T1" fmla="*/ 2147483647 h 98"/>
              <a:gd name="T2" fmla="*/ 2147483647 w 69"/>
              <a:gd name="T3" fmla="*/ 2147483647 h 98"/>
              <a:gd name="T4" fmla="*/ 2147483647 w 69"/>
              <a:gd name="T5" fmla="*/ 2147483647 h 98"/>
              <a:gd name="T6" fmla="*/ 2147483647 w 69"/>
              <a:gd name="T7" fmla="*/ 0 h 98"/>
              <a:gd name="T8" fmla="*/ 2147483647 w 69"/>
              <a:gd name="T9" fmla="*/ 0 h 98"/>
              <a:gd name="T10" fmla="*/ 2147483647 w 69"/>
              <a:gd name="T11" fmla="*/ 2147483647 h 98"/>
              <a:gd name="T12" fmla="*/ 2147483647 w 69"/>
              <a:gd name="T13" fmla="*/ 2147483647 h 98"/>
              <a:gd name="T14" fmla="*/ 2147483647 w 69"/>
              <a:gd name="T15" fmla="*/ 2147483647 h 98"/>
              <a:gd name="T16" fmla="*/ 2147483647 w 69"/>
              <a:gd name="T17" fmla="*/ 2147483647 h 98"/>
              <a:gd name="T18" fmla="*/ 0 w 69"/>
              <a:gd name="T19" fmla="*/ 2147483647 h 98"/>
              <a:gd name="T20" fmla="*/ 2147483647 w 69"/>
              <a:gd name="T21" fmla="*/ 2147483647 h 98"/>
              <a:gd name="T22" fmla="*/ 2147483647 w 69"/>
              <a:gd name="T23" fmla="*/ 2147483647 h 98"/>
              <a:gd name="T24" fmla="*/ 2147483647 w 69"/>
              <a:gd name="T25" fmla="*/ 2147483647 h 98"/>
              <a:gd name="T26" fmla="*/ 2147483647 w 69"/>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98"/>
              <a:gd name="T44" fmla="*/ 69 w 69"/>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98">
                <a:moveTo>
                  <a:pt x="68" y="50"/>
                </a:moveTo>
                <a:lnTo>
                  <a:pt x="61" y="46"/>
                </a:lnTo>
                <a:lnTo>
                  <a:pt x="55" y="44"/>
                </a:lnTo>
                <a:lnTo>
                  <a:pt x="61" y="0"/>
                </a:lnTo>
                <a:lnTo>
                  <a:pt x="31" y="0"/>
                </a:lnTo>
                <a:lnTo>
                  <a:pt x="29" y="11"/>
                </a:lnTo>
                <a:lnTo>
                  <a:pt x="18" y="11"/>
                </a:lnTo>
                <a:lnTo>
                  <a:pt x="33" y="39"/>
                </a:lnTo>
                <a:lnTo>
                  <a:pt x="17" y="40"/>
                </a:lnTo>
                <a:lnTo>
                  <a:pt x="0" y="77"/>
                </a:lnTo>
                <a:lnTo>
                  <a:pt x="12" y="93"/>
                </a:lnTo>
                <a:lnTo>
                  <a:pt x="36" y="97"/>
                </a:lnTo>
                <a:lnTo>
                  <a:pt x="47" y="81"/>
                </a:lnTo>
                <a:lnTo>
                  <a:pt x="68" y="5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5" name="Freeform 129"/>
          <p:cNvSpPr>
            <a:spLocks noChangeAspect="1"/>
          </p:cNvSpPr>
          <p:nvPr/>
        </p:nvSpPr>
        <p:spPr bwMode="auto">
          <a:xfrm>
            <a:off x="3005504" y="3262408"/>
            <a:ext cx="11723" cy="7937"/>
          </a:xfrm>
          <a:custGeom>
            <a:avLst/>
            <a:gdLst>
              <a:gd name="T0" fmla="*/ 2147483647 w 7"/>
              <a:gd name="T1" fmla="*/ 0 h 5"/>
              <a:gd name="T2" fmla="*/ 2147483647 w 7"/>
              <a:gd name="T3" fmla="*/ 2147483647 h 5"/>
              <a:gd name="T4" fmla="*/ 0 w 7"/>
              <a:gd name="T5" fmla="*/ 2147483647 h 5"/>
              <a:gd name="T6" fmla="*/ 2147483647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4" y="0"/>
                </a:moveTo>
                <a:lnTo>
                  <a:pt x="6" y="4"/>
                </a:lnTo>
                <a:lnTo>
                  <a:pt x="0" y="2"/>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6" name="Freeform 130"/>
          <p:cNvSpPr>
            <a:spLocks noChangeAspect="1"/>
          </p:cNvSpPr>
          <p:nvPr/>
        </p:nvSpPr>
        <p:spPr bwMode="auto">
          <a:xfrm>
            <a:off x="2971800" y="3227388"/>
            <a:ext cx="76200" cy="61912"/>
          </a:xfrm>
          <a:custGeom>
            <a:avLst/>
            <a:gdLst>
              <a:gd name="T0" fmla="*/ 2147483647 w 48"/>
              <a:gd name="T1" fmla="*/ 0 h 41"/>
              <a:gd name="T2" fmla="*/ 2147483647 w 48"/>
              <a:gd name="T3" fmla="*/ 2147483647 h 41"/>
              <a:gd name="T4" fmla="*/ 2147483647 w 48"/>
              <a:gd name="T5" fmla="*/ 2147483647 h 41"/>
              <a:gd name="T6" fmla="*/ 0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1"/>
              <a:gd name="T26" fmla="*/ 48 w 4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1">
                <a:moveTo>
                  <a:pt x="47" y="0"/>
                </a:moveTo>
                <a:lnTo>
                  <a:pt x="45" y="40"/>
                </a:lnTo>
                <a:lnTo>
                  <a:pt x="8" y="40"/>
                </a:lnTo>
                <a:lnTo>
                  <a:pt x="0" y="30"/>
                </a:lnTo>
                <a:lnTo>
                  <a:pt x="34" y="28"/>
                </a:lnTo>
                <a:lnTo>
                  <a:pt x="30" y="9"/>
                </a:lnTo>
                <a:lnTo>
                  <a:pt x="18" y="3"/>
                </a:lnTo>
                <a:lnTo>
                  <a:pt x="4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7" name="Freeform 131"/>
          <p:cNvSpPr>
            <a:spLocks noChangeAspect="1"/>
          </p:cNvSpPr>
          <p:nvPr/>
        </p:nvSpPr>
        <p:spPr bwMode="auto">
          <a:xfrm>
            <a:off x="2551241" y="3360738"/>
            <a:ext cx="168519" cy="101600"/>
          </a:xfrm>
          <a:custGeom>
            <a:avLst/>
            <a:gdLst>
              <a:gd name="T0" fmla="*/ 2147483647 w 107"/>
              <a:gd name="T1" fmla="*/ 2147483647 h 70"/>
              <a:gd name="T2" fmla="*/ 2147483647 w 107"/>
              <a:gd name="T3" fmla="*/ 0 h 70"/>
              <a:gd name="T4" fmla="*/ 2147483647 w 107"/>
              <a:gd name="T5" fmla="*/ 2147483647 h 70"/>
              <a:gd name="T6" fmla="*/ 0 w 107"/>
              <a:gd name="T7" fmla="*/ 2147483647 h 70"/>
              <a:gd name="T8" fmla="*/ 2147483647 w 107"/>
              <a:gd name="T9" fmla="*/ 2147483647 h 70"/>
              <a:gd name="T10" fmla="*/ 2147483647 w 107"/>
              <a:gd name="T11" fmla="*/ 2147483647 h 70"/>
              <a:gd name="T12" fmla="*/ 2147483647 w 107"/>
              <a:gd name="T13" fmla="*/ 2147483647 h 70"/>
              <a:gd name="T14" fmla="*/ 2147483647 w 107"/>
              <a:gd name="T15" fmla="*/ 2147483647 h 70"/>
              <a:gd name="T16" fmla="*/ 2147483647 w 107"/>
              <a:gd name="T17" fmla="*/ 2147483647 h 70"/>
              <a:gd name="T18" fmla="*/ 2147483647 w 107"/>
              <a:gd name="T19" fmla="*/ 2147483647 h 70"/>
              <a:gd name="T20" fmla="*/ 2147483647 w 107"/>
              <a:gd name="T21" fmla="*/ 2147483647 h 70"/>
              <a:gd name="T22" fmla="*/ 2147483647 w 107"/>
              <a:gd name="T23" fmla="*/ 2147483647 h 70"/>
              <a:gd name="T24" fmla="*/ 2147483647 w 107"/>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70"/>
              <a:gd name="T41" fmla="*/ 107 w 107"/>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70">
                <a:moveTo>
                  <a:pt x="106" y="22"/>
                </a:moveTo>
                <a:lnTo>
                  <a:pt x="79" y="0"/>
                </a:lnTo>
                <a:lnTo>
                  <a:pt x="21" y="3"/>
                </a:lnTo>
                <a:lnTo>
                  <a:pt x="0" y="34"/>
                </a:lnTo>
                <a:lnTo>
                  <a:pt x="26" y="48"/>
                </a:lnTo>
                <a:lnTo>
                  <a:pt x="27" y="60"/>
                </a:lnTo>
                <a:lnTo>
                  <a:pt x="33" y="69"/>
                </a:lnTo>
                <a:lnTo>
                  <a:pt x="44" y="61"/>
                </a:lnTo>
                <a:lnTo>
                  <a:pt x="45" y="53"/>
                </a:lnTo>
                <a:lnTo>
                  <a:pt x="73" y="38"/>
                </a:lnTo>
                <a:lnTo>
                  <a:pt x="80" y="25"/>
                </a:lnTo>
                <a:lnTo>
                  <a:pt x="89" y="30"/>
                </a:lnTo>
                <a:lnTo>
                  <a:pt x="106" y="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8" name="Freeform 132"/>
          <p:cNvSpPr>
            <a:spLocks noChangeAspect="1"/>
          </p:cNvSpPr>
          <p:nvPr/>
        </p:nvSpPr>
        <p:spPr bwMode="auto">
          <a:xfrm>
            <a:off x="2864829" y="3273425"/>
            <a:ext cx="58615" cy="26988"/>
          </a:xfrm>
          <a:custGeom>
            <a:avLst/>
            <a:gdLst>
              <a:gd name="T0" fmla="*/ 2147483647 w 34"/>
              <a:gd name="T1" fmla="*/ 0 h 19"/>
              <a:gd name="T2" fmla="*/ 2147483647 w 34"/>
              <a:gd name="T3" fmla="*/ 2147483647 h 19"/>
              <a:gd name="T4" fmla="*/ 2147483647 w 34"/>
              <a:gd name="T5" fmla="*/ 2147483647 h 19"/>
              <a:gd name="T6" fmla="*/ 0 w 34"/>
              <a:gd name="T7" fmla="*/ 2147483647 h 19"/>
              <a:gd name="T8" fmla="*/ 2147483647 w 34"/>
              <a:gd name="T9" fmla="*/ 0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19" y="0"/>
                </a:moveTo>
                <a:lnTo>
                  <a:pt x="33" y="16"/>
                </a:lnTo>
                <a:lnTo>
                  <a:pt x="17" y="18"/>
                </a:lnTo>
                <a:lnTo>
                  <a:pt x="0" y="2"/>
                </a:lnTo>
                <a:lnTo>
                  <a:pt x="1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09" name="Line 133"/>
          <p:cNvSpPr>
            <a:spLocks noChangeAspect="1" noChangeShapeType="1"/>
          </p:cNvSpPr>
          <p:nvPr/>
        </p:nvSpPr>
        <p:spPr bwMode="auto">
          <a:xfrm flipH="1">
            <a:off x="2373923" y="3043333"/>
            <a:ext cx="35169" cy="79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610" name="Freeform 134"/>
          <p:cNvSpPr>
            <a:spLocks noChangeAspect="1"/>
          </p:cNvSpPr>
          <p:nvPr/>
        </p:nvSpPr>
        <p:spPr bwMode="auto">
          <a:xfrm>
            <a:off x="2598128" y="3394083"/>
            <a:ext cx="121626" cy="144463"/>
          </a:xfrm>
          <a:custGeom>
            <a:avLst/>
            <a:gdLst>
              <a:gd name="T0" fmla="*/ 2147483647 w 78"/>
              <a:gd name="T1" fmla="*/ 2147483647 h 97"/>
              <a:gd name="T2" fmla="*/ 2147483647 w 78"/>
              <a:gd name="T3" fmla="*/ 0 h 97"/>
              <a:gd name="T4" fmla="*/ 2147483647 w 78"/>
              <a:gd name="T5" fmla="*/ 2147483647 h 97"/>
              <a:gd name="T6" fmla="*/ 2147483647 w 78"/>
              <a:gd name="T7" fmla="*/ 2147483647 h 97"/>
              <a:gd name="T8" fmla="*/ 2147483647 w 78"/>
              <a:gd name="T9" fmla="*/ 2147483647 h 97"/>
              <a:gd name="T10" fmla="*/ 2147483647 w 78"/>
              <a:gd name="T11" fmla="*/ 2147483647 h 97"/>
              <a:gd name="T12" fmla="*/ 2147483647 w 78"/>
              <a:gd name="T13" fmla="*/ 2147483647 h 97"/>
              <a:gd name="T14" fmla="*/ 2147483647 w 78"/>
              <a:gd name="T15" fmla="*/ 2147483647 h 97"/>
              <a:gd name="T16" fmla="*/ 0 w 78"/>
              <a:gd name="T17" fmla="*/ 2147483647 h 97"/>
              <a:gd name="T18" fmla="*/ 2147483647 w 78"/>
              <a:gd name="T19" fmla="*/ 2147483647 h 97"/>
              <a:gd name="T20" fmla="*/ 2147483647 w 78"/>
              <a:gd name="T21" fmla="*/ 214748364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7"/>
              <a:gd name="T35" fmla="*/ 78 w 78"/>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7">
                <a:moveTo>
                  <a:pt x="63" y="96"/>
                </a:moveTo>
                <a:lnTo>
                  <a:pt x="77" y="0"/>
                </a:lnTo>
                <a:lnTo>
                  <a:pt x="60" y="8"/>
                </a:lnTo>
                <a:lnTo>
                  <a:pt x="51" y="3"/>
                </a:lnTo>
                <a:lnTo>
                  <a:pt x="44" y="15"/>
                </a:lnTo>
                <a:lnTo>
                  <a:pt x="16" y="28"/>
                </a:lnTo>
                <a:lnTo>
                  <a:pt x="15" y="38"/>
                </a:lnTo>
                <a:lnTo>
                  <a:pt x="4" y="46"/>
                </a:lnTo>
                <a:lnTo>
                  <a:pt x="0" y="50"/>
                </a:lnTo>
                <a:lnTo>
                  <a:pt x="28" y="93"/>
                </a:lnTo>
                <a:lnTo>
                  <a:pt x="63" y="9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1" name="Line 135"/>
          <p:cNvSpPr>
            <a:spLocks noChangeAspect="1" noChangeShapeType="1"/>
          </p:cNvSpPr>
          <p:nvPr/>
        </p:nvSpPr>
        <p:spPr bwMode="auto">
          <a:xfrm flipV="1">
            <a:off x="2428143" y="2922588"/>
            <a:ext cx="0" cy="4286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612" name="Freeform 136"/>
          <p:cNvSpPr>
            <a:spLocks noChangeAspect="1"/>
          </p:cNvSpPr>
          <p:nvPr/>
        </p:nvSpPr>
        <p:spPr bwMode="auto">
          <a:xfrm>
            <a:off x="3045071" y="3227483"/>
            <a:ext cx="90854" cy="77787"/>
          </a:xfrm>
          <a:custGeom>
            <a:avLst/>
            <a:gdLst>
              <a:gd name="T0" fmla="*/ 2147483647 w 57"/>
              <a:gd name="T1" fmla="*/ 0 h 52"/>
              <a:gd name="T2" fmla="*/ 0 w 57"/>
              <a:gd name="T3" fmla="*/ 2147483647 h 52"/>
              <a:gd name="T4" fmla="*/ 2147483647 w 57"/>
              <a:gd name="T5" fmla="*/ 2147483647 h 52"/>
              <a:gd name="T6" fmla="*/ 2147483647 w 57"/>
              <a:gd name="T7" fmla="*/ 2147483647 h 52"/>
              <a:gd name="T8" fmla="*/ 2147483647 w 57"/>
              <a:gd name="T9" fmla="*/ 2147483647 h 52"/>
              <a:gd name="T10" fmla="*/ 2147483647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2"/>
              <a:gd name="T38" fmla="*/ 57 w 57"/>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2">
                <a:moveTo>
                  <a:pt x="2" y="0"/>
                </a:moveTo>
                <a:lnTo>
                  <a:pt x="0" y="41"/>
                </a:lnTo>
                <a:lnTo>
                  <a:pt x="2" y="51"/>
                </a:lnTo>
                <a:lnTo>
                  <a:pt x="15" y="35"/>
                </a:lnTo>
                <a:lnTo>
                  <a:pt x="19" y="40"/>
                </a:lnTo>
                <a:lnTo>
                  <a:pt x="37" y="33"/>
                </a:lnTo>
                <a:lnTo>
                  <a:pt x="52" y="38"/>
                </a:lnTo>
                <a:lnTo>
                  <a:pt x="56" y="28"/>
                </a:lnTo>
                <a:lnTo>
                  <a:pt x="40" y="17"/>
                </a:lnTo>
                <a:lnTo>
                  <a:pt x="44" y="14"/>
                </a:lnTo>
                <a:lnTo>
                  <a:pt x="33" y="4"/>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3" name="Line 137"/>
          <p:cNvSpPr>
            <a:spLocks noChangeAspect="1" noChangeShapeType="1"/>
          </p:cNvSpPr>
          <p:nvPr/>
        </p:nvSpPr>
        <p:spPr bwMode="auto">
          <a:xfrm flipV="1">
            <a:off x="2428143" y="2922588"/>
            <a:ext cx="0" cy="4286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614" name="Freeform 138"/>
          <p:cNvSpPr>
            <a:spLocks noChangeAspect="1"/>
          </p:cNvSpPr>
          <p:nvPr/>
        </p:nvSpPr>
        <p:spPr bwMode="auto">
          <a:xfrm>
            <a:off x="3305908" y="3340100"/>
            <a:ext cx="19050" cy="19050"/>
          </a:xfrm>
          <a:custGeom>
            <a:avLst/>
            <a:gdLst>
              <a:gd name="T0" fmla="*/ 2147483647 w 12"/>
              <a:gd name="T1" fmla="*/ 0 h 12"/>
              <a:gd name="T2" fmla="*/ 0 w 12"/>
              <a:gd name="T3" fmla="*/ 2147483647 h 12"/>
              <a:gd name="T4" fmla="*/ 2147483647 w 12"/>
              <a:gd name="T5" fmla="*/ 2147483647 h 12"/>
              <a:gd name="T6" fmla="*/ 2147483647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9" y="0"/>
                </a:moveTo>
                <a:lnTo>
                  <a:pt x="0" y="11"/>
                </a:lnTo>
                <a:lnTo>
                  <a:pt x="11" y="6"/>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5" name="Freeform 139"/>
          <p:cNvSpPr>
            <a:spLocks noChangeAspect="1"/>
          </p:cNvSpPr>
          <p:nvPr/>
        </p:nvSpPr>
        <p:spPr bwMode="auto">
          <a:xfrm>
            <a:off x="2640626" y="3532190"/>
            <a:ext cx="84992" cy="92075"/>
          </a:xfrm>
          <a:custGeom>
            <a:avLst/>
            <a:gdLst>
              <a:gd name="T0" fmla="*/ 2147483647 w 53"/>
              <a:gd name="T1" fmla="*/ 2147483647 h 63"/>
              <a:gd name="T2" fmla="*/ 2147483647 w 53"/>
              <a:gd name="T3" fmla="*/ 2147483647 h 63"/>
              <a:gd name="T4" fmla="*/ 0 w 53"/>
              <a:gd name="T5" fmla="*/ 0 h 63"/>
              <a:gd name="T6" fmla="*/ 0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63"/>
              <a:gd name="T38" fmla="*/ 53 w 53"/>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63">
                <a:moveTo>
                  <a:pt x="52" y="34"/>
                </a:moveTo>
                <a:lnTo>
                  <a:pt x="35" y="3"/>
                </a:lnTo>
                <a:lnTo>
                  <a:pt x="0" y="0"/>
                </a:lnTo>
                <a:lnTo>
                  <a:pt x="0" y="25"/>
                </a:lnTo>
                <a:lnTo>
                  <a:pt x="10" y="34"/>
                </a:lnTo>
                <a:lnTo>
                  <a:pt x="12" y="23"/>
                </a:lnTo>
                <a:lnTo>
                  <a:pt x="32" y="46"/>
                </a:lnTo>
                <a:lnTo>
                  <a:pt x="33" y="59"/>
                </a:lnTo>
                <a:lnTo>
                  <a:pt x="38" y="54"/>
                </a:lnTo>
                <a:lnTo>
                  <a:pt x="42" y="62"/>
                </a:lnTo>
                <a:lnTo>
                  <a:pt x="46" y="38"/>
                </a:lnTo>
                <a:lnTo>
                  <a:pt x="52"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6" name="Freeform 140"/>
          <p:cNvSpPr>
            <a:spLocks noChangeAspect="1"/>
          </p:cNvSpPr>
          <p:nvPr/>
        </p:nvSpPr>
        <p:spPr bwMode="auto">
          <a:xfrm>
            <a:off x="2639195" y="3497271"/>
            <a:ext cx="26377" cy="34925"/>
          </a:xfrm>
          <a:custGeom>
            <a:avLst/>
            <a:gdLst>
              <a:gd name="T0" fmla="*/ 2147483647 w 16"/>
              <a:gd name="T1" fmla="*/ 0 h 24"/>
              <a:gd name="T2" fmla="*/ 2147483647 w 16"/>
              <a:gd name="T3" fmla="*/ 2147483647 h 24"/>
              <a:gd name="T4" fmla="*/ 2147483647 w 16"/>
              <a:gd name="T5" fmla="*/ 2147483647 h 24"/>
              <a:gd name="T6" fmla="*/ 0 w 16"/>
              <a:gd name="T7" fmla="*/ 0 h 24"/>
              <a:gd name="T8" fmla="*/ 2147483647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4" y="0"/>
                </a:moveTo>
                <a:lnTo>
                  <a:pt x="15" y="23"/>
                </a:lnTo>
                <a:lnTo>
                  <a:pt x="3" y="16"/>
                </a:lnTo>
                <a:lnTo>
                  <a:pt x="0" y="0"/>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7" name="Freeform 141"/>
          <p:cNvSpPr>
            <a:spLocks noChangeAspect="1"/>
          </p:cNvSpPr>
          <p:nvPr/>
        </p:nvSpPr>
        <p:spPr bwMode="auto">
          <a:xfrm>
            <a:off x="2708037" y="3579817"/>
            <a:ext cx="159727" cy="84137"/>
          </a:xfrm>
          <a:custGeom>
            <a:avLst/>
            <a:gdLst>
              <a:gd name="T0" fmla="*/ 2147483647 w 101"/>
              <a:gd name="T1" fmla="*/ 2147483647 h 58"/>
              <a:gd name="T2" fmla="*/ 2147483647 w 101"/>
              <a:gd name="T3" fmla="*/ 2147483647 h 58"/>
              <a:gd name="T4" fmla="*/ 2147483647 w 101"/>
              <a:gd name="T5" fmla="*/ 2147483647 h 58"/>
              <a:gd name="T6" fmla="*/ 2147483647 w 101"/>
              <a:gd name="T7" fmla="*/ 2147483647 h 58"/>
              <a:gd name="T8" fmla="*/ 2147483647 w 101"/>
              <a:gd name="T9" fmla="*/ 2147483647 h 58"/>
              <a:gd name="T10" fmla="*/ 2147483647 w 101"/>
              <a:gd name="T11" fmla="*/ 2147483647 h 58"/>
              <a:gd name="T12" fmla="*/ 2147483647 w 101"/>
              <a:gd name="T13" fmla="*/ 2147483647 h 58"/>
              <a:gd name="T14" fmla="*/ 2147483647 w 101"/>
              <a:gd name="T15" fmla="*/ 2147483647 h 58"/>
              <a:gd name="T16" fmla="*/ 2147483647 w 101"/>
              <a:gd name="T17" fmla="*/ 2147483647 h 58"/>
              <a:gd name="T18" fmla="*/ 2147483647 w 101"/>
              <a:gd name="T19" fmla="*/ 2147483647 h 58"/>
              <a:gd name="T20" fmla="*/ 0 w 101"/>
              <a:gd name="T21" fmla="*/ 2147483647 h 58"/>
              <a:gd name="T22" fmla="*/ 2147483647 w 101"/>
              <a:gd name="T23" fmla="*/ 2147483647 h 58"/>
              <a:gd name="T24" fmla="*/ 2147483647 w 101"/>
              <a:gd name="T25" fmla="*/ 0 h 58"/>
              <a:gd name="T26" fmla="*/ 2147483647 w 101"/>
              <a:gd name="T27" fmla="*/ 2147483647 h 58"/>
              <a:gd name="T28" fmla="*/ 2147483647 w 101"/>
              <a:gd name="T29" fmla="*/ 2147483647 h 58"/>
              <a:gd name="T30" fmla="*/ 2147483647 w 101"/>
              <a:gd name="T31" fmla="*/ 2147483647 h 58"/>
              <a:gd name="T32" fmla="*/ 2147483647 w 101"/>
              <a:gd name="T33" fmla="*/ 2147483647 h 58"/>
              <a:gd name="T34" fmla="*/ 2147483647 w 101"/>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8"/>
              <a:gd name="T56" fmla="*/ 101 w 10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8">
                <a:moveTo>
                  <a:pt x="97" y="23"/>
                </a:moveTo>
                <a:lnTo>
                  <a:pt x="100" y="41"/>
                </a:lnTo>
                <a:lnTo>
                  <a:pt x="87" y="55"/>
                </a:lnTo>
                <a:lnTo>
                  <a:pt x="80" y="41"/>
                </a:lnTo>
                <a:lnTo>
                  <a:pt x="86" y="27"/>
                </a:lnTo>
                <a:lnTo>
                  <a:pt x="66" y="14"/>
                </a:lnTo>
                <a:lnTo>
                  <a:pt x="44" y="35"/>
                </a:lnTo>
                <a:lnTo>
                  <a:pt x="50" y="50"/>
                </a:lnTo>
                <a:lnTo>
                  <a:pt x="42" y="57"/>
                </a:lnTo>
                <a:lnTo>
                  <a:pt x="22" y="35"/>
                </a:lnTo>
                <a:lnTo>
                  <a:pt x="0" y="30"/>
                </a:lnTo>
                <a:lnTo>
                  <a:pt x="4" y="4"/>
                </a:lnTo>
                <a:lnTo>
                  <a:pt x="10" y="0"/>
                </a:lnTo>
                <a:lnTo>
                  <a:pt x="17" y="14"/>
                </a:lnTo>
                <a:lnTo>
                  <a:pt x="33" y="20"/>
                </a:lnTo>
                <a:lnTo>
                  <a:pt x="68" y="1"/>
                </a:lnTo>
                <a:lnTo>
                  <a:pt x="86" y="9"/>
                </a:lnTo>
                <a:lnTo>
                  <a:pt x="97"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8" name="Freeform 142"/>
          <p:cNvSpPr>
            <a:spLocks noChangeAspect="1"/>
          </p:cNvSpPr>
          <p:nvPr/>
        </p:nvSpPr>
        <p:spPr bwMode="auto">
          <a:xfrm>
            <a:off x="3291254" y="3541713"/>
            <a:ext cx="29308" cy="25400"/>
          </a:xfrm>
          <a:custGeom>
            <a:avLst/>
            <a:gdLst>
              <a:gd name="T0" fmla="*/ 2147483647 w 17"/>
              <a:gd name="T1" fmla="*/ 0 h 18"/>
              <a:gd name="T2" fmla="*/ 2147483647 w 17"/>
              <a:gd name="T3" fmla="*/ 2147483647 h 18"/>
              <a:gd name="T4" fmla="*/ 0 w 17"/>
              <a:gd name="T5" fmla="*/ 2147483647 h 18"/>
              <a:gd name="T6" fmla="*/ 2147483647 w 17"/>
              <a:gd name="T7" fmla="*/ 2147483647 h 18"/>
              <a:gd name="T8" fmla="*/ 2147483647 w 17"/>
              <a:gd name="T9" fmla="*/ 0 h 18"/>
              <a:gd name="T10" fmla="*/ 2147483647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0"/>
                </a:moveTo>
                <a:lnTo>
                  <a:pt x="13" y="16"/>
                </a:lnTo>
                <a:lnTo>
                  <a:pt x="0" y="17"/>
                </a:lnTo>
                <a:lnTo>
                  <a:pt x="5" y="10"/>
                </a:lnTo>
                <a:lnTo>
                  <a:pt x="3" y="0"/>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19" name="Freeform 143"/>
          <p:cNvSpPr>
            <a:spLocks noChangeAspect="1"/>
          </p:cNvSpPr>
          <p:nvPr/>
        </p:nvSpPr>
        <p:spPr bwMode="auto">
          <a:xfrm>
            <a:off x="3220915" y="3527430"/>
            <a:ext cx="17585" cy="11113"/>
          </a:xfrm>
          <a:custGeom>
            <a:avLst/>
            <a:gdLst>
              <a:gd name="T0" fmla="*/ 2147483647 w 11"/>
              <a:gd name="T1" fmla="*/ 0 h 8"/>
              <a:gd name="T2" fmla="*/ 2147483647 w 11"/>
              <a:gd name="T3" fmla="*/ 2147483647 h 8"/>
              <a:gd name="T4" fmla="*/ 0 w 11"/>
              <a:gd name="T5" fmla="*/ 2147483647 h 8"/>
              <a:gd name="T6" fmla="*/ 2147483647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0" y="0"/>
                </a:moveTo>
                <a:lnTo>
                  <a:pt x="8" y="7"/>
                </a:lnTo>
                <a:lnTo>
                  <a:pt x="0" y="4"/>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0" name="Freeform 144"/>
          <p:cNvSpPr>
            <a:spLocks noChangeAspect="1"/>
          </p:cNvSpPr>
          <p:nvPr/>
        </p:nvSpPr>
        <p:spPr bwMode="auto">
          <a:xfrm>
            <a:off x="3078778" y="4245070"/>
            <a:ext cx="347296" cy="454025"/>
          </a:xfrm>
          <a:custGeom>
            <a:avLst/>
            <a:gdLst>
              <a:gd name="T0" fmla="*/ 0 w 217"/>
              <a:gd name="T1" fmla="*/ 2147483647 h 308"/>
              <a:gd name="T2" fmla="*/ 2147483647 w 217"/>
              <a:gd name="T3" fmla="*/ 2147483647 h 308"/>
              <a:gd name="T4" fmla="*/ 2147483647 w 217"/>
              <a:gd name="T5" fmla="*/ 2147483647 h 308"/>
              <a:gd name="T6" fmla="*/ 2147483647 w 217"/>
              <a:gd name="T7" fmla="*/ 0 h 308"/>
              <a:gd name="T8" fmla="*/ 2147483647 w 217"/>
              <a:gd name="T9" fmla="*/ 2147483647 h 308"/>
              <a:gd name="T10" fmla="*/ 2147483647 w 217"/>
              <a:gd name="T11" fmla="*/ 2147483647 h 308"/>
              <a:gd name="T12" fmla="*/ 2147483647 w 217"/>
              <a:gd name="T13" fmla="*/ 2147483647 h 308"/>
              <a:gd name="T14" fmla="*/ 2147483647 w 217"/>
              <a:gd name="T15" fmla="*/ 2147483647 h 308"/>
              <a:gd name="T16" fmla="*/ 2147483647 w 217"/>
              <a:gd name="T17" fmla="*/ 2147483647 h 308"/>
              <a:gd name="T18" fmla="*/ 2147483647 w 217"/>
              <a:gd name="T19" fmla="*/ 2147483647 h 308"/>
              <a:gd name="T20" fmla="*/ 2147483647 w 217"/>
              <a:gd name="T21" fmla="*/ 2147483647 h 308"/>
              <a:gd name="T22" fmla="*/ 2147483647 w 217"/>
              <a:gd name="T23" fmla="*/ 2147483647 h 308"/>
              <a:gd name="T24" fmla="*/ 2147483647 w 217"/>
              <a:gd name="T25" fmla="*/ 2147483647 h 308"/>
              <a:gd name="T26" fmla="*/ 2147483647 w 217"/>
              <a:gd name="T27" fmla="*/ 2147483647 h 308"/>
              <a:gd name="T28" fmla="*/ 2147483647 w 217"/>
              <a:gd name="T29" fmla="*/ 2147483647 h 308"/>
              <a:gd name="T30" fmla="*/ 2147483647 w 217"/>
              <a:gd name="T31" fmla="*/ 2147483647 h 308"/>
              <a:gd name="T32" fmla="*/ 2147483647 w 217"/>
              <a:gd name="T33" fmla="*/ 2147483647 h 308"/>
              <a:gd name="T34" fmla="*/ 2147483647 w 217"/>
              <a:gd name="T35" fmla="*/ 2147483647 h 308"/>
              <a:gd name="T36" fmla="*/ 2147483647 w 217"/>
              <a:gd name="T37" fmla="*/ 2147483647 h 308"/>
              <a:gd name="T38" fmla="*/ 2147483647 w 217"/>
              <a:gd name="T39" fmla="*/ 2147483647 h 308"/>
              <a:gd name="T40" fmla="*/ 2147483647 w 217"/>
              <a:gd name="T41" fmla="*/ 2147483647 h 308"/>
              <a:gd name="T42" fmla="*/ 2147483647 w 217"/>
              <a:gd name="T43" fmla="*/ 2147483647 h 308"/>
              <a:gd name="T44" fmla="*/ 2147483647 w 217"/>
              <a:gd name="T45" fmla="*/ 2147483647 h 308"/>
              <a:gd name="T46" fmla="*/ 2147483647 w 217"/>
              <a:gd name="T47" fmla="*/ 2147483647 h 308"/>
              <a:gd name="T48" fmla="*/ 2147483647 w 217"/>
              <a:gd name="T49" fmla="*/ 2147483647 h 308"/>
              <a:gd name="T50" fmla="*/ 2147483647 w 217"/>
              <a:gd name="T51" fmla="*/ 2147483647 h 308"/>
              <a:gd name="T52" fmla="*/ 2147483647 w 217"/>
              <a:gd name="T53" fmla="*/ 2147483647 h 308"/>
              <a:gd name="T54" fmla="*/ 2147483647 w 217"/>
              <a:gd name="T55" fmla="*/ 2147483647 h 308"/>
              <a:gd name="T56" fmla="*/ 0 w 217"/>
              <a:gd name="T57" fmla="*/ 2147483647 h 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7"/>
              <a:gd name="T88" fmla="*/ 0 h 308"/>
              <a:gd name="T89" fmla="*/ 217 w 217"/>
              <a:gd name="T90" fmla="*/ 308 h 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7" h="308">
                <a:moveTo>
                  <a:pt x="0" y="27"/>
                </a:moveTo>
                <a:lnTo>
                  <a:pt x="21" y="32"/>
                </a:lnTo>
                <a:lnTo>
                  <a:pt x="50" y="2"/>
                </a:lnTo>
                <a:lnTo>
                  <a:pt x="70" y="0"/>
                </a:lnTo>
                <a:lnTo>
                  <a:pt x="78" y="52"/>
                </a:lnTo>
                <a:lnTo>
                  <a:pt x="156" y="93"/>
                </a:lnTo>
                <a:lnTo>
                  <a:pt x="171" y="155"/>
                </a:lnTo>
                <a:lnTo>
                  <a:pt x="200" y="157"/>
                </a:lnTo>
                <a:lnTo>
                  <a:pt x="202" y="176"/>
                </a:lnTo>
                <a:lnTo>
                  <a:pt x="216" y="198"/>
                </a:lnTo>
                <a:lnTo>
                  <a:pt x="212" y="244"/>
                </a:lnTo>
                <a:lnTo>
                  <a:pt x="194" y="224"/>
                </a:lnTo>
                <a:lnTo>
                  <a:pt x="148" y="236"/>
                </a:lnTo>
                <a:lnTo>
                  <a:pt x="140" y="295"/>
                </a:lnTo>
                <a:lnTo>
                  <a:pt x="115" y="290"/>
                </a:lnTo>
                <a:lnTo>
                  <a:pt x="113" y="304"/>
                </a:lnTo>
                <a:lnTo>
                  <a:pt x="80" y="282"/>
                </a:lnTo>
                <a:lnTo>
                  <a:pt x="66" y="307"/>
                </a:lnTo>
                <a:lnTo>
                  <a:pt x="52" y="306"/>
                </a:lnTo>
                <a:lnTo>
                  <a:pt x="42" y="262"/>
                </a:lnTo>
                <a:lnTo>
                  <a:pt x="32" y="246"/>
                </a:lnTo>
                <a:lnTo>
                  <a:pt x="34" y="224"/>
                </a:lnTo>
                <a:lnTo>
                  <a:pt x="13" y="185"/>
                </a:lnTo>
                <a:lnTo>
                  <a:pt x="20" y="160"/>
                </a:lnTo>
                <a:lnTo>
                  <a:pt x="13" y="146"/>
                </a:lnTo>
                <a:lnTo>
                  <a:pt x="11" y="117"/>
                </a:lnTo>
                <a:lnTo>
                  <a:pt x="16" y="110"/>
                </a:lnTo>
                <a:lnTo>
                  <a:pt x="18" y="64"/>
                </a:lnTo>
                <a:lnTo>
                  <a:pt x="0" y="2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1" name="Freeform 145"/>
          <p:cNvSpPr>
            <a:spLocks noChangeAspect="1"/>
          </p:cNvSpPr>
          <p:nvPr/>
        </p:nvSpPr>
        <p:spPr bwMode="auto">
          <a:xfrm>
            <a:off x="2826775" y="3489332"/>
            <a:ext cx="329711" cy="574675"/>
          </a:xfrm>
          <a:custGeom>
            <a:avLst/>
            <a:gdLst>
              <a:gd name="T0" fmla="*/ 2147483647 w 206"/>
              <a:gd name="T1" fmla="*/ 2147483647 h 389"/>
              <a:gd name="T2" fmla="*/ 2147483647 w 206"/>
              <a:gd name="T3" fmla="*/ 2147483647 h 389"/>
              <a:gd name="T4" fmla="*/ 2147483647 w 206"/>
              <a:gd name="T5" fmla="*/ 2147483647 h 389"/>
              <a:gd name="T6" fmla="*/ 2147483647 w 206"/>
              <a:gd name="T7" fmla="*/ 2147483647 h 389"/>
              <a:gd name="T8" fmla="*/ 2147483647 w 206"/>
              <a:gd name="T9" fmla="*/ 2147483647 h 389"/>
              <a:gd name="T10" fmla="*/ 2147483647 w 206"/>
              <a:gd name="T11" fmla="*/ 2147483647 h 389"/>
              <a:gd name="T12" fmla="*/ 2147483647 w 206"/>
              <a:gd name="T13" fmla="*/ 2147483647 h 389"/>
              <a:gd name="T14" fmla="*/ 2147483647 w 206"/>
              <a:gd name="T15" fmla="*/ 2147483647 h 389"/>
              <a:gd name="T16" fmla="*/ 0 w 206"/>
              <a:gd name="T17" fmla="*/ 2147483647 h 389"/>
              <a:gd name="T18" fmla="*/ 2147483647 w 206"/>
              <a:gd name="T19" fmla="*/ 2147483647 h 389"/>
              <a:gd name="T20" fmla="*/ 2147483647 w 206"/>
              <a:gd name="T21" fmla="*/ 2147483647 h 389"/>
              <a:gd name="T22" fmla="*/ 2147483647 w 206"/>
              <a:gd name="T23" fmla="*/ 2147483647 h 389"/>
              <a:gd name="T24" fmla="*/ 2147483647 w 206"/>
              <a:gd name="T25" fmla="*/ 2147483647 h 389"/>
              <a:gd name="T26" fmla="*/ 2147483647 w 206"/>
              <a:gd name="T27" fmla="*/ 2147483647 h 389"/>
              <a:gd name="T28" fmla="*/ 2147483647 w 206"/>
              <a:gd name="T29" fmla="*/ 2147483647 h 389"/>
              <a:gd name="T30" fmla="*/ 2147483647 w 206"/>
              <a:gd name="T31" fmla="*/ 2147483647 h 389"/>
              <a:gd name="T32" fmla="*/ 2147483647 w 206"/>
              <a:gd name="T33" fmla="*/ 2147483647 h 389"/>
              <a:gd name="T34" fmla="*/ 2147483647 w 206"/>
              <a:gd name="T35" fmla="*/ 2147483647 h 389"/>
              <a:gd name="T36" fmla="*/ 2147483647 w 206"/>
              <a:gd name="T37" fmla="*/ 2147483647 h 389"/>
              <a:gd name="T38" fmla="*/ 2147483647 w 206"/>
              <a:gd name="T39" fmla="*/ 2147483647 h 389"/>
              <a:gd name="T40" fmla="*/ 2147483647 w 206"/>
              <a:gd name="T41" fmla="*/ 2147483647 h 389"/>
              <a:gd name="T42" fmla="*/ 2147483647 w 206"/>
              <a:gd name="T43" fmla="*/ 2147483647 h 389"/>
              <a:gd name="T44" fmla="*/ 2147483647 w 206"/>
              <a:gd name="T45" fmla="*/ 2147483647 h 389"/>
              <a:gd name="T46" fmla="*/ 2147483647 w 206"/>
              <a:gd name="T47" fmla="*/ 2147483647 h 389"/>
              <a:gd name="T48" fmla="*/ 2147483647 w 206"/>
              <a:gd name="T49" fmla="*/ 2147483647 h 389"/>
              <a:gd name="T50" fmla="*/ 2147483647 w 206"/>
              <a:gd name="T51" fmla="*/ 2147483647 h 389"/>
              <a:gd name="T52" fmla="*/ 2147483647 w 206"/>
              <a:gd name="T53" fmla="*/ 2147483647 h 389"/>
              <a:gd name="T54" fmla="*/ 2147483647 w 206"/>
              <a:gd name="T55" fmla="*/ 2147483647 h 389"/>
              <a:gd name="T56" fmla="*/ 2147483647 w 206"/>
              <a:gd name="T57" fmla="*/ 2147483647 h 389"/>
              <a:gd name="T58" fmla="*/ 2147483647 w 206"/>
              <a:gd name="T59" fmla="*/ 2147483647 h 389"/>
              <a:gd name="T60" fmla="*/ 2147483647 w 206"/>
              <a:gd name="T61" fmla="*/ 2147483647 h 389"/>
              <a:gd name="T62" fmla="*/ 2147483647 w 206"/>
              <a:gd name="T63" fmla="*/ 2147483647 h 389"/>
              <a:gd name="T64" fmla="*/ 2147483647 w 206"/>
              <a:gd name="T65" fmla="*/ 2147483647 h 389"/>
              <a:gd name="T66" fmla="*/ 2147483647 w 206"/>
              <a:gd name="T67" fmla="*/ 2147483647 h 389"/>
              <a:gd name="T68" fmla="*/ 2147483647 w 206"/>
              <a:gd name="T69" fmla="*/ 2147483647 h 389"/>
              <a:gd name="T70" fmla="*/ 2147483647 w 206"/>
              <a:gd name="T71" fmla="*/ 2147483647 h 389"/>
              <a:gd name="T72" fmla="*/ 2147483647 w 206"/>
              <a:gd name="T73" fmla="*/ 2147483647 h 389"/>
              <a:gd name="T74" fmla="*/ 2147483647 w 206"/>
              <a:gd name="T75" fmla="*/ 2147483647 h 389"/>
              <a:gd name="T76" fmla="*/ 2147483647 w 206"/>
              <a:gd name="T77" fmla="*/ 2147483647 h 389"/>
              <a:gd name="T78" fmla="*/ 2147483647 w 206"/>
              <a:gd name="T79" fmla="*/ 2147483647 h 389"/>
              <a:gd name="T80" fmla="*/ 2147483647 w 206"/>
              <a:gd name="T81" fmla="*/ 2147483647 h 389"/>
              <a:gd name="T82" fmla="*/ 2147483647 w 206"/>
              <a:gd name="T83" fmla="*/ 2147483647 h 389"/>
              <a:gd name="T84" fmla="*/ 2147483647 w 206"/>
              <a:gd name="T85" fmla="*/ 0 h 389"/>
              <a:gd name="T86" fmla="*/ 2147483647 w 206"/>
              <a:gd name="T87" fmla="*/ 2147483647 h 389"/>
              <a:gd name="T88" fmla="*/ 2147483647 w 206"/>
              <a:gd name="T89" fmla="*/ 2147483647 h 389"/>
              <a:gd name="T90" fmla="*/ 2147483647 w 206"/>
              <a:gd name="T91" fmla="*/ 2147483647 h 389"/>
              <a:gd name="T92" fmla="*/ 2147483647 w 206"/>
              <a:gd name="T93" fmla="*/ 2147483647 h 389"/>
              <a:gd name="T94" fmla="*/ 2147483647 w 206"/>
              <a:gd name="T95" fmla="*/ 2147483647 h 389"/>
              <a:gd name="T96" fmla="*/ 2147483647 w 206"/>
              <a:gd name="T97" fmla="*/ 2147483647 h 389"/>
              <a:gd name="T98" fmla="*/ 2147483647 w 206"/>
              <a:gd name="T99" fmla="*/ 2147483647 h 389"/>
              <a:gd name="T100" fmla="*/ 2147483647 w 206"/>
              <a:gd name="T101" fmla="*/ 2147483647 h 389"/>
              <a:gd name="T102" fmla="*/ 2147483647 w 206"/>
              <a:gd name="T103" fmla="*/ 2147483647 h 3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6"/>
              <a:gd name="T157" fmla="*/ 0 h 389"/>
              <a:gd name="T158" fmla="*/ 206 w 206"/>
              <a:gd name="T159" fmla="*/ 389 h 3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6" h="389">
                <a:moveTo>
                  <a:pt x="29" y="88"/>
                </a:moveTo>
                <a:lnTo>
                  <a:pt x="32" y="106"/>
                </a:lnTo>
                <a:lnTo>
                  <a:pt x="19" y="120"/>
                </a:lnTo>
                <a:lnTo>
                  <a:pt x="28" y="138"/>
                </a:lnTo>
                <a:lnTo>
                  <a:pt x="25" y="199"/>
                </a:lnTo>
                <a:lnTo>
                  <a:pt x="34" y="199"/>
                </a:lnTo>
                <a:lnTo>
                  <a:pt x="20" y="228"/>
                </a:lnTo>
                <a:lnTo>
                  <a:pt x="6" y="232"/>
                </a:lnTo>
                <a:lnTo>
                  <a:pt x="0" y="259"/>
                </a:lnTo>
                <a:lnTo>
                  <a:pt x="27" y="287"/>
                </a:lnTo>
                <a:lnTo>
                  <a:pt x="47" y="282"/>
                </a:lnTo>
                <a:lnTo>
                  <a:pt x="61" y="292"/>
                </a:lnTo>
                <a:lnTo>
                  <a:pt x="87" y="318"/>
                </a:lnTo>
                <a:lnTo>
                  <a:pt x="100" y="349"/>
                </a:lnTo>
                <a:lnTo>
                  <a:pt x="135" y="344"/>
                </a:lnTo>
                <a:lnTo>
                  <a:pt x="147" y="352"/>
                </a:lnTo>
                <a:lnTo>
                  <a:pt x="150" y="361"/>
                </a:lnTo>
                <a:lnTo>
                  <a:pt x="142" y="379"/>
                </a:lnTo>
                <a:lnTo>
                  <a:pt x="154" y="388"/>
                </a:lnTo>
                <a:lnTo>
                  <a:pt x="161" y="319"/>
                </a:lnTo>
                <a:lnTo>
                  <a:pt x="150" y="294"/>
                </a:lnTo>
                <a:lnTo>
                  <a:pt x="150" y="278"/>
                </a:lnTo>
                <a:lnTo>
                  <a:pt x="166" y="277"/>
                </a:lnTo>
                <a:lnTo>
                  <a:pt x="162" y="266"/>
                </a:lnTo>
                <a:lnTo>
                  <a:pt x="154" y="266"/>
                </a:lnTo>
                <a:lnTo>
                  <a:pt x="154" y="251"/>
                </a:lnTo>
                <a:lnTo>
                  <a:pt x="195" y="244"/>
                </a:lnTo>
                <a:lnTo>
                  <a:pt x="202" y="264"/>
                </a:lnTo>
                <a:lnTo>
                  <a:pt x="205" y="259"/>
                </a:lnTo>
                <a:lnTo>
                  <a:pt x="189" y="227"/>
                </a:lnTo>
                <a:lnTo>
                  <a:pt x="198" y="214"/>
                </a:lnTo>
                <a:lnTo>
                  <a:pt x="189" y="182"/>
                </a:lnTo>
                <a:lnTo>
                  <a:pt x="197" y="146"/>
                </a:lnTo>
                <a:lnTo>
                  <a:pt x="165" y="149"/>
                </a:lnTo>
                <a:lnTo>
                  <a:pt x="154" y="129"/>
                </a:lnTo>
                <a:lnTo>
                  <a:pt x="121" y="123"/>
                </a:lnTo>
                <a:lnTo>
                  <a:pt x="114" y="117"/>
                </a:lnTo>
                <a:lnTo>
                  <a:pt x="108" y="77"/>
                </a:lnTo>
                <a:lnTo>
                  <a:pt x="100" y="76"/>
                </a:lnTo>
                <a:lnTo>
                  <a:pt x="114" y="35"/>
                </a:lnTo>
                <a:lnTo>
                  <a:pt x="137" y="13"/>
                </a:lnTo>
                <a:lnTo>
                  <a:pt x="140" y="4"/>
                </a:lnTo>
                <a:lnTo>
                  <a:pt x="133" y="0"/>
                </a:lnTo>
                <a:lnTo>
                  <a:pt x="104" y="24"/>
                </a:lnTo>
                <a:lnTo>
                  <a:pt x="87" y="26"/>
                </a:lnTo>
                <a:lnTo>
                  <a:pt x="82" y="38"/>
                </a:lnTo>
                <a:lnTo>
                  <a:pt x="73" y="34"/>
                </a:lnTo>
                <a:lnTo>
                  <a:pt x="63" y="45"/>
                </a:lnTo>
                <a:lnTo>
                  <a:pt x="60" y="69"/>
                </a:lnTo>
                <a:lnTo>
                  <a:pt x="39" y="88"/>
                </a:lnTo>
                <a:lnTo>
                  <a:pt x="39" y="102"/>
                </a:lnTo>
                <a:lnTo>
                  <a:pt x="29" y="8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2" name="Freeform 146"/>
          <p:cNvSpPr>
            <a:spLocks noChangeAspect="1"/>
          </p:cNvSpPr>
          <p:nvPr/>
        </p:nvSpPr>
        <p:spPr bwMode="auto">
          <a:xfrm>
            <a:off x="3606312" y="3941763"/>
            <a:ext cx="13188" cy="17462"/>
          </a:xfrm>
          <a:custGeom>
            <a:avLst/>
            <a:gdLst>
              <a:gd name="T0" fmla="*/ 2147483647 w 9"/>
              <a:gd name="T1" fmla="*/ 0 h 10"/>
              <a:gd name="T2" fmla="*/ 0 w 9"/>
              <a:gd name="T3" fmla="*/ 2147483647 h 10"/>
              <a:gd name="T4" fmla="*/ 2147483647 w 9"/>
              <a:gd name="T5" fmla="*/ 2147483647 h 10"/>
              <a:gd name="T6" fmla="*/ 2147483647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1" y="0"/>
                </a:moveTo>
                <a:lnTo>
                  <a:pt x="0" y="8"/>
                </a:lnTo>
                <a:lnTo>
                  <a:pt x="8" y="9"/>
                </a:lnTo>
                <a:lnTo>
                  <a:pt x="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3" name="Freeform 147"/>
          <p:cNvSpPr>
            <a:spLocks noChangeAspect="1"/>
          </p:cNvSpPr>
          <p:nvPr/>
        </p:nvSpPr>
        <p:spPr bwMode="auto">
          <a:xfrm>
            <a:off x="5846890" y="2541588"/>
            <a:ext cx="549520" cy="506412"/>
          </a:xfrm>
          <a:custGeom>
            <a:avLst/>
            <a:gdLst>
              <a:gd name="T0" fmla="*/ 2147483647 w 344"/>
              <a:gd name="T1" fmla="*/ 0 h 345"/>
              <a:gd name="T2" fmla="*/ 2147483647 w 344"/>
              <a:gd name="T3" fmla="*/ 2147483647 h 345"/>
              <a:gd name="T4" fmla="*/ 2147483647 w 344"/>
              <a:gd name="T5" fmla="*/ 2147483647 h 345"/>
              <a:gd name="T6" fmla="*/ 2147483647 w 344"/>
              <a:gd name="T7" fmla="*/ 2147483647 h 345"/>
              <a:gd name="T8" fmla="*/ 2147483647 w 344"/>
              <a:gd name="T9" fmla="*/ 2147483647 h 345"/>
              <a:gd name="T10" fmla="*/ 2147483647 w 344"/>
              <a:gd name="T11" fmla="*/ 2147483647 h 345"/>
              <a:gd name="T12" fmla="*/ 2147483647 w 344"/>
              <a:gd name="T13" fmla="*/ 2147483647 h 345"/>
              <a:gd name="T14" fmla="*/ 2147483647 w 344"/>
              <a:gd name="T15" fmla="*/ 2147483647 h 345"/>
              <a:gd name="T16" fmla="*/ 2147483647 w 344"/>
              <a:gd name="T17" fmla="*/ 2147483647 h 345"/>
              <a:gd name="T18" fmla="*/ 2147483647 w 344"/>
              <a:gd name="T19" fmla="*/ 2147483647 h 345"/>
              <a:gd name="T20" fmla="*/ 2147483647 w 344"/>
              <a:gd name="T21" fmla="*/ 2147483647 h 345"/>
              <a:gd name="T22" fmla="*/ 2147483647 w 344"/>
              <a:gd name="T23" fmla="*/ 2147483647 h 345"/>
              <a:gd name="T24" fmla="*/ 2147483647 w 344"/>
              <a:gd name="T25" fmla="*/ 2147483647 h 345"/>
              <a:gd name="T26" fmla="*/ 2147483647 w 344"/>
              <a:gd name="T27" fmla="*/ 2147483647 h 345"/>
              <a:gd name="T28" fmla="*/ 2147483647 w 344"/>
              <a:gd name="T29" fmla="*/ 2147483647 h 345"/>
              <a:gd name="T30" fmla="*/ 2147483647 w 344"/>
              <a:gd name="T31" fmla="*/ 2147483647 h 345"/>
              <a:gd name="T32" fmla="*/ 2147483647 w 344"/>
              <a:gd name="T33" fmla="*/ 2147483647 h 345"/>
              <a:gd name="T34" fmla="*/ 2147483647 w 344"/>
              <a:gd name="T35" fmla="*/ 2147483647 h 345"/>
              <a:gd name="T36" fmla="*/ 2147483647 w 344"/>
              <a:gd name="T37" fmla="*/ 2147483647 h 345"/>
              <a:gd name="T38" fmla="*/ 2147483647 w 344"/>
              <a:gd name="T39" fmla="*/ 2147483647 h 345"/>
              <a:gd name="T40" fmla="*/ 2147483647 w 344"/>
              <a:gd name="T41" fmla="*/ 2147483647 h 345"/>
              <a:gd name="T42" fmla="*/ 2147483647 w 344"/>
              <a:gd name="T43" fmla="*/ 2147483647 h 345"/>
              <a:gd name="T44" fmla="*/ 2147483647 w 344"/>
              <a:gd name="T45" fmla="*/ 2147483647 h 345"/>
              <a:gd name="T46" fmla="*/ 2147483647 w 344"/>
              <a:gd name="T47" fmla="*/ 2147483647 h 345"/>
              <a:gd name="T48" fmla="*/ 2147483647 w 344"/>
              <a:gd name="T49" fmla="*/ 2147483647 h 345"/>
              <a:gd name="T50" fmla="*/ 2147483647 w 344"/>
              <a:gd name="T51" fmla="*/ 2147483647 h 345"/>
              <a:gd name="T52" fmla="*/ 2147483647 w 344"/>
              <a:gd name="T53" fmla="*/ 2147483647 h 345"/>
              <a:gd name="T54" fmla="*/ 2147483647 w 344"/>
              <a:gd name="T55" fmla="*/ 2147483647 h 345"/>
              <a:gd name="T56" fmla="*/ 2147483647 w 344"/>
              <a:gd name="T57" fmla="*/ 2147483647 h 345"/>
              <a:gd name="T58" fmla="*/ 2147483647 w 344"/>
              <a:gd name="T59" fmla="*/ 2147483647 h 345"/>
              <a:gd name="T60" fmla="*/ 2147483647 w 344"/>
              <a:gd name="T61" fmla="*/ 2147483647 h 345"/>
              <a:gd name="T62" fmla="*/ 2147483647 w 344"/>
              <a:gd name="T63" fmla="*/ 2147483647 h 345"/>
              <a:gd name="T64" fmla="*/ 2147483647 w 344"/>
              <a:gd name="T65" fmla="*/ 2147483647 h 345"/>
              <a:gd name="T66" fmla="*/ 2147483647 w 344"/>
              <a:gd name="T67" fmla="*/ 2147483647 h 345"/>
              <a:gd name="T68" fmla="*/ 2147483647 w 344"/>
              <a:gd name="T69" fmla="*/ 2147483647 h 345"/>
              <a:gd name="T70" fmla="*/ 2147483647 w 344"/>
              <a:gd name="T71" fmla="*/ 2147483647 h 345"/>
              <a:gd name="T72" fmla="*/ 2147483647 w 344"/>
              <a:gd name="T73" fmla="*/ 2147483647 h 345"/>
              <a:gd name="T74" fmla="*/ 2147483647 w 344"/>
              <a:gd name="T75" fmla="*/ 2147483647 h 345"/>
              <a:gd name="T76" fmla="*/ 2147483647 w 344"/>
              <a:gd name="T77" fmla="*/ 2147483647 h 345"/>
              <a:gd name="T78" fmla="*/ 2147483647 w 344"/>
              <a:gd name="T79" fmla="*/ 2147483647 h 345"/>
              <a:gd name="T80" fmla="*/ 2147483647 w 344"/>
              <a:gd name="T81" fmla="*/ 2147483647 h 345"/>
              <a:gd name="T82" fmla="*/ 2147483647 w 344"/>
              <a:gd name="T83" fmla="*/ 2147483647 h 345"/>
              <a:gd name="T84" fmla="*/ 2147483647 w 344"/>
              <a:gd name="T85" fmla="*/ 2147483647 h 345"/>
              <a:gd name="T86" fmla="*/ 2147483647 w 344"/>
              <a:gd name="T87" fmla="*/ 2147483647 h 345"/>
              <a:gd name="T88" fmla="*/ 2147483647 w 344"/>
              <a:gd name="T89" fmla="*/ 2147483647 h 345"/>
              <a:gd name="T90" fmla="*/ 2147483647 w 344"/>
              <a:gd name="T91" fmla="*/ 2147483647 h 345"/>
              <a:gd name="T92" fmla="*/ 0 w 344"/>
              <a:gd name="T93" fmla="*/ 2147483647 h 345"/>
              <a:gd name="T94" fmla="*/ 2147483647 w 344"/>
              <a:gd name="T95" fmla="*/ 0 h 3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345"/>
              <a:gd name="T146" fmla="*/ 344 w 344"/>
              <a:gd name="T147" fmla="*/ 345 h 3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345">
                <a:moveTo>
                  <a:pt x="7" y="0"/>
                </a:moveTo>
                <a:lnTo>
                  <a:pt x="21" y="20"/>
                </a:lnTo>
                <a:lnTo>
                  <a:pt x="31" y="22"/>
                </a:lnTo>
                <a:lnTo>
                  <a:pt x="38" y="16"/>
                </a:lnTo>
                <a:lnTo>
                  <a:pt x="59" y="3"/>
                </a:lnTo>
                <a:lnTo>
                  <a:pt x="68" y="16"/>
                </a:lnTo>
                <a:lnTo>
                  <a:pt x="61" y="23"/>
                </a:lnTo>
                <a:lnTo>
                  <a:pt x="78" y="32"/>
                </a:lnTo>
                <a:lnTo>
                  <a:pt x="83" y="50"/>
                </a:lnTo>
                <a:lnTo>
                  <a:pt x="128" y="74"/>
                </a:lnTo>
                <a:lnTo>
                  <a:pt x="165" y="69"/>
                </a:lnTo>
                <a:lnTo>
                  <a:pt x="161" y="56"/>
                </a:lnTo>
                <a:lnTo>
                  <a:pt x="184" y="38"/>
                </a:lnTo>
                <a:lnTo>
                  <a:pt x="210" y="35"/>
                </a:lnTo>
                <a:lnTo>
                  <a:pt x="281" y="73"/>
                </a:lnTo>
                <a:lnTo>
                  <a:pt x="286" y="94"/>
                </a:lnTo>
                <a:lnTo>
                  <a:pt x="286" y="117"/>
                </a:lnTo>
                <a:lnTo>
                  <a:pt x="278" y="135"/>
                </a:lnTo>
                <a:lnTo>
                  <a:pt x="290" y="190"/>
                </a:lnTo>
                <a:lnTo>
                  <a:pt x="306" y="204"/>
                </a:lnTo>
                <a:lnTo>
                  <a:pt x="299" y="236"/>
                </a:lnTo>
                <a:lnTo>
                  <a:pt x="313" y="262"/>
                </a:lnTo>
                <a:lnTo>
                  <a:pt x="333" y="274"/>
                </a:lnTo>
                <a:lnTo>
                  <a:pt x="336" y="296"/>
                </a:lnTo>
                <a:lnTo>
                  <a:pt x="343" y="298"/>
                </a:lnTo>
                <a:lnTo>
                  <a:pt x="322" y="322"/>
                </a:lnTo>
                <a:lnTo>
                  <a:pt x="320" y="344"/>
                </a:lnTo>
                <a:lnTo>
                  <a:pt x="250" y="332"/>
                </a:lnTo>
                <a:lnTo>
                  <a:pt x="238" y="305"/>
                </a:lnTo>
                <a:lnTo>
                  <a:pt x="231" y="298"/>
                </a:lnTo>
                <a:lnTo>
                  <a:pt x="200" y="313"/>
                </a:lnTo>
                <a:lnTo>
                  <a:pt x="184" y="310"/>
                </a:lnTo>
                <a:lnTo>
                  <a:pt x="145" y="283"/>
                </a:lnTo>
                <a:lnTo>
                  <a:pt x="115" y="229"/>
                </a:lnTo>
                <a:lnTo>
                  <a:pt x="110" y="233"/>
                </a:lnTo>
                <a:lnTo>
                  <a:pt x="97" y="217"/>
                </a:lnTo>
                <a:lnTo>
                  <a:pt x="93" y="229"/>
                </a:lnTo>
                <a:lnTo>
                  <a:pt x="75" y="206"/>
                </a:lnTo>
                <a:lnTo>
                  <a:pt x="75" y="190"/>
                </a:lnTo>
                <a:lnTo>
                  <a:pt x="68" y="176"/>
                </a:lnTo>
                <a:lnTo>
                  <a:pt x="45" y="158"/>
                </a:lnTo>
                <a:lnTo>
                  <a:pt x="32" y="138"/>
                </a:lnTo>
                <a:lnTo>
                  <a:pt x="43" y="94"/>
                </a:lnTo>
                <a:lnTo>
                  <a:pt x="28" y="88"/>
                </a:lnTo>
                <a:lnTo>
                  <a:pt x="15" y="59"/>
                </a:lnTo>
                <a:lnTo>
                  <a:pt x="7" y="46"/>
                </a:lnTo>
                <a:lnTo>
                  <a:pt x="0" y="11"/>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4" name="Freeform 148"/>
          <p:cNvSpPr>
            <a:spLocks noChangeAspect="1"/>
          </p:cNvSpPr>
          <p:nvPr/>
        </p:nvSpPr>
        <p:spPr bwMode="auto">
          <a:xfrm>
            <a:off x="5731121" y="2624138"/>
            <a:ext cx="269631" cy="285750"/>
          </a:xfrm>
          <a:custGeom>
            <a:avLst/>
            <a:gdLst>
              <a:gd name="T0" fmla="*/ 2147483647 w 170"/>
              <a:gd name="T1" fmla="*/ 2147483647 h 195"/>
              <a:gd name="T2" fmla="*/ 2147483647 w 170"/>
              <a:gd name="T3" fmla="*/ 2147483647 h 195"/>
              <a:gd name="T4" fmla="*/ 2147483647 w 170"/>
              <a:gd name="T5" fmla="*/ 2147483647 h 195"/>
              <a:gd name="T6" fmla="*/ 2147483647 w 170"/>
              <a:gd name="T7" fmla="*/ 2147483647 h 195"/>
              <a:gd name="T8" fmla="*/ 2147483647 w 170"/>
              <a:gd name="T9" fmla="*/ 2147483647 h 195"/>
              <a:gd name="T10" fmla="*/ 2147483647 w 170"/>
              <a:gd name="T11" fmla="*/ 2147483647 h 195"/>
              <a:gd name="T12" fmla="*/ 2147483647 w 170"/>
              <a:gd name="T13" fmla="*/ 2147483647 h 195"/>
              <a:gd name="T14" fmla="*/ 2147483647 w 170"/>
              <a:gd name="T15" fmla="*/ 2147483647 h 195"/>
              <a:gd name="T16" fmla="*/ 2147483647 w 170"/>
              <a:gd name="T17" fmla="*/ 2147483647 h 195"/>
              <a:gd name="T18" fmla="*/ 2147483647 w 170"/>
              <a:gd name="T19" fmla="*/ 2147483647 h 195"/>
              <a:gd name="T20" fmla="*/ 2147483647 w 170"/>
              <a:gd name="T21" fmla="*/ 2147483647 h 195"/>
              <a:gd name="T22" fmla="*/ 2147483647 w 170"/>
              <a:gd name="T23" fmla="*/ 2147483647 h 195"/>
              <a:gd name="T24" fmla="*/ 2147483647 w 170"/>
              <a:gd name="T25" fmla="*/ 2147483647 h 195"/>
              <a:gd name="T26" fmla="*/ 2147483647 w 170"/>
              <a:gd name="T27" fmla="*/ 2147483647 h 195"/>
              <a:gd name="T28" fmla="*/ 2147483647 w 170"/>
              <a:gd name="T29" fmla="*/ 2147483647 h 195"/>
              <a:gd name="T30" fmla="*/ 2147483647 w 170"/>
              <a:gd name="T31" fmla="*/ 2147483647 h 195"/>
              <a:gd name="T32" fmla="*/ 2147483647 w 170"/>
              <a:gd name="T33" fmla="*/ 2147483647 h 195"/>
              <a:gd name="T34" fmla="*/ 2147483647 w 170"/>
              <a:gd name="T35" fmla="*/ 2147483647 h 195"/>
              <a:gd name="T36" fmla="*/ 2147483647 w 170"/>
              <a:gd name="T37" fmla="*/ 0 h 195"/>
              <a:gd name="T38" fmla="*/ 2147483647 w 170"/>
              <a:gd name="T39" fmla="*/ 2147483647 h 195"/>
              <a:gd name="T40" fmla="*/ 2147483647 w 170"/>
              <a:gd name="T41" fmla="*/ 2147483647 h 195"/>
              <a:gd name="T42" fmla="*/ 2147483647 w 170"/>
              <a:gd name="T43" fmla="*/ 2147483647 h 195"/>
              <a:gd name="T44" fmla="*/ 0 w 170"/>
              <a:gd name="T45" fmla="*/ 2147483647 h 195"/>
              <a:gd name="T46" fmla="*/ 2147483647 w 170"/>
              <a:gd name="T47" fmla="*/ 2147483647 h 1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195"/>
              <a:gd name="T74" fmla="*/ 170 w 170"/>
              <a:gd name="T75" fmla="*/ 195 h 1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195">
                <a:moveTo>
                  <a:pt x="9" y="123"/>
                </a:moveTo>
                <a:lnTo>
                  <a:pt x="36" y="130"/>
                </a:lnTo>
                <a:lnTo>
                  <a:pt x="86" y="166"/>
                </a:lnTo>
                <a:lnTo>
                  <a:pt x="88" y="181"/>
                </a:lnTo>
                <a:lnTo>
                  <a:pt x="108" y="192"/>
                </a:lnTo>
                <a:lnTo>
                  <a:pt x="119" y="184"/>
                </a:lnTo>
                <a:lnTo>
                  <a:pt x="137" y="194"/>
                </a:lnTo>
                <a:lnTo>
                  <a:pt x="148" y="174"/>
                </a:lnTo>
                <a:lnTo>
                  <a:pt x="160" y="174"/>
                </a:lnTo>
                <a:lnTo>
                  <a:pt x="169" y="172"/>
                </a:lnTo>
                <a:lnTo>
                  <a:pt x="151" y="149"/>
                </a:lnTo>
                <a:lnTo>
                  <a:pt x="151" y="133"/>
                </a:lnTo>
                <a:lnTo>
                  <a:pt x="143" y="119"/>
                </a:lnTo>
                <a:lnTo>
                  <a:pt x="121" y="101"/>
                </a:lnTo>
                <a:lnTo>
                  <a:pt x="108" y="81"/>
                </a:lnTo>
                <a:lnTo>
                  <a:pt x="119" y="37"/>
                </a:lnTo>
                <a:lnTo>
                  <a:pt x="103" y="33"/>
                </a:lnTo>
                <a:lnTo>
                  <a:pt x="90" y="3"/>
                </a:lnTo>
                <a:lnTo>
                  <a:pt x="60" y="0"/>
                </a:lnTo>
                <a:lnTo>
                  <a:pt x="54" y="5"/>
                </a:lnTo>
                <a:lnTo>
                  <a:pt x="37" y="24"/>
                </a:lnTo>
                <a:lnTo>
                  <a:pt x="37" y="70"/>
                </a:lnTo>
                <a:lnTo>
                  <a:pt x="0" y="96"/>
                </a:lnTo>
                <a:lnTo>
                  <a:pt x="9" y="1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5" name="Freeform 149"/>
          <p:cNvSpPr>
            <a:spLocks noChangeAspect="1"/>
          </p:cNvSpPr>
          <p:nvPr/>
        </p:nvSpPr>
        <p:spPr bwMode="auto">
          <a:xfrm>
            <a:off x="5902569" y="2897283"/>
            <a:ext cx="46892" cy="28575"/>
          </a:xfrm>
          <a:custGeom>
            <a:avLst/>
            <a:gdLst>
              <a:gd name="T0" fmla="*/ 0 w 30"/>
              <a:gd name="T1" fmla="*/ 2147483647 h 19"/>
              <a:gd name="T2" fmla="*/ 2147483647 w 30"/>
              <a:gd name="T3" fmla="*/ 2147483647 h 19"/>
              <a:gd name="T4" fmla="*/ 2147483647 w 30"/>
              <a:gd name="T5" fmla="*/ 2147483647 h 19"/>
              <a:gd name="T6" fmla="*/ 2147483647 w 30"/>
              <a:gd name="T7" fmla="*/ 0 h 19"/>
              <a:gd name="T8" fmla="*/ 0 w 30"/>
              <a:gd name="T9" fmla="*/ 2147483647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0" y="8"/>
                </a:moveTo>
                <a:lnTo>
                  <a:pt x="13" y="18"/>
                </a:lnTo>
                <a:lnTo>
                  <a:pt x="29" y="9"/>
                </a:lnTo>
                <a:lnTo>
                  <a:pt x="11" y="0"/>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6" name="Freeform 150"/>
          <p:cNvSpPr>
            <a:spLocks noChangeAspect="1"/>
          </p:cNvSpPr>
          <p:nvPr/>
        </p:nvSpPr>
        <p:spPr bwMode="auto">
          <a:xfrm>
            <a:off x="5615354" y="2767013"/>
            <a:ext cx="33704" cy="133350"/>
          </a:xfrm>
          <a:custGeom>
            <a:avLst/>
            <a:gdLst>
              <a:gd name="T0" fmla="*/ 0 w 23"/>
              <a:gd name="T1" fmla="*/ 2147483647 h 90"/>
              <a:gd name="T2" fmla="*/ 2147483647 w 23"/>
              <a:gd name="T3" fmla="*/ 2147483647 h 90"/>
              <a:gd name="T4" fmla="*/ 2147483647 w 23"/>
              <a:gd name="T5" fmla="*/ 0 h 90"/>
              <a:gd name="T6" fmla="*/ 2147483647 w 23"/>
              <a:gd name="T7" fmla="*/ 2147483647 h 90"/>
              <a:gd name="T8" fmla="*/ 2147483647 w 23"/>
              <a:gd name="T9" fmla="*/ 2147483647 h 90"/>
              <a:gd name="T10" fmla="*/ 2147483647 w 23"/>
              <a:gd name="T11" fmla="*/ 2147483647 h 90"/>
              <a:gd name="T12" fmla="*/ 2147483647 w 23"/>
              <a:gd name="T13" fmla="*/ 2147483647 h 90"/>
              <a:gd name="T14" fmla="*/ 2147483647 w 23"/>
              <a:gd name="T15" fmla="*/ 2147483647 h 90"/>
              <a:gd name="T16" fmla="*/ 2147483647 w 23"/>
              <a:gd name="T17" fmla="*/ 2147483647 h 90"/>
              <a:gd name="T18" fmla="*/ 2147483647 w 23"/>
              <a:gd name="T19" fmla="*/ 2147483647 h 90"/>
              <a:gd name="T20" fmla="*/ 2147483647 w 23"/>
              <a:gd name="T21" fmla="*/ 2147483647 h 90"/>
              <a:gd name="T22" fmla="*/ 2147483647 w 23"/>
              <a:gd name="T23" fmla="*/ 2147483647 h 90"/>
              <a:gd name="T24" fmla="*/ 0 w 23"/>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90"/>
              <a:gd name="T41" fmla="*/ 23 w 23"/>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90">
                <a:moveTo>
                  <a:pt x="0" y="47"/>
                </a:moveTo>
                <a:lnTo>
                  <a:pt x="13" y="3"/>
                </a:lnTo>
                <a:lnTo>
                  <a:pt x="22" y="0"/>
                </a:lnTo>
                <a:lnTo>
                  <a:pt x="22" y="13"/>
                </a:lnTo>
                <a:lnTo>
                  <a:pt x="22" y="21"/>
                </a:lnTo>
                <a:lnTo>
                  <a:pt x="15" y="16"/>
                </a:lnTo>
                <a:lnTo>
                  <a:pt x="12" y="24"/>
                </a:lnTo>
                <a:lnTo>
                  <a:pt x="18" y="35"/>
                </a:lnTo>
                <a:lnTo>
                  <a:pt x="12" y="42"/>
                </a:lnTo>
                <a:lnTo>
                  <a:pt x="22" y="40"/>
                </a:lnTo>
                <a:lnTo>
                  <a:pt x="17" y="89"/>
                </a:lnTo>
                <a:lnTo>
                  <a:pt x="15" y="89"/>
                </a:lnTo>
                <a:lnTo>
                  <a:pt x="0" y="4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7" name="Freeform 151"/>
          <p:cNvSpPr>
            <a:spLocks noChangeAspect="1"/>
          </p:cNvSpPr>
          <p:nvPr/>
        </p:nvSpPr>
        <p:spPr bwMode="auto">
          <a:xfrm>
            <a:off x="5631474" y="2765520"/>
            <a:ext cx="115765" cy="144463"/>
          </a:xfrm>
          <a:custGeom>
            <a:avLst/>
            <a:gdLst>
              <a:gd name="T0" fmla="*/ 2147483647 w 72"/>
              <a:gd name="T1" fmla="*/ 0 h 98"/>
              <a:gd name="T2" fmla="*/ 2147483647 w 72"/>
              <a:gd name="T3" fmla="*/ 2147483647 h 98"/>
              <a:gd name="T4" fmla="*/ 2147483647 w 72"/>
              <a:gd name="T5" fmla="*/ 2147483647 h 98"/>
              <a:gd name="T6" fmla="*/ 2147483647 w 72"/>
              <a:gd name="T7" fmla="*/ 2147483647 h 98"/>
              <a:gd name="T8" fmla="*/ 2147483647 w 72"/>
              <a:gd name="T9" fmla="*/ 2147483647 h 98"/>
              <a:gd name="T10" fmla="*/ 0 w 72"/>
              <a:gd name="T11" fmla="*/ 2147483647 h 98"/>
              <a:gd name="T12" fmla="*/ 2147483647 w 72"/>
              <a:gd name="T13" fmla="*/ 2147483647 h 98"/>
              <a:gd name="T14" fmla="*/ 0 w 72"/>
              <a:gd name="T15" fmla="*/ 2147483647 h 98"/>
              <a:gd name="T16" fmla="*/ 2147483647 w 72"/>
              <a:gd name="T17" fmla="*/ 2147483647 h 98"/>
              <a:gd name="T18" fmla="*/ 2147483647 w 72"/>
              <a:gd name="T19" fmla="*/ 2147483647 h 98"/>
              <a:gd name="T20" fmla="*/ 2147483647 w 72"/>
              <a:gd name="T21" fmla="*/ 2147483647 h 98"/>
              <a:gd name="T22" fmla="*/ 2147483647 w 72"/>
              <a:gd name="T23" fmla="*/ 2147483647 h 98"/>
              <a:gd name="T24" fmla="*/ 2147483647 w 72"/>
              <a:gd name="T25" fmla="*/ 2147483647 h 98"/>
              <a:gd name="T26" fmla="*/ 2147483647 w 72"/>
              <a:gd name="T27" fmla="*/ 2147483647 h 98"/>
              <a:gd name="T28" fmla="*/ 2147483647 w 72"/>
              <a:gd name="T29" fmla="*/ 2147483647 h 98"/>
              <a:gd name="T30" fmla="*/ 2147483647 w 72"/>
              <a:gd name="T31" fmla="*/ 2147483647 h 98"/>
              <a:gd name="T32" fmla="*/ 2147483647 w 72"/>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8"/>
              <a:gd name="T53" fmla="*/ 72 w 72"/>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8">
                <a:moveTo>
                  <a:pt x="62" y="0"/>
                </a:moveTo>
                <a:lnTo>
                  <a:pt x="28" y="25"/>
                </a:lnTo>
                <a:lnTo>
                  <a:pt x="10" y="15"/>
                </a:lnTo>
                <a:lnTo>
                  <a:pt x="10" y="23"/>
                </a:lnTo>
                <a:lnTo>
                  <a:pt x="3" y="20"/>
                </a:lnTo>
                <a:lnTo>
                  <a:pt x="0" y="26"/>
                </a:lnTo>
                <a:lnTo>
                  <a:pt x="6" y="37"/>
                </a:lnTo>
                <a:lnTo>
                  <a:pt x="0" y="46"/>
                </a:lnTo>
                <a:lnTo>
                  <a:pt x="10" y="44"/>
                </a:lnTo>
                <a:lnTo>
                  <a:pt x="6" y="92"/>
                </a:lnTo>
                <a:lnTo>
                  <a:pt x="24" y="97"/>
                </a:lnTo>
                <a:lnTo>
                  <a:pt x="33" y="80"/>
                </a:lnTo>
                <a:lnTo>
                  <a:pt x="46" y="80"/>
                </a:lnTo>
                <a:lnTo>
                  <a:pt x="54" y="63"/>
                </a:lnTo>
                <a:lnTo>
                  <a:pt x="34" y="41"/>
                </a:lnTo>
                <a:lnTo>
                  <a:pt x="71" y="27"/>
                </a:lnTo>
                <a:lnTo>
                  <a:pt x="6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8" name="Freeform 152"/>
          <p:cNvSpPr>
            <a:spLocks noChangeAspect="1"/>
          </p:cNvSpPr>
          <p:nvPr/>
        </p:nvSpPr>
        <p:spPr bwMode="auto">
          <a:xfrm>
            <a:off x="5946578" y="2878138"/>
            <a:ext cx="51289" cy="50800"/>
          </a:xfrm>
          <a:custGeom>
            <a:avLst/>
            <a:gdLst>
              <a:gd name="T0" fmla="*/ 2147483647 w 31"/>
              <a:gd name="T1" fmla="*/ 2147483647 h 34"/>
              <a:gd name="T2" fmla="*/ 0 w 31"/>
              <a:gd name="T3" fmla="*/ 2147483647 h 34"/>
              <a:gd name="T4" fmla="*/ 2147483647 w 31"/>
              <a:gd name="T5" fmla="*/ 0 h 34"/>
              <a:gd name="T6" fmla="*/ 2147483647 w 31"/>
              <a:gd name="T7" fmla="*/ 0 h 34"/>
              <a:gd name="T8" fmla="*/ 2147483647 w 31"/>
              <a:gd name="T9" fmla="*/ 2147483647 h 34"/>
              <a:gd name="T10" fmla="*/ 2147483647 w 31"/>
              <a:gd name="T11" fmla="*/ 2147483647 h 34"/>
              <a:gd name="T12" fmla="*/ 2147483647 w 31"/>
              <a:gd name="T13" fmla="*/ 2147483647 h 34"/>
              <a:gd name="T14" fmla="*/ 0 60000 65536"/>
              <a:gd name="T15" fmla="*/ 0 60000 65536"/>
              <a:gd name="T16" fmla="*/ 0 60000 65536"/>
              <a:gd name="T17" fmla="*/ 0 60000 65536"/>
              <a:gd name="T18" fmla="*/ 0 60000 65536"/>
              <a:gd name="T19" fmla="*/ 0 60000 65536"/>
              <a:gd name="T20" fmla="*/ 0 60000 65536"/>
              <a:gd name="T21" fmla="*/ 0 w 31"/>
              <a:gd name="T22" fmla="*/ 0 h 34"/>
              <a:gd name="T23" fmla="*/ 31 w 3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4">
                <a:moveTo>
                  <a:pt x="30" y="33"/>
                </a:moveTo>
                <a:lnTo>
                  <a:pt x="0" y="20"/>
                </a:lnTo>
                <a:lnTo>
                  <a:pt x="11" y="0"/>
                </a:lnTo>
                <a:lnTo>
                  <a:pt x="23" y="0"/>
                </a:lnTo>
                <a:lnTo>
                  <a:pt x="27" y="7"/>
                </a:lnTo>
                <a:lnTo>
                  <a:pt x="18" y="14"/>
                </a:lnTo>
                <a:lnTo>
                  <a:pt x="30" y="3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29" name="Freeform 153"/>
          <p:cNvSpPr>
            <a:spLocks noChangeAspect="1"/>
          </p:cNvSpPr>
          <p:nvPr/>
        </p:nvSpPr>
        <p:spPr bwMode="auto">
          <a:xfrm>
            <a:off x="5632939" y="2717895"/>
            <a:ext cx="43962" cy="55563"/>
          </a:xfrm>
          <a:custGeom>
            <a:avLst/>
            <a:gdLst>
              <a:gd name="T0" fmla="*/ 2147483647 w 28"/>
              <a:gd name="T1" fmla="*/ 2147483647 h 39"/>
              <a:gd name="T2" fmla="*/ 0 w 28"/>
              <a:gd name="T3" fmla="*/ 2147483647 h 39"/>
              <a:gd name="T4" fmla="*/ 2147483647 w 28"/>
              <a:gd name="T5" fmla="*/ 0 h 39"/>
              <a:gd name="T6" fmla="*/ 2147483647 w 28"/>
              <a:gd name="T7" fmla="*/ 0 h 39"/>
              <a:gd name="T8" fmla="*/ 2147483647 w 28"/>
              <a:gd name="T9" fmla="*/ 2147483647 h 39"/>
              <a:gd name="T10" fmla="*/ 2147483647 w 28"/>
              <a:gd name="T11" fmla="*/ 2147483647 h 39"/>
              <a:gd name="T12" fmla="*/ 0 60000 65536"/>
              <a:gd name="T13" fmla="*/ 0 60000 65536"/>
              <a:gd name="T14" fmla="*/ 0 60000 65536"/>
              <a:gd name="T15" fmla="*/ 0 60000 65536"/>
              <a:gd name="T16" fmla="*/ 0 60000 65536"/>
              <a:gd name="T17" fmla="*/ 0 60000 65536"/>
              <a:gd name="T18" fmla="*/ 0 w 28"/>
              <a:gd name="T19" fmla="*/ 0 h 39"/>
              <a:gd name="T20" fmla="*/ 28 w 2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8" h="39">
                <a:moveTo>
                  <a:pt x="9" y="35"/>
                </a:moveTo>
                <a:lnTo>
                  <a:pt x="0" y="38"/>
                </a:lnTo>
                <a:lnTo>
                  <a:pt x="15" y="0"/>
                </a:lnTo>
                <a:lnTo>
                  <a:pt x="23" y="0"/>
                </a:lnTo>
                <a:lnTo>
                  <a:pt x="27" y="12"/>
                </a:lnTo>
                <a:lnTo>
                  <a:pt x="9"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0" name="Freeform 154"/>
          <p:cNvSpPr>
            <a:spLocks noChangeAspect="1"/>
          </p:cNvSpPr>
          <p:nvPr/>
        </p:nvSpPr>
        <p:spPr bwMode="auto">
          <a:xfrm>
            <a:off x="6116516" y="3054445"/>
            <a:ext cx="199292" cy="288925"/>
          </a:xfrm>
          <a:custGeom>
            <a:avLst/>
            <a:gdLst>
              <a:gd name="T0" fmla="*/ 2147483647 w 126"/>
              <a:gd name="T1" fmla="*/ 2147483647 h 196"/>
              <a:gd name="T2" fmla="*/ 2147483647 w 126"/>
              <a:gd name="T3" fmla="*/ 2147483647 h 196"/>
              <a:gd name="T4" fmla="*/ 2147483647 w 126"/>
              <a:gd name="T5" fmla="*/ 2147483647 h 196"/>
              <a:gd name="T6" fmla="*/ 2147483647 w 126"/>
              <a:gd name="T7" fmla="*/ 2147483647 h 196"/>
              <a:gd name="T8" fmla="*/ 2147483647 w 126"/>
              <a:gd name="T9" fmla="*/ 2147483647 h 196"/>
              <a:gd name="T10" fmla="*/ 2147483647 w 126"/>
              <a:gd name="T11" fmla="*/ 2147483647 h 196"/>
              <a:gd name="T12" fmla="*/ 2147483647 w 126"/>
              <a:gd name="T13" fmla="*/ 2147483647 h 196"/>
              <a:gd name="T14" fmla="*/ 2147483647 w 126"/>
              <a:gd name="T15" fmla="*/ 2147483647 h 196"/>
              <a:gd name="T16" fmla="*/ 2147483647 w 126"/>
              <a:gd name="T17" fmla="*/ 2147483647 h 196"/>
              <a:gd name="T18" fmla="*/ 2147483647 w 126"/>
              <a:gd name="T19" fmla="*/ 2147483647 h 196"/>
              <a:gd name="T20" fmla="*/ 2147483647 w 126"/>
              <a:gd name="T21" fmla="*/ 2147483647 h 196"/>
              <a:gd name="T22" fmla="*/ 2147483647 w 126"/>
              <a:gd name="T23" fmla="*/ 0 h 196"/>
              <a:gd name="T24" fmla="*/ 2147483647 w 126"/>
              <a:gd name="T25" fmla="*/ 2147483647 h 196"/>
              <a:gd name="T26" fmla="*/ 2147483647 w 126"/>
              <a:gd name="T27" fmla="*/ 2147483647 h 196"/>
              <a:gd name="T28" fmla="*/ 2147483647 w 126"/>
              <a:gd name="T29" fmla="*/ 2147483647 h 196"/>
              <a:gd name="T30" fmla="*/ 2147483647 w 126"/>
              <a:gd name="T31" fmla="*/ 2147483647 h 196"/>
              <a:gd name="T32" fmla="*/ 2147483647 w 126"/>
              <a:gd name="T33" fmla="*/ 2147483647 h 196"/>
              <a:gd name="T34" fmla="*/ 2147483647 w 126"/>
              <a:gd name="T35" fmla="*/ 2147483647 h 196"/>
              <a:gd name="T36" fmla="*/ 0 w 126"/>
              <a:gd name="T37" fmla="*/ 2147483647 h 196"/>
              <a:gd name="T38" fmla="*/ 2147483647 w 126"/>
              <a:gd name="T39" fmla="*/ 2147483647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96"/>
              <a:gd name="T62" fmla="*/ 126 w 126"/>
              <a:gd name="T63" fmla="*/ 196 h 1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96">
                <a:moveTo>
                  <a:pt x="21" y="195"/>
                </a:moveTo>
                <a:lnTo>
                  <a:pt x="52" y="186"/>
                </a:lnTo>
                <a:lnTo>
                  <a:pt x="62" y="167"/>
                </a:lnTo>
                <a:lnTo>
                  <a:pt x="75" y="161"/>
                </a:lnTo>
                <a:lnTo>
                  <a:pt x="81" y="145"/>
                </a:lnTo>
                <a:lnTo>
                  <a:pt x="97" y="136"/>
                </a:lnTo>
                <a:lnTo>
                  <a:pt x="98" y="107"/>
                </a:lnTo>
                <a:lnTo>
                  <a:pt x="107" y="103"/>
                </a:lnTo>
                <a:lnTo>
                  <a:pt x="125" y="57"/>
                </a:lnTo>
                <a:lnTo>
                  <a:pt x="106" y="32"/>
                </a:lnTo>
                <a:lnTo>
                  <a:pt x="73" y="16"/>
                </a:lnTo>
                <a:lnTo>
                  <a:pt x="63" y="0"/>
                </a:lnTo>
                <a:lnTo>
                  <a:pt x="53" y="1"/>
                </a:lnTo>
                <a:lnTo>
                  <a:pt x="61" y="20"/>
                </a:lnTo>
                <a:lnTo>
                  <a:pt x="51" y="23"/>
                </a:lnTo>
                <a:lnTo>
                  <a:pt x="50" y="51"/>
                </a:lnTo>
                <a:lnTo>
                  <a:pt x="59" y="68"/>
                </a:lnTo>
                <a:lnTo>
                  <a:pt x="50" y="114"/>
                </a:lnTo>
                <a:lnTo>
                  <a:pt x="0" y="137"/>
                </a:lnTo>
                <a:lnTo>
                  <a:pt x="21" y="1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1" name="Freeform 155"/>
          <p:cNvSpPr>
            <a:spLocks noChangeAspect="1"/>
          </p:cNvSpPr>
          <p:nvPr/>
        </p:nvSpPr>
        <p:spPr bwMode="auto">
          <a:xfrm>
            <a:off x="6207373" y="3003550"/>
            <a:ext cx="10258" cy="26988"/>
          </a:xfrm>
          <a:custGeom>
            <a:avLst/>
            <a:gdLst>
              <a:gd name="T0" fmla="*/ 2147483647 w 7"/>
              <a:gd name="T1" fmla="*/ 2147483647 h 18"/>
              <a:gd name="T2" fmla="*/ 2147483647 w 7"/>
              <a:gd name="T3" fmla="*/ 0 h 18"/>
              <a:gd name="T4" fmla="*/ 0 w 7"/>
              <a:gd name="T5" fmla="*/ 2147483647 h 18"/>
              <a:gd name="T6" fmla="*/ 2147483647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4" y="17"/>
                </a:moveTo>
                <a:lnTo>
                  <a:pt x="6" y="0"/>
                </a:lnTo>
                <a:lnTo>
                  <a:pt x="0" y="7"/>
                </a:lnTo>
                <a:lnTo>
                  <a:pt x="4"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2" name="Freeform 156"/>
          <p:cNvSpPr>
            <a:spLocks noChangeAspect="1"/>
          </p:cNvSpPr>
          <p:nvPr/>
        </p:nvSpPr>
        <p:spPr bwMode="auto">
          <a:xfrm>
            <a:off x="6072602" y="3009900"/>
            <a:ext cx="20515" cy="58738"/>
          </a:xfrm>
          <a:custGeom>
            <a:avLst/>
            <a:gdLst>
              <a:gd name="T0" fmla="*/ 2147483647 w 14"/>
              <a:gd name="T1" fmla="*/ 2147483647 h 39"/>
              <a:gd name="T2" fmla="*/ 2147483647 w 14"/>
              <a:gd name="T3" fmla="*/ 2147483647 h 39"/>
              <a:gd name="T4" fmla="*/ 2147483647 w 14"/>
              <a:gd name="T5" fmla="*/ 0 h 39"/>
              <a:gd name="T6" fmla="*/ 0 w 14"/>
              <a:gd name="T7" fmla="*/ 2147483647 h 39"/>
              <a:gd name="T8" fmla="*/ 2147483647 w 14"/>
              <a:gd name="T9" fmla="*/ 2147483647 h 39"/>
              <a:gd name="T10" fmla="*/ 2147483647 w 14"/>
              <a:gd name="T11" fmla="*/ 2147483647 h 39"/>
              <a:gd name="T12" fmla="*/ 0 60000 65536"/>
              <a:gd name="T13" fmla="*/ 0 60000 65536"/>
              <a:gd name="T14" fmla="*/ 0 60000 65536"/>
              <a:gd name="T15" fmla="*/ 0 60000 65536"/>
              <a:gd name="T16" fmla="*/ 0 60000 65536"/>
              <a:gd name="T17" fmla="*/ 0 60000 65536"/>
              <a:gd name="T18" fmla="*/ 0 w 14"/>
              <a:gd name="T19" fmla="*/ 0 h 39"/>
              <a:gd name="T20" fmla="*/ 14 w 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4" h="39">
                <a:moveTo>
                  <a:pt x="12" y="36"/>
                </a:moveTo>
                <a:lnTo>
                  <a:pt x="13" y="5"/>
                </a:lnTo>
                <a:lnTo>
                  <a:pt x="4" y="0"/>
                </a:lnTo>
                <a:lnTo>
                  <a:pt x="0" y="33"/>
                </a:lnTo>
                <a:lnTo>
                  <a:pt x="4" y="38"/>
                </a:lnTo>
                <a:lnTo>
                  <a:pt x="12" y="3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3" name="Freeform 157"/>
          <p:cNvSpPr>
            <a:spLocks noChangeAspect="1"/>
          </p:cNvSpPr>
          <p:nvPr/>
        </p:nvSpPr>
        <p:spPr bwMode="auto">
          <a:xfrm>
            <a:off x="5632939" y="2805113"/>
            <a:ext cx="577362" cy="571500"/>
          </a:xfrm>
          <a:custGeom>
            <a:avLst/>
            <a:gdLst>
              <a:gd name="T0" fmla="*/ 2147483647 w 362"/>
              <a:gd name="T1" fmla="*/ 2147483647 h 389"/>
              <a:gd name="T2" fmla="*/ 2147483647 w 362"/>
              <a:gd name="T3" fmla="*/ 2147483647 h 389"/>
              <a:gd name="T4" fmla="*/ 2147483647 w 362"/>
              <a:gd name="T5" fmla="*/ 2147483647 h 389"/>
              <a:gd name="T6" fmla="*/ 2147483647 w 362"/>
              <a:gd name="T7" fmla="*/ 2147483647 h 389"/>
              <a:gd name="T8" fmla="*/ 2147483647 w 362"/>
              <a:gd name="T9" fmla="*/ 2147483647 h 389"/>
              <a:gd name="T10" fmla="*/ 2147483647 w 362"/>
              <a:gd name="T11" fmla="*/ 2147483647 h 389"/>
              <a:gd name="T12" fmla="*/ 2147483647 w 362"/>
              <a:gd name="T13" fmla="*/ 2147483647 h 389"/>
              <a:gd name="T14" fmla="*/ 0 w 362"/>
              <a:gd name="T15" fmla="*/ 2147483647 h 389"/>
              <a:gd name="T16" fmla="*/ 2147483647 w 362"/>
              <a:gd name="T17" fmla="*/ 2147483647 h 389"/>
              <a:gd name="T18" fmla="*/ 2147483647 w 362"/>
              <a:gd name="T19" fmla="*/ 2147483647 h 389"/>
              <a:gd name="T20" fmla="*/ 2147483647 w 362"/>
              <a:gd name="T21" fmla="*/ 2147483647 h 389"/>
              <a:gd name="T22" fmla="*/ 2147483647 w 362"/>
              <a:gd name="T23" fmla="*/ 2147483647 h 389"/>
              <a:gd name="T24" fmla="*/ 2147483647 w 362"/>
              <a:gd name="T25" fmla="*/ 2147483647 h 389"/>
              <a:gd name="T26" fmla="*/ 2147483647 w 362"/>
              <a:gd name="T27" fmla="*/ 2147483647 h 389"/>
              <a:gd name="T28" fmla="*/ 2147483647 w 362"/>
              <a:gd name="T29" fmla="*/ 0 h 389"/>
              <a:gd name="T30" fmla="*/ 2147483647 w 362"/>
              <a:gd name="T31" fmla="*/ 2147483647 h 389"/>
              <a:gd name="T32" fmla="*/ 2147483647 w 362"/>
              <a:gd name="T33" fmla="*/ 2147483647 h 389"/>
              <a:gd name="T34" fmla="*/ 2147483647 w 362"/>
              <a:gd name="T35" fmla="*/ 2147483647 h 389"/>
              <a:gd name="T36" fmla="*/ 2147483647 w 362"/>
              <a:gd name="T37" fmla="*/ 2147483647 h 389"/>
              <a:gd name="T38" fmla="*/ 2147483647 w 362"/>
              <a:gd name="T39" fmla="*/ 2147483647 h 389"/>
              <a:gd name="T40" fmla="*/ 2147483647 w 362"/>
              <a:gd name="T41" fmla="*/ 2147483647 h 389"/>
              <a:gd name="T42" fmla="*/ 2147483647 w 362"/>
              <a:gd name="T43" fmla="*/ 2147483647 h 389"/>
              <a:gd name="T44" fmla="*/ 2147483647 w 362"/>
              <a:gd name="T45" fmla="*/ 2147483647 h 389"/>
              <a:gd name="T46" fmla="*/ 2147483647 w 362"/>
              <a:gd name="T47" fmla="*/ 2147483647 h 389"/>
              <a:gd name="T48" fmla="*/ 2147483647 w 362"/>
              <a:gd name="T49" fmla="*/ 2147483647 h 389"/>
              <a:gd name="T50" fmla="*/ 2147483647 w 362"/>
              <a:gd name="T51" fmla="*/ 2147483647 h 389"/>
              <a:gd name="T52" fmla="*/ 2147483647 w 362"/>
              <a:gd name="T53" fmla="*/ 2147483647 h 389"/>
              <a:gd name="T54" fmla="*/ 2147483647 w 362"/>
              <a:gd name="T55" fmla="*/ 2147483647 h 389"/>
              <a:gd name="T56" fmla="*/ 2147483647 w 362"/>
              <a:gd name="T57" fmla="*/ 2147483647 h 389"/>
              <a:gd name="T58" fmla="*/ 2147483647 w 362"/>
              <a:gd name="T59" fmla="*/ 2147483647 h 389"/>
              <a:gd name="T60" fmla="*/ 2147483647 w 362"/>
              <a:gd name="T61" fmla="*/ 2147483647 h 389"/>
              <a:gd name="T62" fmla="*/ 2147483647 w 362"/>
              <a:gd name="T63" fmla="*/ 2147483647 h 389"/>
              <a:gd name="T64" fmla="*/ 2147483647 w 362"/>
              <a:gd name="T65" fmla="*/ 2147483647 h 389"/>
              <a:gd name="T66" fmla="*/ 2147483647 w 362"/>
              <a:gd name="T67" fmla="*/ 2147483647 h 389"/>
              <a:gd name="T68" fmla="*/ 2147483647 w 362"/>
              <a:gd name="T69" fmla="*/ 2147483647 h 389"/>
              <a:gd name="T70" fmla="*/ 2147483647 w 362"/>
              <a:gd name="T71" fmla="*/ 2147483647 h 389"/>
              <a:gd name="T72" fmla="*/ 2147483647 w 362"/>
              <a:gd name="T73" fmla="*/ 2147483647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389"/>
              <a:gd name="T113" fmla="*/ 362 w 362"/>
              <a:gd name="T114" fmla="*/ 389 h 3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389">
                <a:moveTo>
                  <a:pt x="147" y="367"/>
                </a:moveTo>
                <a:lnTo>
                  <a:pt x="114" y="295"/>
                </a:lnTo>
                <a:lnTo>
                  <a:pt x="86" y="268"/>
                </a:lnTo>
                <a:lnTo>
                  <a:pt x="80" y="228"/>
                </a:lnTo>
                <a:lnTo>
                  <a:pt x="69" y="195"/>
                </a:lnTo>
                <a:lnTo>
                  <a:pt x="51" y="182"/>
                </a:lnTo>
                <a:lnTo>
                  <a:pt x="9" y="95"/>
                </a:lnTo>
                <a:lnTo>
                  <a:pt x="0" y="95"/>
                </a:lnTo>
                <a:lnTo>
                  <a:pt x="4" y="63"/>
                </a:lnTo>
                <a:lnTo>
                  <a:pt x="23" y="70"/>
                </a:lnTo>
                <a:lnTo>
                  <a:pt x="32" y="51"/>
                </a:lnTo>
                <a:lnTo>
                  <a:pt x="44" y="51"/>
                </a:lnTo>
                <a:lnTo>
                  <a:pt x="53" y="36"/>
                </a:lnTo>
                <a:lnTo>
                  <a:pt x="33" y="14"/>
                </a:lnTo>
                <a:lnTo>
                  <a:pt x="69" y="0"/>
                </a:lnTo>
                <a:lnTo>
                  <a:pt x="96" y="5"/>
                </a:lnTo>
                <a:lnTo>
                  <a:pt x="146" y="41"/>
                </a:lnTo>
                <a:lnTo>
                  <a:pt x="148" y="58"/>
                </a:lnTo>
                <a:lnTo>
                  <a:pt x="168" y="69"/>
                </a:lnTo>
                <a:lnTo>
                  <a:pt x="181" y="80"/>
                </a:lnTo>
                <a:lnTo>
                  <a:pt x="197" y="71"/>
                </a:lnTo>
                <a:lnTo>
                  <a:pt x="228" y="84"/>
                </a:lnTo>
                <a:lnTo>
                  <a:pt x="259" y="126"/>
                </a:lnTo>
                <a:lnTo>
                  <a:pt x="261" y="148"/>
                </a:lnTo>
                <a:lnTo>
                  <a:pt x="274" y="172"/>
                </a:lnTo>
                <a:lnTo>
                  <a:pt x="279" y="179"/>
                </a:lnTo>
                <a:lnTo>
                  <a:pt x="298" y="215"/>
                </a:lnTo>
                <a:lnTo>
                  <a:pt x="352" y="221"/>
                </a:lnTo>
                <a:lnTo>
                  <a:pt x="361" y="238"/>
                </a:lnTo>
                <a:lnTo>
                  <a:pt x="352" y="283"/>
                </a:lnTo>
                <a:lnTo>
                  <a:pt x="302" y="307"/>
                </a:lnTo>
                <a:lnTo>
                  <a:pt x="250" y="325"/>
                </a:lnTo>
                <a:lnTo>
                  <a:pt x="209" y="388"/>
                </a:lnTo>
                <a:lnTo>
                  <a:pt x="208" y="362"/>
                </a:lnTo>
                <a:lnTo>
                  <a:pt x="176" y="348"/>
                </a:lnTo>
                <a:lnTo>
                  <a:pt x="159" y="353"/>
                </a:lnTo>
                <a:lnTo>
                  <a:pt x="147" y="36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4" name="Freeform 158"/>
          <p:cNvSpPr>
            <a:spLocks noChangeAspect="1"/>
          </p:cNvSpPr>
          <p:nvPr/>
        </p:nvSpPr>
        <p:spPr bwMode="auto">
          <a:xfrm>
            <a:off x="5647595" y="2632075"/>
            <a:ext cx="167054" cy="171450"/>
          </a:xfrm>
          <a:custGeom>
            <a:avLst/>
            <a:gdLst>
              <a:gd name="T0" fmla="*/ 2147483647 w 105"/>
              <a:gd name="T1" fmla="*/ 2147483647 h 117"/>
              <a:gd name="T2" fmla="*/ 2147483647 w 105"/>
              <a:gd name="T3" fmla="*/ 2147483647 h 117"/>
              <a:gd name="T4" fmla="*/ 0 w 105"/>
              <a:gd name="T5" fmla="*/ 2147483647 h 117"/>
              <a:gd name="T6" fmla="*/ 0 w 105"/>
              <a:gd name="T7" fmla="*/ 2147483647 h 117"/>
              <a:gd name="T8" fmla="*/ 2147483647 w 105"/>
              <a:gd name="T9" fmla="*/ 2147483647 h 117"/>
              <a:gd name="T10" fmla="*/ 2147483647 w 105"/>
              <a:gd name="T11" fmla="*/ 2147483647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0 h 117"/>
              <a:gd name="T24" fmla="*/ 2147483647 w 105"/>
              <a:gd name="T25" fmla="*/ 2147483647 h 117"/>
              <a:gd name="T26" fmla="*/ 2147483647 w 105"/>
              <a:gd name="T27" fmla="*/ 2147483647 h 117"/>
              <a:gd name="T28" fmla="*/ 2147483647 w 105"/>
              <a:gd name="T29" fmla="*/ 2147483647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17"/>
              <a:gd name="T47" fmla="*/ 105 w 105"/>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17">
                <a:moveTo>
                  <a:pt x="51" y="91"/>
                </a:moveTo>
                <a:lnTo>
                  <a:pt x="17" y="116"/>
                </a:lnTo>
                <a:lnTo>
                  <a:pt x="0" y="106"/>
                </a:lnTo>
                <a:lnTo>
                  <a:pt x="0" y="93"/>
                </a:lnTo>
                <a:lnTo>
                  <a:pt x="17" y="70"/>
                </a:lnTo>
                <a:lnTo>
                  <a:pt x="13" y="58"/>
                </a:lnTo>
                <a:lnTo>
                  <a:pt x="5" y="58"/>
                </a:lnTo>
                <a:lnTo>
                  <a:pt x="2" y="33"/>
                </a:lnTo>
                <a:lnTo>
                  <a:pt x="14" y="22"/>
                </a:lnTo>
                <a:lnTo>
                  <a:pt x="13" y="9"/>
                </a:lnTo>
                <a:lnTo>
                  <a:pt x="53" y="11"/>
                </a:lnTo>
                <a:lnTo>
                  <a:pt x="104" y="0"/>
                </a:lnTo>
                <a:lnTo>
                  <a:pt x="87" y="19"/>
                </a:lnTo>
                <a:lnTo>
                  <a:pt x="86" y="65"/>
                </a:lnTo>
                <a:lnTo>
                  <a:pt x="51" y="9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5" name="Freeform 159"/>
          <p:cNvSpPr>
            <a:spLocks noChangeAspect="1"/>
          </p:cNvSpPr>
          <p:nvPr/>
        </p:nvSpPr>
        <p:spPr bwMode="auto">
          <a:xfrm>
            <a:off x="6075485" y="3014758"/>
            <a:ext cx="142143" cy="117475"/>
          </a:xfrm>
          <a:custGeom>
            <a:avLst/>
            <a:gdLst>
              <a:gd name="T0" fmla="*/ 2147483647 w 88"/>
              <a:gd name="T1" fmla="*/ 2147483647 h 79"/>
              <a:gd name="T2" fmla="*/ 2147483647 w 88"/>
              <a:gd name="T3" fmla="*/ 2147483647 h 79"/>
              <a:gd name="T4" fmla="*/ 2147483647 w 88"/>
              <a:gd name="T5" fmla="*/ 0 h 79"/>
              <a:gd name="T6" fmla="*/ 2147483647 w 88"/>
              <a:gd name="T7" fmla="*/ 2147483647 h 79"/>
              <a:gd name="T8" fmla="*/ 2147483647 w 88"/>
              <a:gd name="T9" fmla="*/ 2147483647 h 79"/>
              <a:gd name="T10" fmla="*/ 2147483647 w 88"/>
              <a:gd name="T11" fmla="*/ 2147483647 h 79"/>
              <a:gd name="T12" fmla="*/ 2147483647 w 88"/>
              <a:gd name="T13" fmla="*/ 2147483647 h 79"/>
              <a:gd name="T14" fmla="*/ 0 w 88"/>
              <a:gd name="T15" fmla="*/ 2147483647 h 79"/>
              <a:gd name="T16" fmla="*/ 2147483647 w 88"/>
              <a:gd name="T17" fmla="*/ 2147483647 h 79"/>
              <a:gd name="T18" fmla="*/ 2147483647 w 88"/>
              <a:gd name="T19" fmla="*/ 2147483647 h 79"/>
              <a:gd name="T20" fmla="*/ 2147483647 w 88"/>
              <a:gd name="T21" fmla="*/ 2147483647 h 79"/>
              <a:gd name="T22" fmla="*/ 2147483647 w 88"/>
              <a:gd name="T23" fmla="*/ 2147483647 h 79"/>
              <a:gd name="T24" fmla="*/ 2147483647 w 88"/>
              <a:gd name="T25" fmla="*/ 2147483647 h 79"/>
              <a:gd name="T26" fmla="*/ 2147483647 w 88"/>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79"/>
              <a:gd name="T44" fmla="*/ 88 w 88"/>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79">
                <a:moveTo>
                  <a:pt x="87" y="26"/>
                </a:moveTo>
                <a:lnTo>
                  <a:pt x="85" y="9"/>
                </a:lnTo>
                <a:lnTo>
                  <a:pt x="81" y="0"/>
                </a:lnTo>
                <a:lnTo>
                  <a:pt x="49" y="47"/>
                </a:lnTo>
                <a:lnTo>
                  <a:pt x="15" y="48"/>
                </a:lnTo>
                <a:lnTo>
                  <a:pt x="6" y="41"/>
                </a:lnTo>
                <a:lnTo>
                  <a:pt x="7" y="31"/>
                </a:lnTo>
                <a:lnTo>
                  <a:pt x="0" y="35"/>
                </a:lnTo>
                <a:lnTo>
                  <a:pt x="19" y="70"/>
                </a:lnTo>
                <a:lnTo>
                  <a:pt x="73" y="78"/>
                </a:lnTo>
                <a:lnTo>
                  <a:pt x="74" y="50"/>
                </a:lnTo>
                <a:lnTo>
                  <a:pt x="84" y="47"/>
                </a:lnTo>
                <a:lnTo>
                  <a:pt x="77" y="27"/>
                </a:lnTo>
                <a:lnTo>
                  <a:pt x="87" y="2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6" name="Freeform 160"/>
          <p:cNvSpPr>
            <a:spLocks noChangeAspect="1"/>
          </p:cNvSpPr>
          <p:nvPr/>
        </p:nvSpPr>
        <p:spPr bwMode="auto">
          <a:xfrm>
            <a:off x="5868913" y="3259138"/>
            <a:ext cx="278423" cy="214312"/>
          </a:xfrm>
          <a:custGeom>
            <a:avLst/>
            <a:gdLst>
              <a:gd name="T0" fmla="*/ 2147483647 w 175"/>
              <a:gd name="T1" fmla="*/ 2147483647 h 147"/>
              <a:gd name="T2" fmla="*/ 0 w 175"/>
              <a:gd name="T3" fmla="*/ 2147483647 h 147"/>
              <a:gd name="T4" fmla="*/ 0 w 175"/>
              <a:gd name="T5" fmla="*/ 2147483647 h 147"/>
              <a:gd name="T6" fmla="*/ 2147483647 w 175"/>
              <a:gd name="T7" fmla="*/ 2147483647 h 147"/>
              <a:gd name="T8" fmla="*/ 2147483647 w 175"/>
              <a:gd name="T9" fmla="*/ 2147483647 h 147"/>
              <a:gd name="T10" fmla="*/ 2147483647 w 175"/>
              <a:gd name="T11" fmla="*/ 2147483647 h 147"/>
              <a:gd name="T12" fmla="*/ 2147483647 w 175"/>
              <a:gd name="T13" fmla="*/ 2147483647 h 147"/>
              <a:gd name="T14" fmla="*/ 2147483647 w 175"/>
              <a:gd name="T15" fmla="*/ 2147483647 h 147"/>
              <a:gd name="T16" fmla="*/ 2147483647 w 175"/>
              <a:gd name="T17" fmla="*/ 0 h 147"/>
              <a:gd name="T18" fmla="*/ 2147483647 w 175"/>
              <a:gd name="T19" fmla="*/ 2147483647 h 147"/>
              <a:gd name="T20" fmla="*/ 2147483647 w 175"/>
              <a:gd name="T21" fmla="*/ 2147483647 h 147"/>
              <a:gd name="T22" fmla="*/ 2147483647 w 175"/>
              <a:gd name="T23" fmla="*/ 2147483647 h 147"/>
              <a:gd name="T24" fmla="*/ 2147483647 w 175"/>
              <a:gd name="T25" fmla="*/ 2147483647 h 147"/>
              <a:gd name="T26" fmla="*/ 2147483647 w 175"/>
              <a:gd name="T27" fmla="*/ 2147483647 h 147"/>
              <a:gd name="T28" fmla="*/ 2147483647 w 175"/>
              <a:gd name="T29" fmla="*/ 2147483647 h 147"/>
              <a:gd name="T30" fmla="*/ 2147483647 w 175"/>
              <a:gd name="T31" fmla="*/ 2147483647 h 147"/>
              <a:gd name="T32" fmla="*/ 2147483647 w 175"/>
              <a:gd name="T33" fmla="*/ 21474836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147"/>
              <a:gd name="T53" fmla="*/ 175 w 17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147">
                <a:moveTo>
                  <a:pt x="17" y="146"/>
                </a:moveTo>
                <a:lnTo>
                  <a:pt x="0" y="86"/>
                </a:lnTo>
                <a:lnTo>
                  <a:pt x="0" y="60"/>
                </a:lnTo>
                <a:lnTo>
                  <a:pt x="12" y="46"/>
                </a:lnTo>
                <a:lnTo>
                  <a:pt x="29" y="39"/>
                </a:lnTo>
                <a:lnTo>
                  <a:pt x="61" y="53"/>
                </a:lnTo>
                <a:lnTo>
                  <a:pt x="62" y="81"/>
                </a:lnTo>
                <a:lnTo>
                  <a:pt x="102" y="16"/>
                </a:lnTo>
                <a:lnTo>
                  <a:pt x="153" y="0"/>
                </a:lnTo>
                <a:lnTo>
                  <a:pt x="174" y="58"/>
                </a:lnTo>
                <a:lnTo>
                  <a:pt x="163" y="65"/>
                </a:lnTo>
                <a:lnTo>
                  <a:pt x="162" y="81"/>
                </a:lnTo>
                <a:lnTo>
                  <a:pt x="117" y="99"/>
                </a:lnTo>
                <a:lnTo>
                  <a:pt x="103" y="117"/>
                </a:lnTo>
                <a:lnTo>
                  <a:pt x="54" y="132"/>
                </a:lnTo>
                <a:lnTo>
                  <a:pt x="40" y="146"/>
                </a:lnTo>
                <a:lnTo>
                  <a:pt x="17" y="1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7" name="Freeform 161"/>
          <p:cNvSpPr>
            <a:spLocks noChangeAspect="1"/>
          </p:cNvSpPr>
          <p:nvPr/>
        </p:nvSpPr>
        <p:spPr bwMode="auto">
          <a:xfrm>
            <a:off x="5556745" y="2679700"/>
            <a:ext cx="61546" cy="44450"/>
          </a:xfrm>
          <a:custGeom>
            <a:avLst/>
            <a:gdLst>
              <a:gd name="T0" fmla="*/ 2147483647 w 38"/>
              <a:gd name="T1" fmla="*/ 2147483647 h 28"/>
              <a:gd name="T2" fmla="*/ 2147483647 w 38"/>
              <a:gd name="T3" fmla="*/ 0 h 28"/>
              <a:gd name="T4" fmla="*/ 2147483647 w 38"/>
              <a:gd name="T5" fmla="*/ 2147483647 h 28"/>
              <a:gd name="T6" fmla="*/ 2147483647 w 38"/>
              <a:gd name="T7" fmla="*/ 2147483647 h 28"/>
              <a:gd name="T8" fmla="*/ 0 w 38"/>
              <a:gd name="T9" fmla="*/ 2147483647 h 28"/>
              <a:gd name="T10" fmla="*/ 2147483647 w 38"/>
              <a:gd name="T11" fmla="*/ 2147483647 h 28"/>
              <a:gd name="T12" fmla="*/ 0 60000 65536"/>
              <a:gd name="T13" fmla="*/ 0 60000 65536"/>
              <a:gd name="T14" fmla="*/ 0 60000 65536"/>
              <a:gd name="T15" fmla="*/ 0 60000 65536"/>
              <a:gd name="T16" fmla="*/ 0 60000 65536"/>
              <a:gd name="T17" fmla="*/ 0 60000 65536"/>
              <a:gd name="T18" fmla="*/ 0 w 38"/>
              <a:gd name="T19" fmla="*/ 0 h 28"/>
              <a:gd name="T20" fmla="*/ 38 w 3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8" h="28">
                <a:moveTo>
                  <a:pt x="28" y="4"/>
                </a:moveTo>
                <a:lnTo>
                  <a:pt x="37" y="0"/>
                </a:lnTo>
                <a:lnTo>
                  <a:pt x="28" y="18"/>
                </a:lnTo>
                <a:lnTo>
                  <a:pt x="15" y="27"/>
                </a:lnTo>
                <a:lnTo>
                  <a:pt x="0" y="16"/>
                </a:lnTo>
                <a:lnTo>
                  <a:pt x="28"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8" name="Freeform 162"/>
          <p:cNvSpPr>
            <a:spLocks noChangeAspect="1"/>
          </p:cNvSpPr>
          <p:nvPr/>
        </p:nvSpPr>
        <p:spPr bwMode="auto">
          <a:xfrm>
            <a:off x="5250479" y="1860550"/>
            <a:ext cx="14654" cy="12700"/>
          </a:xfrm>
          <a:custGeom>
            <a:avLst/>
            <a:gdLst>
              <a:gd name="T0" fmla="*/ 2147483647 w 7"/>
              <a:gd name="T1" fmla="*/ 2147483647 h 7"/>
              <a:gd name="T2" fmla="*/ 2147483647 w 7"/>
              <a:gd name="T3" fmla="*/ 0 h 7"/>
              <a:gd name="T4" fmla="*/ 0 w 7"/>
              <a:gd name="T5" fmla="*/ 2147483647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4" y="6"/>
                </a:moveTo>
                <a:lnTo>
                  <a:pt x="6" y="0"/>
                </a:lnTo>
                <a:lnTo>
                  <a:pt x="0" y="6"/>
                </a:lnTo>
                <a:lnTo>
                  <a:pt x="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39" name="Freeform 163"/>
          <p:cNvSpPr>
            <a:spLocks noChangeAspect="1"/>
          </p:cNvSpPr>
          <p:nvPr/>
        </p:nvSpPr>
        <p:spPr bwMode="auto">
          <a:xfrm>
            <a:off x="5435116" y="2655983"/>
            <a:ext cx="16119" cy="20637"/>
          </a:xfrm>
          <a:custGeom>
            <a:avLst/>
            <a:gdLst>
              <a:gd name="T0" fmla="*/ 2147483647 w 9"/>
              <a:gd name="T1" fmla="*/ 2147483647 h 14"/>
              <a:gd name="T2" fmla="*/ 2147483647 w 9"/>
              <a:gd name="T3" fmla="*/ 0 h 14"/>
              <a:gd name="T4" fmla="*/ 0 w 9"/>
              <a:gd name="T5" fmla="*/ 2147483647 h 14"/>
              <a:gd name="T6" fmla="*/ 0 w 9"/>
              <a:gd name="T7" fmla="*/ 2147483647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6" y="10"/>
                </a:moveTo>
                <a:lnTo>
                  <a:pt x="8" y="0"/>
                </a:lnTo>
                <a:lnTo>
                  <a:pt x="0" y="8"/>
                </a:lnTo>
                <a:lnTo>
                  <a:pt x="0" y="13"/>
                </a:lnTo>
                <a:lnTo>
                  <a:pt x="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0" name="Freeform 164"/>
          <p:cNvSpPr>
            <a:spLocks noChangeAspect="1"/>
          </p:cNvSpPr>
          <p:nvPr/>
        </p:nvSpPr>
        <p:spPr bwMode="auto">
          <a:xfrm>
            <a:off x="5383825" y="2581275"/>
            <a:ext cx="10258" cy="14288"/>
          </a:xfrm>
          <a:custGeom>
            <a:avLst/>
            <a:gdLst>
              <a:gd name="T0" fmla="*/ 2147483647 w 5"/>
              <a:gd name="T1" fmla="*/ 2147483647 h 10"/>
              <a:gd name="T2" fmla="*/ 2147483647 w 5"/>
              <a:gd name="T3" fmla="*/ 2147483647 h 10"/>
              <a:gd name="T4" fmla="*/ 0 w 5"/>
              <a:gd name="T5" fmla="*/ 0 h 10"/>
              <a:gd name="T6" fmla="*/ 2147483647 w 5"/>
              <a:gd name="T7" fmla="*/ 2147483647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2" y="9"/>
                </a:moveTo>
                <a:lnTo>
                  <a:pt x="4" y="1"/>
                </a:lnTo>
                <a:lnTo>
                  <a:pt x="0" y="0"/>
                </a:lnTo>
                <a:lnTo>
                  <a:pt x="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1" name="Freeform 165"/>
          <p:cNvSpPr>
            <a:spLocks noChangeAspect="1"/>
          </p:cNvSpPr>
          <p:nvPr/>
        </p:nvSpPr>
        <p:spPr bwMode="auto">
          <a:xfrm>
            <a:off x="5383823" y="2554383"/>
            <a:ext cx="19050" cy="14287"/>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1" y="8"/>
                </a:moveTo>
                <a:lnTo>
                  <a:pt x="7" y="0"/>
                </a:lnTo>
                <a:lnTo>
                  <a:pt x="0" y="7"/>
                </a:lnTo>
                <a:lnTo>
                  <a:pt x="1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2" name="Freeform 166"/>
          <p:cNvSpPr>
            <a:spLocks noChangeAspect="1"/>
          </p:cNvSpPr>
          <p:nvPr/>
        </p:nvSpPr>
        <p:spPr bwMode="auto">
          <a:xfrm>
            <a:off x="5125915" y="1293908"/>
            <a:ext cx="153866" cy="28575"/>
          </a:xfrm>
          <a:custGeom>
            <a:avLst/>
            <a:gdLst>
              <a:gd name="T0" fmla="*/ 2147483647 w 96"/>
              <a:gd name="T1" fmla="*/ 0 h 21"/>
              <a:gd name="T2" fmla="*/ 2147483647 w 96"/>
              <a:gd name="T3" fmla="*/ 2147483647 h 21"/>
              <a:gd name="T4" fmla="*/ 2147483647 w 96"/>
              <a:gd name="T5" fmla="*/ 0 h 21"/>
              <a:gd name="T6" fmla="*/ 2147483647 w 96"/>
              <a:gd name="T7" fmla="*/ 2147483647 h 21"/>
              <a:gd name="T8" fmla="*/ 2147483647 w 96"/>
              <a:gd name="T9" fmla="*/ 2147483647 h 21"/>
              <a:gd name="T10" fmla="*/ 2147483647 w 96"/>
              <a:gd name="T11" fmla="*/ 2147483647 h 21"/>
              <a:gd name="T12" fmla="*/ 2147483647 w 96"/>
              <a:gd name="T13" fmla="*/ 2147483647 h 21"/>
              <a:gd name="T14" fmla="*/ 2147483647 w 96"/>
              <a:gd name="T15" fmla="*/ 2147483647 h 21"/>
              <a:gd name="T16" fmla="*/ 2147483647 w 96"/>
              <a:gd name="T17" fmla="*/ 2147483647 h 21"/>
              <a:gd name="T18" fmla="*/ 2147483647 w 96"/>
              <a:gd name="T19" fmla="*/ 2147483647 h 21"/>
              <a:gd name="T20" fmla="*/ 2147483647 w 96"/>
              <a:gd name="T21" fmla="*/ 2147483647 h 21"/>
              <a:gd name="T22" fmla="*/ 2147483647 w 96"/>
              <a:gd name="T23" fmla="*/ 2147483647 h 21"/>
              <a:gd name="T24" fmla="*/ 0 w 96"/>
              <a:gd name="T25" fmla="*/ 2147483647 h 21"/>
              <a:gd name="T26" fmla="*/ 2147483647 w 96"/>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21"/>
              <a:gd name="T44" fmla="*/ 96 w 9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21">
                <a:moveTo>
                  <a:pt x="16" y="0"/>
                </a:moveTo>
                <a:lnTo>
                  <a:pt x="45" y="8"/>
                </a:lnTo>
                <a:lnTo>
                  <a:pt x="49" y="0"/>
                </a:lnTo>
                <a:lnTo>
                  <a:pt x="54" y="1"/>
                </a:lnTo>
                <a:lnTo>
                  <a:pt x="52" y="6"/>
                </a:lnTo>
                <a:lnTo>
                  <a:pt x="71" y="2"/>
                </a:lnTo>
                <a:lnTo>
                  <a:pt x="67" y="6"/>
                </a:lnTo>
                <a:lnTo>
                  <a:pt x="95" y="7"/>
                </a:lnTo>
                <a:lnTo>
                  <a:pt x="82" y="18"/>
                </a:lnTo>
                <a:lnTo>
                  <a:pt x="64" y="20"/>
                </a:lnTo>
                <a:lnTo>
                  <a:pt x="18" y="16"/>
                </a:lnTo>
                <a:lnTo>
                  <a:pt x="8" y="14"/>
                </a:lnTo>
                <a:lnTo>
                  <a:pt x="0" y="11"/>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3" name="Freeform 167"/>
          <p:cNvSpPr>
            <a:spLocks noChangeAspect="1"/>
          </p:cNvSpPr>
          <p:nvPr/>
        </p:nvSpPr>
        <p:spPr bwMode="auto">
          <a:xfrm>
            <a:off x="5180135" y="1344708"/>
            <a:ext cx="70338" cy="28575"/>
          </a:xfrm>
          <a:custGeom>
            <a:avLst/>
            <a:gdLst>
              <a:gd name="T0" fmla="*/ 2147483647 w 45"/>
              <a:gd name="T1" fmla="*/ 0 h 18"/>
              <a:gd name="T2" fmla="*/ 2147483647 w 45"/>
              <a:gd name="T3" fmla="*/ 2147483647 h 18"/>
              <a:gd name="T4" fmla="*/ 2147483647 w 45"/>
              <a:gd name="T5" fmla="*/ 2147483647 h 18"/>
              <a:gd name="T6" fmla="*/ 2147483647 w 45"/>
              <a:gd name="T7" fmla="*/ 2147483647 h 18"/>
              <a:gd name="T8" fmla="*/ 2147483647 w 45"/>
              <a:gd name="T9" fmla="*/ 2147483647 h 18"/>
              <a:gd name="T10" fmla="*/ 2147483647 w 45"/>
              <a:gd name="T11" fmla="*/ 2147483647 h 18"/>
              <a:gd name="T12" fmla="*/ 2147483647 w 45"/>
              <a:gd name="T13" fmla="*/ 2147483647 h 18"/>
              <a:gd name="T14" fmla="*/ 2147483647 w 45"/>
              <a:gd name="T15" fmla="*/ 2147483647 h 18"/>
              <a:gd name="T16" fmla="*/ 2147483647 w 45"/>
              <a:gd name="T17" fmla="*/ 2147483647 h 18"/>
              <a:gd name="T18" fmla="*/ 0 w 45"/>
              <a:gd name="T19" fmla="*/ 2147483647 h 18"/>
              <a:gd name="T20" fmla="*/ 2147483647 w 45"/>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8"/>
              <a:gd name="T35" fmla="*/ 45 w 45"/>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8">
                <a:moveTo>
                  <a:pt x="22" y="0"/>
                </a:moveTo>
                <a:lnTo>
                  <a:pt x="25" y="2"/>
                </a:lnTo>
                <a:lnTo>
                  <a:pt x="23" y="5"/>
                </a:lnTo>
                <a:lnTo>
                  <a:pt x="44" y="10"/>
                </a:lnTo>
                <a:lnTo>
                  <a:pt x="22" y="17"/>
                </a:lnTo>
                <a:lnTo>
                  <a:pt x="19" y="16"/>
                </a:lnTo>
                <a:lnTo>
                  <a:pt x="22" y="13"/>
                </a:lnTo>
                <a:lnTo>
                  <a:pt x="1" y="14"/>
                </a:lnTo>
                <a:lnTo>
                  <a:pt x="8" y="6"/>
                </a:lnTo>
                <a:lnTo>
                  <a:pt x="0" y="4"/>
                </a:lnTo>
                <a:lnTo>
                  <a:pt x="2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4" name="Freeform 168"/>
          <p:cNvSpPr>
            <a:spLocks noChangeAspect="1"/>
          </p:cNvSpPr>
          <p:nvPr/>
        </p:nvSpPr>
        <p:spPr bwMode="auto">
          <a:xfrm>
            <a:off x="5166952" y="1336770"/>
            <a:ext cx="42497" cy="11113"/>
          </a:xfrm>
          <a:custGeom>
            <a:avLst/>
            <a:gdLst>
              <a:gd name="T0" fmla="*/ 2147483647 w 27"/>
              <a:gd name="T1" fmla="*/ 0 h 7"/>
              <a:gd name="T2" fmla="*/ 2147483647 w 27"/>
              <a:gd name="T3" fmla="*/ 2147483647 h 7"/>
              <a:gd name="T4" fmla="*/ 2147483647 w 27"/>
              <a:gd name="T5" fmla="*/ 2147483647 h 7"/>
              <a:gd name="T6" fmla="*/ 0 w 27"/>
              <a:gd name="T7" fmla="*/ 2147483647 h 7"/>
              <a:gd name="T8" fmla="*/ 2147483647 w 27"/>
              <a:gd name="T9" fmla="*/ 0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12" y="0"/>
                </a:moveTo>
                <a:lnTo>
                  <a:pt x="26" y="4"/>
                </a:lnTo>
                <a:lnTo>
                  <a:pt x="22" y="6"/>
                </a:lnTo>
                <a:lnTo>
                  <a:pt x="0" y="4"/>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5" name="Freeform 169"/>
          <p:cNvSpPr>
            <a:spLocks noChangeAspect="1"/>
          </p:cNvSpPr>
          <p:nvPr/>
        </p:nvSpPr>
        <p:spPr bwMode="auto">
          <a:xfrm>
            <a:off x="4999892" y="1301750"/>
            <a:ext cx="189035" cy="88900"/>
          </a:xfrm>
          <a:custGeom>
            <a:avLst/>
            <a:gdLst>
              <a:gd name="T0" fmla="*/ 2147483647 w 118"/>
              <a:gd name="T1" fmla="*/ 2147483647 h 60"/>
              <a:gd name="T2" fmla="*/ 2147483647 w 118"/>
              <a:gd name="T3" fmla="*/ 2147483647 h 60"/>
              <a:gd name="T4" fmla="*/ 2147483647 w 118"/>
              <a:gd name="T5" fmla="*/ 2147483647 h 60"/>
              <a:gd name="T6" fmla="*/ 2147483647 w 118"/>
              <a:gd name="T7" fmla="*/ 2147483647 h 60"/>
              <a:gd name="T8" fmla="*/ 2147483647 w 118"/>
              <a:gd name="T9" fmla="*/ 2147483647 h 60"/>
              <a:gd name="T10" fmla="*/ 2147483647 w 118"/>
              <a:gd name="T11" fmla="*/ 2147483647 h 60"/>
              <a:gd name="T12" fmla="*/ 2147483647 w 118"/>
              <a:gd name="T13" fmla="*/ 2147483647 h 60"/>
              <a:gd name="T14" fmla="*/ 2147483647 w 118"/>
              <a:gd name="T15" fmla="*/ 2147483647 h 60"/>
              <a:gd name="T16" fmla="*/ 2147483647 w 118"/>
              <a:gd name="T17" fmla="*/ 2147483647 h 60"/>
              <a:gd name="T18" fmla="*/ 2147483647 w 118"/>
              <a:gd name="T19" fmla="*/ 2147483647 h 60"/>
              <a:gd name="T20" fmla="*/ 2147483647 w 118"/>
              <a:gd name="T21" fmla="*/ 2147483647 h 60"/>
              <a:gd name="T22" fmla="*/ 2147483647 w 118"/>
              <a:gd name="T23" fmla="*/ 2147483647 h 60"/>
              <a:gd name="T24" fmla="*/ 2147483647 w 118"/>
              <a:gd name="T25" fmla="*/ 2147483647 h 60"/>
              <a:gd name="T26" fmla="*/ 2147483647 w 118"/>
              <a:gd name="T27" fmla="*/ 2147483647 h 60"/>
              <a:gd name="T28" fmla="*/ 2147483647 w 118"/>
              <a:gd name="T29" fmla="*/ 2147483647 h 60"/>
              <a:gd name="T30" fmla="*/ 2147483647 w 118"/>
              <a:gd name="T31" fmla="*/ 2147483647 h 60"/>
              <a:gd name="T32" fmla="*/ 2147483647 w 118"/>
              <a:gd name="T33" fmla="*/ 2147483647 h 60"/>
              <a:gd name="T34" fmla="*/ 2147483647 w 118"/>
              <a:gd name="T35" fmla="*/ 2147483647 h 60"/>
              <a:gd name="T36" fmla="*/ 2147483647 w 118"/>
              <a:gd name="T37" fmla="*/ 2147483647 h 60"/>
              <a:gd name="T38" fmla="*/ 2147483647 w 118"/>
              <a:gd name="T39" fmla="*/ 2147483647 h 60"/>
              <a:gd name="T40" fmla="*/ 2147483647 w 118"/>
              <a:gd name="T41" fmla="*/ 2147483647 h 60"/>
              <a:gd name="T42" fmla="*/ 2147483647 w 118"/>
              <a:gd name="T43" fmla="*/ 2147483647 h 60"/>
              <a:gd name="T44" fmla="*/ 0 w 118"/>
              <a:gd name="T45" fmla="*/ 2147483647 h 60"/>
              <a:gd name="T46" fmla="*/ 2147483647 w 118"/>
              <a:gd name="T47" fmla="*/ 2147483647 h 60"/>
              <a:gd name="T48" fmla="*/ 2147483647 w 118"/>
              <a:gd name="T49" fmla="*/ 2147483647 h 60"/>
              <a:gd name="T50" fmla="*/ 2147483647 w 118"/>
              <a:gd name="T51" fmla="*/ 2147483647 h 60"/>
              <a:gd name="T52" fmla="*/ 2147483647 w 118"/>
              <a:gd name="T53" fmla="*/ 2147483647 h 60"/>
              <a:gd name="T54" fmla="*/ 2147483647 w 118"/>
              <a:gd name="T55" fmla="*/ 2147483647 h 60"/>
              <a:gd name="T56" fmla="*/ 2147483647 w 118"/>
              <a:gd name="T57" fmla="*/ 2147483647 h 60"/>
              <a:gd name="T58" fmla="*/ 2147483647 w 118"/>
              <a:gd name="T59" fmla="*/ 2147483647 h 60"/>
              <a:gd name="T60" fmla="*/ 2147483647 w 118"/>
              <a:gd name="T61" fmla="*/ 0 h 60"/>
              <a:gd name="T62" fmla="*/ 2147483647 w 118"/>
              <a:gd name="T63" fmla="*/ 2147483647 h 60"/>
              <a:gd name="T64" fmla="*/ 2147483647 w 118"/>
              <a:gd name="T65" fmla="*/ 2147483647 h 60"/>
              <a:gd name="T66" fmla="*/ 2147483647 w 118"/>
              <a:gd name="T67" fmla="*/ 2147483647 h 60"/>
              <a:gd name="T68" fmla="*/ 2147483647 w 118"/>
              <a:gd name="T69" fmla="*/ 2147483647 h 60"/>
              <a:gd name="T70" fmla="*/ 2147483647 w 118"/>
              <a:gd name="T71" fmla="*/ 2147483647 h 60"/>
              <a:gd name="T72" fmla="*/ 2147483647 w 118"/>
              <a:gd name="T73" fmla="*/ 2147483647 h 60"/>
              <a:gd name="T74" fmla="*/ 2147483647 w 118"/>
              <a:gd name="T75" fmla="*/ 2147483647 h 60"/>
              <a:gd name="T76" fmla="*/ 2147483647 w 118"/>
              <a:gd name="T77" fmla="*/ 2147483647 h 60"/>
              <a:gd name="T78" fmla="*/ 2147483647 w 118"/>
              <a:gd name="T79" fmla="*/ 2147483647 h 60"/>
              <a:gd name="T80" fmla="*/ 2147483647 w 11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60"/>
              <a:gd name="T125" fmla="*/ 118 w 11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60">
                <a:moveTo>
                  <a:pt x="79" y="45"/>
                </a:moveTo>
                <a:lnTo>
                  <a:pt x="71" y="58"/>
                </a:lnTo>
                <a:lnTo>
                  <a:pt x="64" y="59"/>
                </a:lnTo>
                <a:lnTo>
                  <a:pt x="55" y="52"/>
                </a:lnTo>
                <a:lnTo>
                  <a:pt x="64" y="51"/>
                </a:lnTo>
                <a:lnTo>
                  <a:pt x="41" y="48"/>
                </a:lnTo>
                <a:lnTo>
                  <a:pt x="33" y="34"/>
                </a:lnTo>
                <a:lnTo>
                  <a:pt x="72" y="26"/>
                </a:lnTo>
                <a:lnTo>
                  <a:pt x="62" y="25"/>
                </a:lnTo>
                <a:lnTo>
                  <a:pt x="64" y="21"/>
                </a:lnTo>
                <a:lnTo>
                  <a:pt x="54" y="25"/>
                </a:lnTo>
                <a:lnTo>
                  <a:pt x="51" y="19"/>
                </a:lnTo>
                <a:lnTo>
                  <a:pt x="43" y="21"/>
                </a:lnTo>
                <a:lnTo>
                  <a:pt x="41" y="25"/>
                </a:lnTo>
                <a:lnTo>
                  <a:pt x="43" y="26"/>
                </a:lnTo>
                <a:lnTo>
                  <a:pt x="26" y="28"/>
                </a:lnTo>
                <a:lnTo>
                  <a:pt x="19" y="25"/>
                </a:lnTo>
                <a:lnTo>
                  <a:pt x="28" y="24"/>
                </a:lnTo>
                <a:lnTo>
                  <a:pt x="19" y="19"/>
                </a:lnTo>
                <a:lnTo>
                  <a:pt x="11" y="15"/>
                </a:lnTo>
                <a:lnTo>
                  <a:pt x="14" y="12"/>
                </a:lnTo>
                <a:lnTo>
                  <a:pt x="7" y="14"/>
                </a:lnTo>
                <a:lnTo>
                  <a:pt x="0" y="9"/>
                </a:lnTo>
                <a:lnTo>
                  <a:pt x="34" y="2"/>
                </a:lnTo>
                <a:lnTo>
                  <a:pt x="18" y="9"/>
                </a:lnTo>
                <a:lnTo>
                  <a:pt x="38" y="13"/>
                </a:lnTo>
                <a:lnTo>
                  <a:pt x="35" y="9"/>
                </a:lnTo>
                <a:lnTo>
                  <a:pt x="43" y="3"/>
                </a:lnTo>
                <a:lnTo>
                  <a:pt x="62" y="19"/>
                </a:lnTo>
                <a:lnTo>
                  <a:pt x="54" y="3"/>
                </a:lnTo>
                <a:lnTo>
                  <a:pt x="60" y="0"/>
                </a:lnTo>
                <a:lnTo>
                  <a:pt x="77" y="3"/>
                </a:lnTo>
                <a:lnTo>
                  <a:pt x="74" y="11"/>
                </a:lnTo>
                <a:lnTo>
                  <a:pt x="84" y="7"/>
                </a:lnTo>
                <a:lnTo>
                  <a:pt x="87" y="13"/>
                </a:lnTo>
                <a:lnTo>
                  <a:pt x="117" y="21"/>
                </a:lnTo>
                <a:lnTo>
                  <a:pt x="92" y="26"/>
                </a:lnTo>
                <a:lnTo>
                  <a:pt x="92" y="34"/>
                </a:lnTo>
                <a:lnTo>
                  <a:pt x="85" y="34"/>
                </a:lnTo>
                <a:lnTo>
                  <a:pt x="84" y="44"/>
                </a:lnTo>
                <a:lnTo>
                  <a:pt x="79" y="4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6" name="Freeform 170"/>
          <p:cNvSpPr>
            <a:spLocks noChangeAspect="1"/>
          </p:cNvSpPr>
          <p:nvPr/>
        </p:nvSpPr>
        <p:spPr bwMode="auto">
          <a:xfrm>
            <a:off x="6292362" y="2587625"/>
            <a:ext cx="353158" cy="312738"/>
          </a:xfrm>
          <a:custGeom>
            <a:avLst/>
            <a:gdLst>
              <a:gd name="T0" fmla="*/ 0 w 222"/>
              <a:gd name="T1" fmla="*/ 2147483647 h 212"/>
              <a:gd name="T2" fmla="*/ 2147483647 w 222"/>
              <a:gd name="T3" fmla="*/ 2147483647 h 212"/>
              <a:gd name="T4" fmla="*/ 2147483647 w 222"/>
              <a:gd name="T5" fmla="*/ 2147483647 h 212"/>
              <a:gd name="T6" fmla="*/ 2147483647 w 222"/>
              <a:gd name="T7" fmla="*/ 2147483647 h 212"/>
              <a:gd name="T8" fmla="*/ 2147483647 w 222"/>
              <a:gd name="T9" fmla="*/ 2147483647 h 212"/>
              <a:gd name="T10" fmla="*/ 2147483647 w 222"/>
              <a:gd name="T11" fmla="*/ 2147483647 h 212"/>
              <a:gd name="T12" fmla="*/ 2147483647 w 222"/>
              <a:gd name="T13" fmla="*/ 2147483647 h 212"/>
              <a:gd name="T14" fmla="*/ 2147483647 w 222"/>
              <a:gd name="T15" fmla="*/ 2147483647 h 212"/>
              <a:gd name="T16" fmla="*/ 2147483647 w 222"/>
              <a:gd name="T17" fmla="*/ 2147483647 h 212"/>
              <a:gd name="T18" fmla="*/ 2147483647 w 222"/>
              <a:gd name="T19" fmla="*/ 2147483647 h 212"/>
              <a:gd name="T20" fmla="*/ 2147483647 w 222"/>
              <a:gd name="T21" fmla="*/ 2147483647 h 212"/>
              <a:gd name="T22" fmla="*/ 2147483647 w 222"/>
              <a:gd name="T23" fmla="*/ 2147483647 h 212"/>
              <a:gd name="T24" fmla="*/ 2147483647 w 222"/>
              <a:gd name="T25" fmla="*/ 2147483647 h 212"/>
              <a:gd name="T26" fmla="*/ 2147483647 w 222"/>
              <a:gd name="T27" fmla="*/ 2147483647 h 212"/>
              <a:gd name="T28" fmla="*/ 2147483647 w 222"/>
              <a:gd name="T29" fmla="*/ 2147483647 h 212"/>
              <a:gd name="T30" fmla="*/ 2147483647 w 222"/>
              <a:gd name="T31" fmla="*/ 0 h 212"/>
              <a:gd name="T32" fmla="*/ 2147483647 w 222"/>
              <a:gd name="T33" fmla="*/ 2147483647 h 212"/>
              <a:gd name="T34" fmla="*/ 2147483647 w 222"/>
              <a:gd name="T35" fmla="*/ 2147483647 h 212"/>
              <a:gd name="T36" fmla="*/ 2147483647 w 222"/>
              <a:gd name="T37" fmla="*/ 2147483647 h 212"/>
              <a:gd name="T38" fmla="*/ 2147483647 w 222"/>
              <a:gd name="T39" fmla="*/ 2147483647 h 212"/>
              <a:gd name="T40" fmla="*/ 2147483647 w 222"/>
              <a:gd name="T41" fmla="*/ 2147483647 h 212"/>
              <a:gd name="T42" fmla="*/ 2147483647 w 222"/>
              <a:gd name="T43" fmla="*/ 2147483647 h 212"/>
              <a:gd name="T44" fmla="*/ 2147483647 w 222"/>
              <a:gd name="T45" fmla="*/ 2147483647 h 212"/>
              <a:gd name="T46" fmla="*/ 2147483647 w 222"/>
              <a:gd name="T47" fmla="*/ 2147483647 h 212"/>
              <a:gd name="T48" fmla="*/ 2147483647 w 222"/>
              <a:gd name="T49" fmla="*/ 2147483647 h 212"/>
              <a:gd name="T50" fmla="*/ 2147483647 w 222"/>
              <a:gd name="T51" fmla="*/ 2147483647 h 212"/>
              <a:gd name="T52" fmla="*/ 2147483647 w 222"/>
              <a:gd name="T53" fmla="*/ 2147483647 h 212"/>
              <a:gd name="T54" fmla="*/ 2147483647 w 222"/>
              <a:gd name="T55" fmla="*/ 2147483647 h 212"/>
              <a:gd name="T56" fmla="*/ 2147483647 w 222"/>
              <a:gd name="T57" fmla="*/ 2147483647 h 212"/>
              <a:gd name="T58" fmla="*/ 2147483647 w 222"/>
              <a:gd name="T59" fmla="*/ 2147483647 h 212"/>
              <a:gd name="T60" fmla="*/ 2147483647 w 222"/>
              <a:gd name="T61" fmla="*/ 2147483647 h 212"/>
              <a:gd name="T62" fmla="*/ 2147483647 w 222"/>
              <a:gd name="T63" fmla="*/ 2147483647 h 212"/>
              <a:gd name="T64" fmla="*/ 2147483647 w 222"/>
              <a:gd name="T65" fmla="*/ 2147483647 h 212"/>
              <a:gd name="T66" fmla="*/ 2147483647 w 222"/>
              <a:gd name="T67" fmla="*/ 2147483647 h 212"/>
              <a:gd name="T68" fmla="*/ 2147483647 w 222"/>
              <a:gd name="T69" fmla="*/ 2147483647 h 212"/>
              <a:gd name="T70" fmla="*/ 2147483647 w 222"/>
              <a:gd name="T71" fmla="*/ 2147483647 h 212"/>
              <a:gd name="T72" fmla="*/ 0 w 222"/>
              <a:gd name="T73" fmla="*/ 2147483647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12"/>
              <a:gd name="T113" fmla="*/ 222 w 222"/>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12">
                <a:moveTo>
                  <a:pt x="0" y="102"/>
                </a:moveTo>
                <a:lnTo>
                  <a:pt x="9" y="84"/>
                </a:lnTo>
                <a:lnTo>
                  <a:pt x="9" y="61"/>
                </a:lnTo>
                <a:lnTo>
                  <a:pt x="13" y="71"/>
                </a:lnTo>
                <a:lnTo>
                  <a:pt x="34" y="76"/>
                </a:lnTo>
                <a:lnTo>
                  <a:pt x="38" y="61"/>
                </a:lnTo>
                <a:lnTo>
                  <a:pt x="60" y="49"/>
                </a:lnTo>
                <a:lnTo>
                  <a:pt x="61" y="27"/>
                </a:lnTo>
                <a:lnTo>
                  <a:pt x="73" y="22"/>
                </a:lnTo>
                <a:lnTo>
                  <a:pt x="86" y="25"/>
                </a:lnTo>
                <a:lnTo>
                  <a:pt x="104" y="29"/>
                </a:lnTo>
                <a:lnTo>
                  <a:pt x="114" y="33"/>
                </a:lnTo>
                <a:lnTo>
                  <a:pt x="134" y="29"/>
                </a:lnTo>
                <a:lnTo>
                  <a:pt x="135" y="21"/>
                </a:lnTo>
                <a:lnTo>
                  <a:pt x="145" y="22"/>
                </a:lnTo>
                <a:lnTo>
                  <a:pt x="153" y="0"/>
                </a:lnTo>
                <a:lnTo>
                  <a:pt x="167" y="13"/>
                </a:lnTo>
                <a:lnTo>
                  <a:pt x="173" y="40"/>
                </a:lnTo>
                <a:lnTo>
                  <a:pt x="199" y="23"/>
                </a:lnTo>
                <a:lnTo>
                  <a:pt x="221" y="27"/>
                </a:lnTo>
                <a:lnTo>
                  <a:pt x="220" y="33"/>
                </a:lnTo>
                <a:lnTo>
                  <a:pt x="205" y="36"/>
                </a:lnTo>
                <a:lnTo>
                  <a:pt x="189" y="38"/>
                </a:lnTo>
                <a:lnTo>
                  <a:pt x="169" y="54"/>
                </a:lnTo>
                <a:lnTo>
                  <a:pt x="179" y="78"/>
                </a:lnTo>
                <a:lnTo>
                  <a:pt x="172" y="102"/>
                </a:lnTo>
                <a:lnTo>
                  <a:pt x="157" y="103"/>
                </a:lnTo>
                <a:lnTo>
                  <a:pt x="164" y="119"/>
                </a:lnTo>
                <a:lnTo>
                  <a:pt x="153" y="125"/>
                </a:lnTo>
                <a:lnTo>
                  <a:pt x="153" y="152"/>
                </a:lnTo>
                <a:lnTo>
                  <a:pt x="114" y="170"/>
                </a:lnTo>
                <a:lnTo>
                  <a:pt x="108" y="202"/>
                </a:lnTo>
                <a:lnTo>
                  <a:pt x="48" y="211"/>
                </a:lnTo>
                <a:lnTo>
                  <a:pt x="21" y="202"/>
                </a:lnTo>
                <a:lnTo>
                  <a:pt x="29" y="172"/>
                </a:lnTo>
                <a:lnTo>
                  <a:pt x="12" y="157"/>
                </a:lnTo>
                <a:lnTo>
                  <a:pt x="0" y="10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7" name="Freeform 171"/>
          <p:cNvSpPr>
            <a:spLocks noChangeAspect="1"/>
          </p:cNvSpPr>
          <p:nvPr/>
        </p:nvSpPr>
        <p:spPr bwMode="auto">
          <a:xfrm>
            <a:off x="6324600" y="2636838"/>
            <a:ext cx="405912" cy="457200"/>
          </a:xfrm>
          <a:custGeom>
            <a:avLst/>
            <a:gdLst>
              <a:gd name="T0" fmla="*/ 2147483647 w 254"/>
              <a:gd name="T1" fmla="*/ 2147483647 h 310"/>
              <a:gd name="T2" fmla="*/ 2147483647 w 254"/>
              <a:gd name="T3" fmla="*/ 2147483647 h 310"/>
              <a:gd name="T4" fmla="*/ 2147483647 w 254"/>
              <a:gd name="T5" fmla="*/ 2147483647 h 310"/>
              <a:gd name="T6" fmla="*/ 2147483647 w 254"/>
              <a:gd name="T7" fmla="*/ 2147483647 h 310"/>
              <a:gd name="T8" fmla="*/ 2147483647 w 254"/>
              <a:gd name="T9" fmla="*/ 2147483647 h 310"/>
              <a:gd name="T10" fmla="*/ 2147483647 w 254"/>
              <a:gd name="T11" fmla="*/ 2147483647 h 310"/>
              <a:gd name="T12" fmla="*/ 2147483647 w 254"/>
              <a:gd name="T13" fmla="*/ 2147483647 h 310"/>
              <a:gd name="T14" fmla="*/ 2147483647 w 254"/>
              <a:gd name="T15" fmla="*/ 2147483647 h 310"/>
              <a:gd name="T16" fmla="*/ 2147483647 w 254"/>
              <a:gd name="T17" fmla="*/ 2147483647 h 310"/>
              <a:gd name="T18" fmla="*/ 2147483647 w 254"/>
              <a:gd name="T19" fmla="*/ 2147483647 h 310"/>
              <a:gd name="T20" fmla="*/ 0 w 254"/>
              <a:gd name="T21" fmla="*/ 2147483647 h 310"/>
              <a:gd name="T22" fmla="*/ 2147483647 w 254"/>
              <a:gd name="T23" fmla="*/ 2147483647 h 310"/>
              <a:gd name="T24" fmla="*/ 2147483647 w 254"/>
              <a:gd name="T25" fmla="*/ 2147483647 h 310"/>
              <a:gd name="T26" fmla="*/ 2147483647 w 254"/>
              <a:gd name="T27" fmla="*/ 2147483647 h 310"/>
              <a:gd name="T28" fmla="*/ 2147483647 w 254"/>
              <a:gd name="T29" fmla="*/ 2147483647 h 310"/>
              <a:gd name="T30" fmla="*/ 2147483647 w 254"/>
              <a:gd name="T31" fmla="*/ 2147483647 h 310"/>
              <a:gd name="T32" fmla="*/ 2147483647 w 254"/>
              <a:gd name="T33" fmla="*/ 2147483647 h 310"/>
              <a:gd name="T34" fmla="*/ 2147483647 w 254"/>
              <a:gd name="T35" fmla="*/ 2147483647 h 310"/>
              <a:gd name="T36" fmla="*/ 2147483647 w 254"/>
              <a:gd name="T37" fmla="*/ 2147483647 h 310"/>
              <a:gd name="T38" fmla="*/ 2147483647 w 254"/>
              <a:gd name="T39" fmla="*/ 2147483647 h 310"/>
              <a:gd name="T40" fmla="*/ 2147483647 w 254"/>
              <a:gd name="T41" fmla="*/ 2147483647 h 310"/>
              <a:gd name="T42" fmla="*/ 2147483647 w 254"/>
              <a:gd name="T43" fmla="*/ 2147483647 h 310"/>
              <a:gd name="T44" fmla="*/ 2147483647 w 254"/>
              <a:gd name="T45" fmla="*/ 2147483647 h 310"/>
              <a:gd name="T46" fmla="*/ 2147483647 w 254"/>
              <a:gd name="T47" fmla="*/ 0 h 310"/>
              <a:gd name="T48" fmla="*/ 2147483647 w 254"/>
              <a:gd name="T49" fmla="*/ 2147483647 h 310"/>
              <a:gd name="T50" fmla="*/ 2147483647 w 254"/>
              <a:gd name="T51" fmla="*/ 2147483647 h 310"/>
              <a:gd name="T52" fmla="*/ 2147483647 w 254"/>
              <a:gd name="T53" fmla="*/ 2147483647 h 310"/>
              <a:gd name="T54" fmla="*/ 2147483647 w 254"/>
              <a:gd name="T55" fmla="*/ 2147483647 h 310"/>
              <a:gd name="T56" fmla="*/ 2147483647 w 254"/>
              <a:gd name="T57" fmla="*/ 2147483647 h 310"/>
              <a:gd name="T58" fmla="*/ 2147483647 w 254"/>
              <a:gd name="T59" fmla="*/ 2147483647 h 310"/>
              <a:gd name="T60" fmla="*/ 2147483647 w 254"/>
              <a:gd name="T61" fmla="*/ 2147483647 h 310"/>
              <a:gd name="T62" fmla="*/ 2147483647 w 254"/>
              <a:gd name="T63" fmla="*/ 2147483647 h 310"/>
              <a:gd name="T64" fmla="*/ 2147483647 w 254"/>
              <a:gd name="T65" fmla="*/ 2147483647 h 310"/>
              <a:gd name="T66" fmla="*/ 2147483647 w 254"/>
              <a:gd name="T67" fmla="*/ 2147483647 h 310"/>
              <a:gd name="T68" fmla="*/ 2147483647 w 254"/>
              <a:gd name="T69" fmla="*/ 2147483647 h 310"/>
              <a:gd name="T70" fmla="*/ 2147483647 w 254"/>
              <a:gd name="T71" fmla="*/ 2147483647 h 310"/>
              <a:gd name="T72" fmla="*/ 2147483647 w 254"/>
              <a:gd name="T73" fmla="*/ 2147483647 h 310"/>
              <a:gd name="T74" fmla="*/ 2147483647 w 254"/>
              <a:gd name="T75" fmla="*/ 2147483647 h 310"/>
              <a:gd name="T76" fmla="*/ 2147483647 w 254"/>
              <a:gd name="T77" fmla="*/ 2147483647 h 310"/>
              <a:gd name="T78" fmla="*/ 2147483647 w 254"/>
              <a:gd name="T79" fmla="*/ 2147483647 h 310"/>
              <a:gd name="T80" fmla="*/ 2147483647 w 254"/>
              <a:gd name="T81" fmla="*/ 2147483647 h 310"/>
              <a:gd name="T82" fmla="*/ 2147483647 w 254"/>
              <a:gd name="T83" fmla="*/ 2147483647 h 310"/>
              <a:gd name="T84" fmla="*/ 2147483647 w 254"/>
              <a:gd name="T85" fmla="*/ 2147483647 h 310"/>
              <a:gd name="T86" fmla="*/ 2147483647 w 254"/>
              <a:gd name="T87" fmla="*/ 2147483647 h 310"/>
              <a:gd name="T88" fmla="*/ 2147483647 w 254"/>
              <a:gd name="T89" fmla="*/ 2147483647 h 310"/>
              <a:gd name="T90" fmla="*/ 2147483647 w 254"/>
              <a:gd name="T91" fmla="*/ 2147483647 h 310"/>
              <a:gd name="T92" fmla="*/ 2147483647 w 254"/>
              <a:gd name="T93" fmla="*/ 2147483647 h 310"/>
              <a:gd name="T94" fmla="*/ 2147483647 w 254"/>
              <a:gd name="T95" fmla="*/ 2147483647 h 310"/>
              <a:gd name="T96" fmla="*/ 2147483647 w 254"/>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310"/>
              <a:gd name="T149" fmla="*/ 254 w 254"/>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310">
                <a:moveTo>
                  <a:pt x="132" y="309"/>
                </a:moveTo>
                <a:lnTo>
                  <a:pt x="122" y="307"/>
                </a:lnTo>
                <a:lnTo>
                  <a:pt x="102" y="273"/>
                </a:lnTo>
                <a:lnTo>
                  <a:pt x="78" y="274"/>
                </a:lnTo>
                <a:lnTo>
                  <a:pt x="21" y="276"/>
                </a:lnTo>
                <a:lnTo>
                  <a:pt x="23" y="256"/>
                </a:lnTo>
                <a:lnTo>
                  <a:pt x="44" y="231"/>
                </a:lnTo>
                <a:lnTo>
                  <a:pt x="37" y="227"/>
                </a:lnTo>
                <a:lnTo>
                  <a:pt x="34" y="207"/>
                </a:lnTo>
                <a:lnTo>
                  <a:pt x="14" y="195"/>
                </a:lnTo>
                <a:lnTo>
                  <a:pt x="0" y="170"/>
                </a:lnTo>
                <a:lnTo>
                  <a:pt x="26" y="177"/>
                </a:lnTo>
                <a:lnTo>
                  <a:pt x="87" y="170"/>
                </a:lnTo>
                <a:lnTo>
                  <a:pt x="92" y="136"/>
                </a:lnTo>
                <a:lnTo>
                  <a:pt x="132" y="121"/>
                </a:lnTo>
                <a:lnTo>
                  <a:pt x="132" y="92"/>
                </a:lnTo>
                <a:lnTo>
                  <a:pt x="143" y="86"/>
                </a:lnTo>
                <a:lnTo>
                  <a:pt x="134" y="71"/>
                </a:lnTo>
                <a:lnTo>
                  <a:pt x="151" y="70"/>
                </a:lnTo>
                <a:lnTo>
                  <a:pt x="156" y="46"/>
                </a:lnTo>
                <a:lnTo>
                  <a:pt x="146" y="22"/>
                </a:lnTo>
                <a:lnTo>
                  <a:pt x="166" y="5"/>
                </a:lnTo>
                <a:lnTo>
                  <a:pt x="183" y="3"/>
                </a:lnTo>
                <a:lnTo>
                  <a:pt x="198" y="0"/>
                </a:lnTo>
                <a:lnTo>
                  <a:pt x="219" y="9"/>
                </a:lnTo>
                <a:lnTo>
                  <a:pt x="228" y="27"/>
                </a:lnTo>
                <a:lnTo>
                  <a:pt x="253" y="37"/>
                </a:lnTo>
                <a:lnTo>
                  <a:pt x="243" y="53"/>
                </a:lnTo>
                <a:lnTo>
                  <a:pt x="195" y="52"/>
                </a:lnTo>
                <a:lnTo>
                  <a:pt x="196" y="69"/>
                </a:lnTo>
                <a:lnTo>
                  <a:pt x="204" y="72"/>
                </a:lnTo>
                <a:lnTo>
                  <a:pt x="202" y="89"/>
                </a:lnTo>
                <a:lnTo>
                  <a:pt x="229" y="114"/>
                </a:lnTo>
                <a:lnTo>
                  <a:pt x="219" y="121"/>
                </a:lnTo>
                <a:lnTo>
                  <a:pt x="221" y="137"/>
                </a:lnTo>
                <a:lnTo>
                  <a:pt x="225" y="140"/>
                </a:lnTo>
                <a:lnTo>
                  <a:pt x="212" y="159"/>
                </a:lnTo>
                <a:lnTo>
                  <a:pt x="185" y="213"/>
                </a:lnTo>
                <a:lnTo>
                  <a:pt x="170" y="219"/>
                </a:lnTo>
                <a:lnTo>
                  <a:pt x="162" y="211"/>
                </a:lnTo>
                <a:lnTo>
                  <a:pt x="150" y="232"/>
                </a:lnTo>
                <a:lnTo>
                  <a:pt x="151" y="245"/>
                </a:lnTo>
                <a:lnTo>
                  <a:pt x="162" y="248"/>
                </a:lnTo>
                <a:lnTo>
                  <a:pt x="162" y="261"/>
                </a:lnTo>
                <a:lnTo>
                  <a:pt x="171" y="265"/>
                </a:lnTo>
                <a:lnTo>
                  <a:pt x="183" y="296"/>
                </a:lnTo>
                <a:lnTo>
                  <a:pt x="144" y="296"/>
                </a:lnTo>
                <a:lnTo>
                  <a:pt x="144" y="306"/>
                </a:lnTo>
                <a:lnTo>
                  <a:pt x="132" y="30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8" name="Freeform 172"/>
          <p:cNvSpPr>
            <a:spLocks noChangeAspect="1"/>
          </p:cNvSpPr>
          <p:nvPr/>
        </p:nvSpPr>
        <p:spPr bwMode="auto">
          <a:xfrm>
            <a:off x="6273359" y="1498695"/>
            <a:ext cx="26377" cy="11113"/>
          </a:xfrm>
          <a:custGeom>
            <a:avLst/>
            <a:gdLst>
              <a:gd name="T0" fmla="*/ 2147483647 w 15"/>
              <a:gd name="T1" fmla="*/ 0 h 7"/>
              <a:gd name="T2" fmla="*/ 2147483647 w 15"/>
              <a:gd name="T3" fmla="*/ 0 h 7"/>
              <a:gd name="T4" fmla="*/ 0 w 15"/>
              <a:gd name="T5" fmla="*/ 2147483647 h 7"/>
              <a:gd name="T6" fmla="*/ 2147483647 w 15"/>
              <a:gd name="T7" fmla="*/ 0 h 7"/>
              <a:gd name="T8" fmla="*/ 0 60000 65536"/>
              <a:gd name="T9" fmla="*/ 0 60000 65536"/>
              <a:gd name="T10" fmla="*/ 0 60000 65536"/>
              <a:gd name="T11" fmla="*/ 0 60000 65536"/>
              <a:gd name="T12" fmla="*/ 0 w 15"/>
              <a:gd name="T13" fmla="*/ 0 h 7"/>
              <a:gd name="T14" fmla="*/ 15 w 15"/>
              <a:gd name="T15" fmla="*/ 7 h 7"/>
            </a:gdLst>
            <a:ahLst/>
            <a:cxnLst>
              <a:cxn ang="T8">
                <a:pos x="T0" y="T1"/>
              </a:cxn>
              <a:cxn ang="T9">
                <a:pos x="T2" y="T3"/>
              </a:cxn>
              <a:cxn ang="T10">
                <a:pos x="T4" y="T5"/>
              </a:cxn>
              <a:cxn ang="T11">
                <a:pos x="T6" y="T7"/>
              </a:cxn>
            </a:cxnLst>
            <a:rect l="T12" t="T13" r="T14" b="T15"/>
            <a:pathLst>
              <a:path w="15" h="7">
                <a:moveTo>
                  <a:pt x="2" y="0"/>
                </a:moveTo>
                <a:lnTo>
                  <a:pt x="14" y="0"/>
                </a:lnTo>
                <a:lnTo>
                  <a:pt x="0" y="6"/>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49" name="Freeform 173"/>
          <p:cNvSpPr>
            <a:spLocks noChangeAspect="1"/>
          </p:cNvSpPr>
          <p:nvPr/>
        </p:nvSpPr>
        <p:spPr bwMode="auto">
          <a:xfrm>
            <a:off x="6299689" y="1484313"/>
            <a:ext cx="14654" cy="11112"/>
          </a:xfrm>
          <a:custGeom>
            <a:avLst/>
            <a:gdLst>
              <a:gd name="T0" fmla="*/ 2147483647 w 10"/>
              <a:gd name="T1" fmla="*/ 0 h 6"/>
              <a:gd name="T2" fmla="*/ 2147483647 w 10"/>
              <a:gd name="T3" fmla="*/ 2147483647 h 6"/>
              <a:gd name="T4" fmla="*/ 0 w 10"/>
              <a:gd name="T5" fmla="*/ 2147483647 h 6"/>
              <a:gd name="T6" fmla="*/ 2147483647 w 10"/>
              <a:gd name="T7" fmla="*/ 0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5" y="0"/>
                </a:moveTo>
                <a:lnTo>
                  <a:pt x="9" y="5"/>
                </a:lnTo>
                <a:lnTo>
                  <a:pt x="0" y="4"/>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0" name="Freeform 174"/>
          <p:cNvSpPr>
            <a:spLocks noChangeAspect="1"/>
          </p:cNvSpPr>
          <p:nvPr/>
        </p:nvSpPr>
        <p:spPr bwMode="auto">
          <a:xfrm>
            <a:off x="6132635" y="1476470"/>
            <a:ext cx="23446" cy="9525"/>
          </a:xfrm>
          <a:custGeom>
            <a:avLst/>
            <a:gdLst>
              <a:gd name="T0" fmla="*/ 2147483647 w 15"/>
              <a:gd name="T1" fmla="*/ 2147483647 h 9"/>
              <a:gd name="T2" fmla="*/ 0 w 15"/>
              <a:gd name="T3" fmla="*/ 0 h 9"/>
              <a:gd name="T4" fmla="*/ 2147483647 w 15"/>
              <a:gd name="T5" fmla="*/ 2147483647 h 9"/>
              <a:gd name="T6" fmla="*/ 2147483647 w 15"/>
              <a:gd name="T7" fmla="*/ 2147483647 h 9"/>
              <a:gd name="T8" fmla="*/ 0 60000 65536"/>
              <a:gd name="T9" fmla="*/ 0 60000 65536"/>
              <a:gd name="T10" fmla="*/ 0 60000 65536"/>
              <a:gd name="T11" fmla="*/ 0 60000 65536"/>
              <a:gd name="T12" fmla="*/ 0 w 15"/>
              <a:gd name="T13" fmla="*/ 0 h 9"/>
              <a:gd name="T14" fmla="*/ 15 w 15"/>
              <a:gd name="T15" fmla="*/ 9 h 9"/>
            </a:gdLst>
            <a:ahLst/>
            <a:cxnLst>
              <a:cxn ang="T8">
                <a:pos x="T0" y="T1"/>
              </a:cxn>
              <a:cxn ang="T9">
                <a:pos x="T2" y="T3"/>
              </a:cxn>
              <a:cxn ang="T10">
                <a:pos x="T4" y="T5"/>
              </a:cxn>
              <a:cxn ang="T11">
                <a:pos x="T6" y="T7"/>
              </a:cxn>
            </a:cxnLst>
            <a:rect l="T12" t="T13" r="T14" b="T15"/>
            <a:pathLst>
              <a:path w="15" h="9">
                <a:moveTo>
                  <a:pt x="1" y="8"/>
                </a:moveTo>
                <a:lnTo>
                  <a:pt x="0" y="0"/>
                </a:lnTo>
                <a:lnTo>
                  <a:pt x="14" y="6"/>
                </a:lnTo>
                <a:lnTo>
                  <a:pt x="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1" name="Freeform 175"/>
          <p:cNvSpPr>
            <a:spLocks noChangeAspect="1"/>
          </p:cNvSpPr>
          <p:nvPr/>
        </p:nvSpPr>
        <p:spPr bwMode="auto">
          <a:xfrm>
            <a:off x="5942183" y="1557433"/>
            <a:ext cx="48357" cy="22225"/>
          </a:xfrm>
          <a:custGeom>
            <a:avLst/>
            <a:gdLst>
              <a:gd name="T0" fmla="*/ 2147483647 w 30"/>
              <a:gd name="T1" fmla="*/ 2147483647 h 16"/>
              <a:gd name="T2" fmla="*/ 0 w 30"/>
              <a:gd name="T3" fmla="*/ 2147483647 h 16"/>
              <a:gd name="T4" fmla="*/ 2147483647 w 30"/>
              <a:gd name="T5" fmla="*/ 0 h 16"/>
              <a:gd name="T6" fmla="*/ 2147483647 w 30"/>
              <a:gd name="T7" fmla="*/ 2147483647 h 16"/>
              <a:gd name="T8" fmla="*/ 2147483647 w 30"/>
              <a:gd name="T9" fmla="*/ 2147483647 h 16"/>
              <a:gd name="T10" fmla="*/ 0 60000 65536"/>
              <a:gd name="T11" fmla="*/ 0 60000 65536"/>
              <a:gd name="T12" fmla="*/ 0 60000 65536"/>
              <a:gd name="T13" fmla="*/ 0 60000 65536"/>
              <a:gd name="T14" fmla="*/ 0 60000 65536"/>
              <a:gd name="T15" fmla="*/ 0 w 30"/>
              <a:gd name="T16" fmla="*/ 0 h 16"/>
              <a:gd name="T17" fmla="*/ 30 w 30"/>
              <a:gd name="T18" fmla="*/ 16 h 16"/>
            </a:gdLst>
            <a:ahLst/>
            <a:cxnLst>
              <a:cxn ang="T10">
                <a:pos x="T0" y="T1"/>
              </a:cxn>
              <a:cxn ang="T11">
                <a:pos x="T2" y="T3"/>
              </a:cxn>
              <a:cxn ang="T12">
                <a:pos x="T4" y="T5"/>
              </a:cxn>
              <a:cxn ang="T13">
                <a:pos x="T6" y="T7"/>
              </a:cxn>
              <a:cxn ang="T14">
                <a:pos x="T8" y="T9"/>
              </a:cxn>
            </a:cxnLst>
            <a:rect l="T15" t="T16" r="T17" b="T18"/>
            <a:pathLst>
              <a:path w="30" h="16">
                <a:moveTo>
                  <a:pt x="6" y="10"/>
                </a:moveTo>
                <a:lnTo>
                  <a:pt x="0" y="6"/>
                </a:lnTo>
                <a:lnTo>
                  <a:pt x="5" y="0"/>
                </a:lnTo>
                <a:lnTo>
                  <a:pt x="29" y="15"/>
                </a:lnTo>
                <a:lnTo>
                  <a:pt x="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2" name="Freeform 176"/>
          <p:cNvSpPr>
            <a:spLocks noChangeAspect="1"/>
          </p:cNvSpPr>
          <p:nvPr/>
        </p:nvSpPr>
        <p:spPr bwMode="auto">
          <a:xfrm>
            <a:off x="5808785" y="1533525"/>
            <a:ext cx="23446" cy="12700"/>
          </a:xfrm>
          <a:custGeom>
            <a:avLst/>
            <a:gdLst>
              <a:gd name="T0" fmla="*/ 0 w 15"/>
              <a:gd name="T1" fmla="*/ 0 h 9"/>
              <a:gd name="T2" fmla="*/ 2147483647 w 15"/>
              <a:gd name="T3" fmla="*/ 0 h 9"/>
              <a:gd name="T4" fmla="*/ 2147483647 w 15"/>
              <a:gd name="T5" fmla="*/ 2147483647 h 9"/>
              <a:gd name="T6" fmla="*/ 0 w 15"/>
              <a:gd name="T7" fmla="*/ 0 h 9"/>
              <a:gd name="T8" fmla="*/ 0 60000 65536"/>
              <a:gd name="T9" fmla="*/ 0 60000 65536"/>
              <a:gd name="T10" fmla="*/ 0 60000 65536"/>
              <a:gd name="T11" fmla="*/ 0 60000 65536"/>
              <a:gd name="T12" fmla="*/ 0 w 15"/>
              <a:gd name="T13" fmla="*/ 0 h 9"/>
              <a:gd name="T14" fmla="*/ 15 w 15"/>
              <a:gd name="T15" fmla="*/ 9 h 9"/>
            </a:gdLst>
            <a:ahLst/>
            <a:cxnLst>
              <a:cxn ang="T8">
                <a:pos x="T0" y="T1"/>
              </a:cxn>
              <a:cxn ang="T9">
                <a:pos x="T2" y="T3"/>
              </a:cxn>
              <a:cxn ang="T10">
                <a:pos x="T4" y="T5"/>
              </a:cxn>
              <a:cxn ang="T11">
                <a:pos x="T6" y="T7"/>
              </a:cxn>
            </a:cxnLst>
            <a:rect l="T12" t="T13" r="T14" b="T15"/>
            <a:pathLst>
              <a:path w="15" h="9">
                <a:moveTo>
                  <a:pt x="0" y="0"/>
                </a:moveTo>
                <a:lnTo>
                  <a:pt x="8" y="0"/>
                </a:lnTo>
                <a:lnTo>
                  <a:pt x="14"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3" name="Freeform 177"/>
          <p:cNvSpPr>
            <a:spLocks noChangeAspect="1"/>
          </p:cNvSpPr>
          <p:nvPr/>
        </p:nvSpPr>
        <p:spPr bwMode="auto">
          <a:xfrm>
            <a:off x="5808818" y="1382808"/>
            <a:ext cx="249115" cy="98425"/>
          </a:xfrm>
          <a:custGeom>
            <a:avLst/>
            <a:gdLst>
              <a:gd name="T0" fmla="*/ 0 w 155"/>
              <a:gd name="T1" fmla="*/ 2147483647 h 67"/>
              <a:gd name="T2" fmla="*/ 2147483647 w 155"/>
              <a:gd name="T3" fmla="*/ 2147483647 h 67"/>
              <a:gd name="T4" fmla="*/ 2147483647 w 155"/>
              <a:gd name="T5" fmla="*/ 2147483647 h 67"/>
              <a:gd name="T6" fmla="*/ 2147483647 w 155"/>
              <a:gd name="T7" fmla="*/ 2147483647 h 67"/>
              <a:gd name="T8" fmla="*/ 2147483647 w 155"/>
              <a:gd name="T9" fmla="*/ 2147483647 h 67"/>
              <a:gd name="T10" fmla="*/ 2147483647 w 155"/>
              <a:gd name="T11" fmla="*/ 2147483647 h 67"/>
              <a:gd name="T12" fmla="*/ 2147483647 w 155"/>
              <a:gd name="T13" fmla="*/ 2147483647 h 67"/>
              <a:gd name="T14" fmla="*/ 2147483647 w 155"/>
              <a:gd name="T15" fmla="*/ 2147483647 h 67"/>
              <a:gd name="T16" fmla="*/ 2147483647 w 155"/>
              <a:gd name="T17" fmla="*/ 2147483647 h 67"/>
              <a:gd name="T18" fmla="*/ 2147483647 w 155"/>
              <a:gd name="T19" fmla="*/ 2147483647 h 67"/>
              <a:gd name="T20" fmla="*/ 2147483647 w 155"/>
              <a:gd name="T21" fmla="*/ 2147483647 h 67"/>
              <a:gd name="T22" fmla="*/ 2147483647 w 155"/>
              <a:gd name="T23" fmla="*/ 2147483647 h 67"/>
              <a:gd name="T24" fmla="*/ 2147483647 w 155"/>
              <a:gd name="T25" fmla="*/ 2147483647 h 67"/>
              <a:gd name="T26" fmla="*/ 2147483647 w 155"/>
              <a:gd name="T27" fmla="*/ 2147483647 h 67"/>
              <a:gd name="T28" fmla="*/ 2147483647 w 155"/>
              <a:gd name="T29" fmla="*/ 0 h 67"/>
              <a:gd name="T30" fmla="*/ 2147483647 w 155"/>
              <a:gd name="T31" fmla="*/ 2147483647 h 67"/>
              <a:gd name="T32" fmla="*/ 2147483647 w 155"/>
              <a:gd name="T33" fmla="*/ 2147483647 h 67"/>
              <a:gd name="T34" fmla="*/ 2147483647 w 155"/>
              <a:gd name="T35" fmla="*/ 2147483647 h 67"/>
              <a:gd name="T36" fmla="*/ 2147483647 w 155"/>
              <a:gd name="T37" fmla="*/ 2147483647 h 67"/>
              <a:gd name="T38" fmla="*/ 2147483647 w 155"/>
              <a:gd name="T39" fmla="*/ 2147483647 h 67"/>
              <a:gd name="T40" fmla="*/ 2147483647 w 155"/>
              <a:gd name="T41" fmla="*/ 2147483647 h 67"/>
              <a:gd name="T42" fmla="*/ 2147483647 w 155"/>
              <a:gd name="T43" fmla="*/ 2147483647 h 67"/>
              <a:gd name="T44" fmla="*/ 2147483647 w 155"/>
              <a:gd name="T45" fmla="*/ 2147483647 h 67"/>
              <a:gd name="T46" fmla="*/ 2147483647 w 155"/>
              <a:gd name="T47" fmla="*/ 2147483647 h 67"/>
              <a:gd name="T48" fmla="*/ 2147483647 w 155"/>
              <a:gd name="T49" fmla="*/ 2147483647 h 67"/>
              <a:gd name="T50" fmla="*/ 2147483647 w 155"/>
              <a:gd name="T51" fmla="*/ 2147483647 h 67"/>
              <a:gd name="T52" fmla="*/ 2147483647 w 155"/>
              <a:gd name="T53" fmla="*/ 2147483647 h 67"/>
              <a:gd name="T54" fmla="*/ 2147483647 w 155"/>
              <a:gd name="T55" fmla="*/ 2147483647 h 67"/>
              <a:gd name="T56" fmla="*/ 2147483647 w 155"/>
              <a:gd name="T57" fmla="*/ 2147483647 h 67"/>
              <a:gd name="T58" fmla="*/ 2147483647 w 155"/>
              <a:gd name="T59" fmla="*/ 2147483647 h 67"/>
              <a:gd name="T60" fmla="*/ 2147483647 w 155"/>
              <a:gd name="T61" fmla="*/ 2147483647 h 67"/>
              <a:gd name="T62" fmla="*/ 2147483647 w 155"/>
              <a:gd name="T63" fmla="*/ 2147483647 h 67"/>
              <a:gd name="T64" fmla="*/ 2147483647 w 155"/>
              <a:gd name="T65" fmla="*/ 2147483647 h 67"/>
              <a:gd name="T66" fmla="*/ 2147483647 w 155"/>
              <a:gd name="T67" fmla="*/ 2147483647 h 67"/>
              <a:gd name="T68" fmla="*/ 2147483647 w 155"/>
              <a:gd name="T69" fmla="*/ 2147483647 h 67"/>
              <a:gd name="T70" fmla="*/ 2147483647 w 155"/>
              <a:gd name="T71" fmla="*/ 2147483647 h 67"/>
              <a:gd name="T72" fmla="*/ 0 w 155"/>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67"/>
              <a:gd name="T113" fmla="*/ 155 w 155"/>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67">
                <a:moveTo>
                  <a:pt x="0" y="56"/>
                </a:moveTo>
                <a:lnTo>
                  <a:pt x="27" y="52"/>
                </a:lnTo>
                <a:lnTo>
                  <a:pt x="14" y="49"/>
                </a:lnTo>
                <a:lnTo>
                  <a:pt x="24" y="45"/>
                </a:lnTo>
                <a:lnTo>
                  <a:pt x="16" y="42"/>
                </a:lnTo>
                <a:lnTo>
                  <a:pt x="30" y="40"/>
                </a:lnTo>
                <a:lnTo>
                  <a:pt x="17" y="39"/>
                </a:lnTo>
                <a:lnTo>
                  <a:pt x="18" y="37"/>
                </a:lnTo>
                <a:lnTo>
                  <a:pt x="14" y="30"/>
                </a:lnTo>
                <a:lnTo>
                  <a:pt x="34" y="28"/>
                </a:lnTo>
                <a:lnTo>
                  <a:pt x="44" y="18"/>
                </a:lnTo>
                <a:lnTo>
                  <a:pt x="68" y="15"/>
                </a:lnTo>
                <a:lnTo>
                  <a:pt x="66" y="11"/>
                </a:lnTo>
                <a:lnTo>
                  <a:pt x="104" y="11"/>
                </a:lnTo>
                <a:lnTo>
                  <a:pt x="131" y="0"/>
                </a:lnTo>
                <a:lnTo>
                  <a:pt x="154" y="4"/>
                </a:lnTo>
                <a:lnTo>
                  <a:pt x="150" y="14"/>
                </a:lnTo>
                <a:lnTo>
                  <a:pt x="100" y="21"/>
                </a:lnTo>
                <a:lnTo>
                  <a:pt x="70" y="35"/>
                </a:lnTo>
                <a:lnTo>
                  <a:pt x="74" y="37"/>
                </a:lnTo>
                <a:lnTo>
                  <a:pt x="70" y="40"/>
                </a:lnTo>
                <a:lnTo>
                  <a:pt x="61" y="39"/>
                </a:lnTo>
                <a:lnTo>
                  <a:pt x="68" y="42"/>
                </a:lnTo>
                <a:lnTo>
                  <a:pt x="48" y="42"/>
                </a:lnTo>
                <a:lnTo>
                  <a:pt x="56" y="49"/>
                </a:lnTo>
                <a:lnTo>
                  <a:pt x="52" y="54"/>
                </a:lnTo>
                <a:lnTo>
                  <a:pt x="43" y="49"/>
                </a:lnTo>
                <a:lnTo>
                  <a:pt x="40" y="52"/>
                </a:lnTo>
                <a:lnTo>
                  <a:pt x="49" y="56"/>
                </a:lnTo>
                <a:lnTo>
                  <a:pt x="36" y="56"/>
                </a:lnTo>
                <a:lnTo>
                  <a:pt x="47" y="61"/>
                </a:lnTo>
                <a:lnTo>
                  <a:pt x="38" y="58"/>
                </a:lnTo>
                <a:lnTo>
                  <a:pt x="44" y="63"/>
                </a:lnTo>
                <a:lnTo>
                  <a:pt x="40" y="66"/>
                </a:lnTo>
                <a:lnTo>
                  <a:pt x="9" y="64"/>
                </a:lnTo>
                <a:lnTo>
                  <a:pt x="18" y="58"/>
                </a:lnTo>
                <a:lnTo>
                  <a:pt x="0" y="5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4" name="Freeform 178"/>
          <p:cNvSpPr>
            <a:spLocks noChangeAspect="1"/>
          </p:cNvSpPr>
          <p:nvPr/>
        </p:nvSpPr>
        <p:spPr bwMode="auto">
          <a:xfrm>
            <a:off x="5788273" y="1478058"/>
            <a:ext cx="137746" cy="79375"/>
          </a:xfrm>
          <a:custGeom>
            <a:avLst/>
            <a:gdLst>
              <a:gd name="T0" fmla="*/ 2147483647 w 85"/>
              <a:gd name="T1" fmla="*/ 0 h 53"/>
              <a:gd name="T2" fmla="*/ 2147483647 w 85"/>
              <a:gd name="T3" fmla="*/ 2147483647 h 53"/>
              <a:gd name="T4" fmla="*/ 2147483647 w 85"/>
              <a:gd name="T5" fmla="*/ 2147483647 h 53"/>
              <a:gd name="T6" fmla="*/ 2147483647 w 85"/>
              <a:gd name="T7" fmla="*/ 2147483647 h 53"/>
              <a:gd name="T8" fmla="*/ 2147483647 w 85"/>
              <a:gd name="T9" fmla="*/ 2147483647 h 53"/>
              <a:gd name="T10" fmla="*/ 2147483647 w 85"/>
              <a:gd name="T11" fmla="*/ 2147483647 h 53"/>
              <a:gd name="T12" fmla="*/ 2147483647 w 85"/>
              <a:gd name="T13" fmla="*/ 2147483647 h 53"/>
              <a:gd name="T14" fmla="*/ 2147483647 w 85"/>
              <a:gd name="T15" fmla="*/ 2147483647 h 53"/>
              <a:gd name="T16" fmla="*/ 2147483647 w 85"/>
              <a:gd name="T17" fmla="*/ 2147483647 h 53"/>
              <a:gd name="T18" fmla="*/ 2147483647 w 85"/>
              <a:gd name="T19" fmla="*/ 2147483647 h 53"/>
              <a:gd name="T20" fmla="*/ 2147483647 w 85"/>
              <a:gd name="T21" fmla="*/ 2147483647 h 53"/>
              <a:gd name="T22" fmla="*/ 2147483647 w 85"/>
              <a:gd name="T23" fmla="*/ 2147483647 h 53"/>
              <a:gd name="T24" fmla="*/ 2147483647 w 85"/>
              <a:gd name="T25" fmla="*/ 2147483647 h 53"/>
              <a:gd name="T26" fmla="*/ 2147483647 w 85"/>
              <a:gd name="T27" fmla="*/ 2147483647 h 53"/>
              <a:gd name="T28" fmla="*/ 2147483647 w 85"/>
              <a:gd name="T29" fmla="*/ 2147483647 h 53"/>
              <a:gd name="T30" fmla="*/ 0 w 85"/>
              <a:gd name="T31" fmla="*/ 2147483647 h 53"/>
              <a:gd name="T32" fmla="*/ 2147483647 w 85"/>
              <a:gd name="T33" fmla="*/ 2147483647 h 53"/>
              <a:gd name="T34" fmla="*/ 2147483647 w 85"/>
              <a:gd name="T35" fmla="*/ 2147483647 h 53"/>
              <a:gd name="T36" fmla="*/ 2147483647 w 85"/>
              <a:gd name="T37" fmla="*/ 2147483647 h 53"/>
              <a:gd name="T38" fmla="*/ 2147483647 w 85"/>
              <a:gd name="T39" fmla="*/ 0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53"/>
              <a:gd name="T62" fmla="*/ 85 w 85"/>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53">
                <a:moveTo>
                  <a:pt x="18" y="0"/>
                </a:moveTo>
                <a:lnTo>
                  <a:pt x="52" y="3"/>
                </a:lnTo>
                <a:lnTo>
                  <a:pt x="43" y="11"/>
                </a:lnTo>
                <a:lnTo>
                  <a:pt x="48" y="13"/>
                </a:lnTo>
                <a:lnTo>
                  <a:pt x="43" y="16"/>
                </a:lnTo>
                <a:lnTo>
                  <a:pt x="48" y="26"/>
                </a:lnTo>
                <a:lnTo>
                  <a:pt x="61" y="40"/>
                </a:lnTo>
                <a:lnTo>
                  <a:pt x="84" y="49"/>
                </a:lnTo>
                <a:lnTo>
                  <a:pt x="54" y="52"/>
                </a:lnTo>
                <a:lnTo>
                  <a:pt x="35" y="48"/>
                </a:lnTo>
                <a:lnTo>
                  <a:pt x="32" y="42"/>
                </a:lnTo>
                <a:lnTo>
                  <a:pt x="40" y="41"/>
                </a:lnTo>
                <a:lnTo>
                  <a:pt x="30" y="39"/>
                </a:lnTo>
                <a:lnTo>
                  <a:pt x="32" y="35"/>
                </a:lnTo>
                <a:lnTo>
                  <a:pt x="5" y="31"/>
                </a:lnTo>
                <a:lnTo>
                  <a:pt x="0" y="25"/>
                </a:lnTo>
                <a:lnTo>
                  <a:pt x="9" y="25"/>
                </a:lnTo>
                <a:lnTo>
                  <a:pt x="14" y="14"/>
                </a:lnTo>
                <a:lnTo>
                  <a:pt x="7" y="10"/>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5" name="Freeform 179"/>
          <p:cNvSpPr>
            <a:spLocks noChangeAspect="1"/>
          </p:cNvSpPr>
          <p:nvPr/>
        </p:nvSpPr>
        <p:spPr bwMode="auto">
          <a:xfrm>
            <a:off x="5751635" y="1585913"/>
            <a:ext cx="42496" cy="25400"/>
          </a:xfrm>
          <a:custGeom>
            <a:avLst/>
            <a:gdLst>
              <a:gd name="T0" fmla="*/ 2147483647 w 27"/>
              <a:gd name="T1" fmla="*/ 0 h 17"/>
              <a:gd name="T2" fmla="*/ 2147483647 w 27"/>
              <a:gd name="T3" fmla="*/ 2147483647 h 17"/>
              <a:gd name="T4" fmla="*/ 2147483647 w 27"/>
              <a:gd name="T5" fmla="*/ 2147483647 h 17"/>
              <a:gd name="T6" fmla="*/ 0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3" y="0"/>
                </a:moveTo>
                <a:lnTo>
                  <a:pt x="26" y="6"/>
                </a:lnTo>
                <a:lnTo>
                  <a:pt x="3" y="16"/>
                </a:lnTo>
                <a:lnTo>
                  <a:pt x="0" y="6"/>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6" name="Freeform 180"/>
          <p:cNvSpPr>
            <a:spLocks noChangeAspect="1"/>
          </p:cNvSpPr>
          <p:nvPr/>
        </p:nvSpPr>
        <p:spPr bwMode="auto">
          <a:xfrm>
            <a:off x="5754566" y="1273175"/>
            <a:ext cx="38100" cy="7938"/>
          </a:xfrm>
          <a:custGeom>
            <a:avLst/>
            <a:gdLst>
              <a:gd name="T0" fmla="*/ 2147483647 w 23"/>
              <a:gd name="T1" fmla="*/ 0 h 4"/>
              <a:gd name="T2" fmla="*/ 0 w 23"/>
              <a:gd name="T3" fmla="*/ 2147483647 h 4"/>
              <a:gd name="T4" fmla="*/ 2147483647 w 23"/>
              <a:gd name="T5" fmla="*/ 2147483647 h 4"/>
              <a:gd name="T6" fmla="*/ 2147483647 w 23"/>
              <a:gd name="T7" fmla="*/ 0 h 4"/>
              <a:gd name="T8" fmla="*/ 0 60000 65536"/>
              <a:gd name="T9" fmla="*/ 0 60000 65536"/>
              <a:gd name="T10" fmla="*/ 0 60000 65536"/>
              <a:gd name="T11" fmla="*/ 0 60000 65536"/>
              <a:gd name="T12" fmla="*/ 0 w 23"/>
              <a:gd name="T13" fmla="*/ 0 h 4"/>
              <a:gd name="T14" fmla="*/ 23 w 23"/>
              <a:gd name="T15" fmla="*/ 4 h 4"/>
            </a:gdLst>
            <a:ahLst/>
            <a:cxnLst>
              <a:cxn ang="T8">
                <a:pos x="T0" y="T1"/>
              </a:cxn>
              <a:cxn ang="T9">
                <a:pos x="T2" y="T3"/>
              </a:cxn>
              <a:cxn ang="T10">
                <a:pos x="T4" y="T5"/>
              </a:cxn>
              <a:cxn ang="T11">
                <a:pos x="T6" y="T7"/>
              </a:cxn>
            </a:cxnLst>
            <a:rect l="T12" t="T13" r="T14" b="T15"/>
            <a:pathLst>
              <a:path w="23" h="4">
                <a:moveTo>
                  <a:pt x="7" y="0"/>
                </a:moveTo>
                <a:lnTo>
                  <a:pt x="0" y="3"/>
                </a:lnTo>
                <a:lnTo>
                  <a:pt x="22" y="1"/>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7" name="Freeform 181"/>
          <p:cNvSpPr>
            <a:spLocks noChangeAspect="1"/>
          </p:cNvSpPr>
          <p:nvPr/>
        </p:nvSpPr>
        <p:spPr bwMode="auto">
          <a:xfrm>
            <a:off x="5873261" y="1273175"/>
            <a:ext cx="52754" cy="14288"/>
          </a:xfrm>
          <a:custGeom>
            <a:avLst/>
            <a:gdLst>
              <a:gd name="T0" fmla="*/ 2147483647 w 33"/>
              <a:gd name="T1" fmla="*/ 2147483647 h 9"/>
              <a:gd name="T2" fmla="*/ 0 w 33"/>
              <a:gd name="T3" fmla="*/ 2147483647 h 9"/>
              <a:gd name="T4" fmla="*/ 2147483647 w 33"/>
              <a:gd name="T5" fmla="*/ 2147483647 h 9"/>
              <a:gd name="T6" fmla="*/ 2147483647 w 33"/>
              <a:gd name="T7" fmla="*/ 2147483647 h 9"/>
              <a:gd name="T8" fmla="*/ 2147483647 w 33"/>
              <a:gd name="T9" fmla="*/ 0 h 9"/>
              <a:gd name="T10" fmla="*/ 2147483647 w 33"/>
              <a:gd name="T11" fmla="*/ 2147483647 h 9"/>
              <a:gd name="T12" fmla="*/ 0 60000 65536"/>
              <a:gd name="T13" fmla="*/ 0 60000 65536"/>
              <a:gd name="T14" fmla="*/ 0 60000 65536"/>
              <a:gd name="T15" fmla="*/ 0 60000 65536"/>
              <a:gd name="T16" fmla="*/ 0 60000 65536"/>
              <a:gd name="T17" fmla="*/ 0 60000 65536"/>
              <a:gd name="T18" fmla="*/ 0 w 33"/>
              <a:gd name="T19" fmla="*/ 0 h 9"/>
              <a:gd name="T20" fmla="*/ 33 w 3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3" h="9">
                <a:moveTo>
                  <a:pt x="8" y="1"/>
                </a:moveTo>
                <a:lnTo>
                  <a:pt x="0" y="6"/>
                </a:lnTo>
                <a:lnTo>
                  <a:pt x="12" y="8"/>
                </a:lnTo>
                <a:lnTo>
                  <a:pt x="32" y="6"/>
                </a:lnTo>
                <a:lnTo>
                  <a:pt x="23" y="0"/>
                </a:lnTo>
                <a:lnTo>
                  <a:pt x="8"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8" name="Freeform 182"/>
          <p:cNvSpPr>
            <a:spLocks noChangeAspect="1"/>
          </p:cNvSpPr>
          <p:nvPr/>
        </p:nvSpPr>
        <p:spPr bwMode="auto">
          <a:xfrm>
            <a:off x="5823479" y="1285970"/>
            <a:ext cx="51289" cy="11113"/>
          </a:xfrm>
          <a:custGeom>
            <a:avLst/>
            <a:gdLst>
              <a:gd name="T0" fmla="*/ 2147483647 w 31"/>
              <a:gd name="T1" fmla="*/ 0 h 8"/>
              <a:gd name="T2" fmla="*/ 2147483647 w 31"/>
              <a:gd name="T3" fmla="*/ 0 h 8"/>
              <a:gd name="T4" fmla="*/ 0 w 31"/>
              <a:gd name="T5" fmla="*/ 2147483647 h 8"/>
              <a:gd name="T6" fmla="*/ 2147483647 w 31"/>
              <a:gd name="T7" fmla="*/ 2147483647 h 8"/>
              <a:gd name="T8" fmla="*/ 2147483647 w 31"/>
              <a:gd name="T9" fmla="*/ 2147483647 h 8"/>
              <a:gd name="T10" fmla="*/ 2147483647 w 31"/>
              <a:gd name="T11" fmla="*/ 0 h 8"/>
              <a:gd name="T12" fmla="*/ 0 60000 65536"/>
              <a:gd name="T13" fmla="*/ 0 60000 65536"/>
              <a:gd name="T14" fmla="*/ 0 60000 65536"/>
              <a:gd name="T15" fmla="*/ 0 60000 65536"/>
              <a:gd name="T16" fmla="*/ 0 60000 65536"/>
              <a:gd name="T17" fmla="*/ 0 60000 65536"/>
              <a:gd name="T18" fmla="*/ 0 w 31"/>
              <a:gd name="T19" fmla="*/ 0 h 8"/>
              <a:gd name="T20" fmla="*/ 31 w 31"/>
              <a:gd name="T21" fmla="*/ 8 h 8"/>
            </a:gdLst>
            <a:ahLst/>
            <a:cxnLst>
              <a:cxn ang="T12">
                <a:pos x="T0" y="T1"/>
              </a:cxn>
              <a:cxn ang="T13">
                <a:pos x="T2" y="T3"/>
              </a:cxn>
              <a:cxn ang="T14">
                <a:pos x="T4" y="T5"/>
              </a:cxn>
              <a:cxn ang="T15">
                <a:pos x="T6" y="T7"/>
              </a:cxn>
              <a:cxn ang="T16">
                <a:pos x="T8" y="T9"/>
              </a:cxn>
              <a:cxn ang="T17">
                <a:pos x="T10" y="T11"/>
              </a:cxn>
            </a:cxnLst>
            <a:rect l="T18" t="T19" r="T20" b="T21"/>
            <a:pathLst>
              <a:path w="31" h="8">
                <a:moveTo>
                  <a:pt x="11" y="0"/>
                </a:moveTo>
                <a:lnTo>
                  <a:pt x="2" y="0"/>
                </a:lnTo>
                <a:lnTo>
                  <a:pt x="0" y="5"/>
                </a:lnTo>
                <a:lnTo>
                  <a:pt x="6" y="7"/>
                </a:lnTo>
                <a:lnTo>
                  <a:pt x="30" y="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59" name="Freeform 183"/>
          <p:cNvSpPr>
            <a:spLocks noChangeAspect="1"/>
          </p:cNvSpPr>
          <p:nvPr/>
        </p:nvSpPr>
        <p:spPr bwMode="auto">
          <a:xfrm>
            <a:off x="5788272" y="1296988"/>
            <a:ext cx="38100" cy="4762"/>
          </a:xfrm>
          <a:custGeom>
            <a:avLst/>
            <a:gdLst>
              <a:gd name="T0" fmla="*/ 2147483647 w 23"/>
              <a:gd name="T1" fmla="*/ 0 h 5"/>
              <a:gd name="T2" fmla="*/ 0 w 23"/>
              <a:gd name="T3" fmla="*/ 0 h 5"/>
              <a:gd name="T4" fmla="*/ 2147483647 w 23"/>
              <a:gd name="T5" fmla="*/ 2147483647 h 5"/>
              <a:gd name="T6" fmla="*/ 2147483647 w 23"/>
              <a:gd name="T7" fmla="*/ 2147483647 h 5"/>
              <a:gd name="T8" fmla="*/ 2147483647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11" y="0"/>
                </a:moveTo>
                <a:lnTo>
                  <a:pt x="0" y="0"/>
                </a:lnTo>
                <a:lnTo>
                  <a:pt x="2" y="4"/>
                </a:lnTo>
                <a:lnTo>
                  <a:pt x="22" y="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0" name="Freeform 184"/>
          <p:cNvSpPr>
            <a:spLocks noChangeAspect="1"/>
          </p:cNvSpPr>
          <p:nvPr/>
        </p:nvSpPr>
        <p:spPr bwMode="auto">
          <a:xfrm>
            <a:off x="5767801" y="1296988"/>
            <a:ext cx="26377" cy="4762"/>
          </a:xfrm>
          <a:custGeom>
            <a:avLst/>
            <a:gdLst>
              <a:gd name="T0" fmla="*/ 2147483647 w 16"/>
              <a:gd name="T1" fmla="*/ 0 h 5"/>
              <a:gd name="T2" fmla="*/ 0 w 16"/>
              <a:gd name="T3" fmla="*/ 2147483647 h 5"/>
              <a:gd name="T4" fmla="*/ 2147483647 w 16"/>
              <a:gd name="T5" fmla="*/ 2147483647 h 5"/>
              <a:gd name="T6" fmla="*/ 2147483647 w 16"/>
              <a:gd name="T7" fmla="*/ 2147483647 h 5"/>
              <a:gd name="T8" fmla="*/ 2147483647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10" y="0"/>
                </a:moveTo>
                <a:lnTo>
                  <a:pt x="0" y="4"/>
                </a:lnTo>
                <a:lnTo>
                  <a:pt x="15" y="4"/>
                </a:lnTo>
                <a:lnTo>
                  <a:pt x="14" y="2"/>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1" name="Freeform 185"/>
          <p:cNvSpPr>
            <a:spLocks noChangeAspect="1"/>
          </p:cNvSpPr>
          <p:nvPr/>
        </p:nvSpPr>
        <p:spPr bwMode="auto">
          <a:xfrm>
            <a:off x="5709186" y="1296988"/>
            <a:ext cx="26377" cy="4762"/>
          </a:xfrm>
          <a:custGeom>
            <a:avLst/>
            <a:gdLst>
              <a:gd name="T0" fmla="*/ 2147483647 w 15"/>
              <a:gd name="T1" fmla="*/ 0 h 5"/>
              <a:gd name="T2" fmla="*/ 2147483647 w 15"/>
              <a:gd name="T3" fmla="*/ 2147483647 h 5"/>
              <a:gd name="T4" fmla="*/ 0 w 15"/>
              <a:gd name="T5" fmla="*/ 2147483647 h 5"/>
              <a:gd name="T6" fmla="*/ 2147483647 w 15"/>
              <a:gd name="T7" fmla="*/ 0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6" y="0"/>
                </a:moveTo>
                <a:lnTo>
                  <a:pt x="14" y="4"/>
                </a:lnTo>
                <a:lnTo>
                  <a:pt x="0" y="2"/>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2" name="Freeform 186"/>
          <p:cNvSpPr>
            <a:spLocks noChangeAspect="1"/>
          </p:cNvSpPr>
          <p:nvPr/>
        </p:nvSpPr>
        <p:spPr bwMode="auto">
          <a:xfrm>
            <a:off x="5610958" y="1284288"/>
            <a:ext cx="80596" cy="19050"/>
          </a:xfrm>
          <a:custGeom>
            <a:avLst/>
            <a:gdLst>
              <a:gd name="T0" fmla="*/ 2147483647 w 51"/>
              <a:gd name="T1" fmla="*/ 0 h 14"/>
              <a:gd name="T2" fmla="*/ 0 w 51"/>
              <a:gd name="T3" fmla="*/ 2147483647 h 14"/>
              <a:gd name="T4" fmla="*/ 2147483647 w 51"/>
              <a:gd name="T5" fmla="*/ 2147483647 h 14"/>
              <a:gd name="T6" fmla="*/ 2147483647 w 51"/>
              <a:gd name="T7" fmla="*/ 2147483647 h 14"/>
              <a:gd name="T8" fmla="*/ 2147483647 w 51"/>
              <a:gd name="T9" fmla="*/ 2147483647 h 14"/>
              <a:gd name="T10" fmla="*/ 2147483647 w 51"/>
              <a:gd name="T11" fmla="*/ 2147483647 h 14"/>
              <a:gd name="T12" fmla="*/ 2147483647 w 51"/>
              <a:gd name="T13" fmla="*/ 2147483647 h 14"/>
              <a:gd name="T14" fmla="*/ 2147483647 w 51"/>
              <a:gd name="T15" fmla="*/ 2147483647 h 14"/>
              <a:gd name="T16" fmla="*/ 2147483647 w 51"/>
              <a:gd name="T17" fmla="*/ 2147483647 h 14"/>
              <a:gd name="T18" fmla="*/ 2147483647 w 51"/>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4"/>
              <a:gd name="T32" fmla="*/ 51 w 5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4">
                <a:moveTo>
                  <a:pt x="43" y="0"/>
                </a:moveTo>
                <a:lnTo>
                  <a:pt x="0" y="4"/>
                </a:lnTo>
                <a:lnTo>
                  <a:pt x="12" y="5"/>
                </a:lnTo>
                <a:lnTo>
                  <a:pt x="3" y="10"/>
                </a:lnTo>
                <a:lnTo>
                  <a:pt x="15" y="13"/>
                </a:lnTo>
                <a:lnTo>
                  <a:pt x="28" y="11"/>
                </a:lnTo>
                <a:lnTo>
                  <a:pt x="23" y="8"/>
                </a:lnTo>
                <a:lnTo>
                  <a:pt x="50" y="4"/>
                </a:lnTo>
                <a:lnTo>
                  <a:pt x="38" y="2"/>
                </a:lnTo>
                <a:lnTo>
                  <a:pt x="4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3" name="Freeform 187"/>
          <p:cNvSpPr>
            <a:spLocks noChangeAspect="1"/>
          </p:cNvSpPr>
          <p:nvPr/>
        </p:nvSpPr>
        <p:spPr bwMode="auto">
          <a:xfrm>
            <a:off x="5571392" y="1284288"/>
            <a:ext cx="76200" cy="12700"/>
          </a:xfrm>
          <a:custGeom>
            <a:avLst/>
            <a:gdLst>
              <a:gd name="T0" fmla="*/ 2147483647 w 49"/>
              <a:gd name="T1" fmla="*/ 0 h 7"/>
              <a:gd name="T2" fmla="*/ 0 w 49"/>
              <a:gd name="T3" fmla="*/ 2147483647 h 7"/>
              <a:gd name="T4" fmla="*/ 2147483647 w 49"/>
              <a:gd name="T5" fmla="*/ 2147483647 h 7"/>
              <a:gd name="T6" fmla="*/ 2147483647 w 49"/>
              <a:gd name="T7" fmla="*/ 0 h 7"/>
              <a:gd name="T8" fmla="*/ 0 60000 65536"/>
              <a:gd name="T9" fmla="*/ 0 60000 65536"/>
              <a:gd name="T10" fmla="*/ 0 60000 65536"/>
              <a:gd name="T11" fmla="*/ 0 60000 65536"/>
              <a:gd name="T12" fmla="*/ 0 w 49"/>
              <a:gd name="T13" fmla="*/ 0 h 7"/>
              <a:gd name="T14" fmla="*/ 49 w 49"/>
              <a:gd name="T15" fmla="*/ 7 h 7"/>
            </a:gdLst>
            <a:ahLst/>
            <a:cxnLst>
              <a:cxn ang="T8">
                <a:pos x="T0" y="T1"/>
              </a:cxn>
              <a:cxn ang="T9">
                <a:pos x="T2" y="T3"/>
              </a:cxn>
              <a:cxn ang="T10">
                <a:pos x="T4" y="T5"/>
              </a:cxn>
              <a:cxn ang="T11">
                <a:pos x="T6" y="T7"/>
              </a:cxn>
            </a:cxnLst>
            <a:rect l="T12" t="T13" r="T14" b="T15"/>
            <a:pathLst>
              <a:path w="49" h="7">
                <a:moveTo>
                  <a:pt x="22" y="0"/>
                </a:moveTo>
                <a:lnTo>
                  <a:pt x="0" y="6"/>
                </a:lnTo>
                <a:lnTo>
                  <a:pt x="48" y="4"/>
                </a:lnTo>
                <a:lnTo>
                  <a:pt x="2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4" name="Freeform 188"/>
          <p:cNvSpPr>
            <a:spLocks noChangeAspect="1"/>
          </p:cNvSpPr>
          <p:nvPr/>
        </p:nvSpPr>
        <p:spPr bwMode="auto">
          <a:xfrm>
            <a:off x="6412524" y="1301750"/>
            <a:ext cx="139212" cy="33338"/>
          </a:xfrm>
          <a:custGeom>
            <a:avLst/>
            <a:gdLst>
              <a:gd name="T0" fmla="*/ 2147483647 w 87"/>
              <a:gd name="T1" fmla="*/ 2147483647 h 24"/>
              <a:gd name="T2" fmla="*/ 2147483647 w 87"/>
              <a:gd name="T3" fmla="*/ 2147483647 h 24"/>
              <a:gd name="T4" fmla="*/ 2147483647 w 87"/>
              <a:gd name="T5" fmla="*/ 2147483647 h 24"/>
              <a:gd name="T6" fmla="*/ 2147483647 w 87"/>
              <a:gd name="T7" fmla="*/ 2147483647 h 24"/>
              <a:gd name="T8" fmla="*/ 2147483647 w 87"/>
              <a:gd name="T9" fmla="*/ 2147483647 h 24"/>
              <a:gd name="T10" fmla="*/ 2147483647 w 87"/>
              <a:gd name="T11" fmla="*/ 2147483647 h 24"/>
              <a:gd name="T12" fmla="*/ 0 w 87"/>
              <a:gd name="T13" fmla="*/ 2147483647 h 24"/>
              <a:gd name="T14" fmla="*/ 2147483647 w 87"/>
              <a:gd name="T15" fmla="*/ 2147483647 h 24"/>
              <a:gd name="T16" fmla="*/ 2147483647 w 87"/>
              <a:gd name="T17" fmla="*/ 0 h 24"/>
              <a:gd name="T18" fmla="*/ 2147483647 w 8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24"/>
              <a:gd name="T32" fmla="*/ 87 w 8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24">
                <a:moveTo>
                  <a:pt x="54" y="1"/>
                </a:moveTo>
                <a:lnTo>
                  <a:pt x="79" y="8"/>
                </a:lnTo>
                <a:lnTo>
                  <a:pt x="79" y="15"/>
                </a:lnTo>
                <a:lnTo>
                  <a:pt x="71" y="14"/>
                </a:lnTo>
                <a:lnTo>
                  <a:pt x="86" y="21"/>
                </a:lnTo>
                <a:lnTo>
                  <a:pt x="66" y="23"/>
                </a:lnTo>
                <a:lnTo>
                  <a:pt x="0" y="10"/>
                </a:lnTo>
                <a:lnTo>
                  <a:pt x="16" y="2"/>
                </a:lnTo>
                <a:lnTo>
                  <a:pt x="40" y="0"/>
                </a:lnTo>
                <a:lnTo>
                  <a:pt x="54"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5" name="Freeform 189"/>
          <p:cNvSpPr>
            <a:spLocks noChangeAspect="1"/>
          </p:cNvSpPr>
          <p:nvPr/>
        </p:nvSpPr>
        <p:spPr bwMode="auto">
          <a:xfrm>
            <a:off x="6371540" y="1276350"/>
            <a:ext cx="102577" cy="26988"/>
          </a:xfrm>
          <a:custGeom>
            <a:avLst/>
            <a:gdLst>
              <a:gd name="T0" fmla="*/ 2147483647 w 64"/>
              <a:gd name="T1" fmla="*/ 2147483647 h 19"/>
              <a:gd name="T2" fmla="*/ 2147483647 w 64"/>
              <a:gd name="T3" fmla="*/ 0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0 w 64"/>
              <a:gd name="T13" fmla="*/ 2147483647 h 19"/>
              <a:gd name="T14" fmla="*/ 2147483647 w 64"/>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9"/>
              <a:gd name="T26" fmla="*/ 64 w 6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9">
                <a:moveTo>
                  <a:pt x="23" y="1"/>
                </a:moveTo>
                <a:lnTo>
                  <a:pt x="30" y="0"/>
                </a:lnTo>
                <a:lnTo>
                  <a:pt x="61" y="7"/>
                </a:lnTo>
                <a:lnTo>
                  <a:pt x="56" y="10"/>
                </a:lnTo>
                <a:lnTo>
                  <a:pt x="63" y="15"/>
                </a:lnTo>
                <a:lnTo>
                  <a:pt x="30" y="18"/>
                </a:lnTo>
                <a:lnTo>
                  <a:pt x="0" y="15"/>
                </a:lnTo>
                <a:lnTo>
                  <a:pt x="2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6" name="Freeform 190"/>
          <p:cNvSpPr>
            <a:spLocks noChangeAspect="1"/>
          </p:cNvSpPr>
          <p:nvPr/>
        </p:nvSpPr>
        <p:spPr bwMode="auto">
          <a:xfrm>
            <a:off x="6377354" y="1301750"/>
            <a:ext cx="46892" cy="12700"/>
          </a:xfrm>
          <a:custGeom>
            <a:avLst/>
            <a:gdLst>
              <a:gd name="T0" fmla="*/ 2147483647 w 29"/>
              <a:gd name="T1" fmla="*/ 2147483647 h 7"/>
              <a:gd name="T2" fmla="*/ 0 w 29"/>
              <a:gd name="T3" fmla="*/ 0 h 7"/>
              <a:gd name="T4" fmla="*/ 2147483647 w 29"/>
              <a:gd name="T5" fmla="*/ 2147483647 h 7"/>
              <a:gd name="T6" fmla="*/ 2147483647 w 29"/>
              <a:gd name="T7" fmla="*/ 2147483647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16" y="6"/>
                </a:moveTo>
                <a:lnTo>
                  <a:pt x="0" y="0"/>
                </a:lnTo>
                <a:lnTo>
                  <a:pt x="28" y="1"/>
                </a:lnTo>
                <a:lnTo>
                  <a:pt x="16"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7" name="Freeform 191"/>
          <p:cNvSpPr>
            <a:spLocks noChangeAspect="1"/>
          </p:cNvSpPr>
          <p:nvPr/>
        </p:nvSpPr>
        <p:spPr bwMode="auto">
          <a:xfrm>
            <a:off x="5215352" y="2448020"/>
            <a:ext cx="49823" cy="98425"/>
          </a:xfrm>
          <a:custGeom>
            <a:avLst/>
            <a:gdLst>
              <a:gd name="T0" fmla="*/ 2147483647 w 30"/>
              <a:gd name="T1" fmla="*/ 2147483647 h 68"/>
              <a:gd name="T2" fmla="*/ 2147483647 w 30"/>
              <a:gd name="T3" fmla="*/ 2147483647 h 68"/>
              <a:gd name="T4" fmla="*/ 2147483647 w 30"/>
              <a:gd name="T5" fmla="*/ 2147483647 h 68"/>
              <a:gd name="T6" fmla="*/ 2147483647 w 30"/>
              <a:gd name="T7" fmla="*/ 2147483647 h 68"/>
              <a:gd name="T8" fmla="*/ 0 w 30"/>
              <a:gd name="T9" fmla="*/ 2147483647 h 68"/>
              <a:gd name="T10" fmla="*/ 2147483647 w 30"/>
              <a:gd name="T11" fmla="*/ 0 h 68"/>
              <a:gd name="T12" fmla="*/ 2147483647 w 30"/>
              <a:gd name="T13" fmla="*/ 2147483647 h 68"/>
              <a:gd name="T14" fmla="*/ 2147483647 w 30"/>
              <a:gd name="T15" fmla="*/ 2147483647 h 68"/>
              <a:gd name="T16" fmla="*/ 2147483647 w 30"/>
              <a:gd name="T17" fmla="*/ 2147483647 h 68"/>
              <a:gd name="T18" fmla="*/ 2147483647 w 30"/>
              <a:gd name="T19" fmla="*/ 21474836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8"/>
              <a:gd name="T32" fmla="*/ 30 w 30"/>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8">
                <a:moveTo>
                  <a:pt x="29" y="40"/>
                </a:moveTo>
                <a:lnTo>
                  <a:pt x="16" y="67"/>
                </a:lnTo>
                <a:lnTo>
                  <a:pt x="1" y="51"/>
                </a:lnTo>
                <a:lnTo>
                  <a:pt x="6" y="21"/>
                </a:lnTo>
                <a:lnTo>
                  <a:pt x="0" y="18"/>
                </a:lnTo>
                <a:lnTo>
                  <a:pt x="7" y="0"/>
                </a:lnTo>
                <a:lnTo>
                  <a:pt x="12" y="2"/>
                </a:lnTo>
                <a:lnTo>
                  <a:pt x="21" y="13"/>
                </a:lnTo>
                <a:lnTo>
                  <a:pt x="21" y="30"/>
                </a:lnTo>
                <a:lnTo>
                  <a:pt x="29" y="4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8" name="Freeform 192"/>
          <p:cNvSpPr>
            <a:spLocks noChangeAspect="1"/>
          </p:cNvSpPr>
          <p:nvPr/>
        </p:nvSpPr>
        <p:spPr bwMode="auto">
          <a:xfrm>
            <a:off x="4887061" y="2035175"/>
            <a:ext cx="213946" cy="249238"/>
          </a:xfrm>
          <a:custGeom>
            <a:avLst/>
            <a:gdLst>
              <a:gd name="T0" fmla="*/ 2147483647 w 133"/>
              <a:gd name="T1" fmla="*/ 2147483647 h 168"/>
              <a:gd name="T2" fmla="*/ 2147483647 w 133"/>
              <a:gd name="T3" fmla="*/ 2147483647 h 168"/>
              <a:gd name="T4" fmla="*/ 2147483647 w 133"/>
              <a:gd name="T5" fmla="*/ 2147483647 h 168"/>
              <a:gd name="T6" fmla="*/ 2147483647 w 133"/>
              <a:gd name="T7" fmla="*/ 2147483647 h 168"/>
              <a:gd name="T8" fmla="*/ 2147483647 w 133"/>
              <a:gd name="T9" fmla="*/ 2147483647 h 168"/>
              <a:gd name="T10" fmla="*/ 2147483647 w 133"/>
              <a:gd name="T11" fmla="*/ 2147483647 h 168"/>
              <a:gd name="T12" fmla="*/ 2147483647 w 133"/>
              <a:gd name="T13" fmla="*/ 2147483647 h 168"/>
              <a:gd name="T14" fmla="*/ 2147483647 w 133"/>
              <a:gd name="T15" fmla="*/ 2147483647 h 168"/>
              <a:gd name="T16" fmla="*/ 2147483647 w 133"/>
              <a:gd name="T17" fmla="*/ 2147483647 h 168"/>
              <a:gd name="T18" fmla="*/ 2147483647 w 133"/>
              <a:gd name="T19" fmla="*/ 2147483647 h 168"/>
              <a:gd name="T20" fmla="*/ 2147483647 w 133"/>
              <a:gd name="T21" fmla="*/ 2147483647 h 168"/>
              <a:gd name="T22" fmla="*/ 2147483647 w 133"/>
              <a:gd name="T23" fmla="*/ 2147483647 h 168"/>
              <a:gd name="T24" fmla="*/ 2147483647 w 133"/>
              <a:gd name="T25" fmla="*/ 2147483647 h 168"/>
              <a:gd name="T26" fmla="*/ 2147483647 w 133"/>
              <a:gd name="T27" fmla="*/ 2147483647 h 168"/>
              <a:gd name="T28" fmla="*/ 2147483647 w 133"/>
              <a:gd name="T29" fmla="*/ 2147483647 h 168"/>
              <a:gd name="T30" fmla="*/ 2147483647 w 133"/>
              <a:gd name="T31" fmla="*/ 2147483647 h 168"/>
              <a:gd name="T32" fmla="*/ 2147483647 w 133"/>
              <a:gd name="T33" fmla="*/ 2147483647 h 168"/>
              <a:gd name="T34" fmla="*/ 0 w 133"/>
              <a:gd name="T35" fmla="*/ 2147483647 h 168"/>
              <a:gd name="T36" fmla="*/ 2147483647 w 133"/>
              <a:gd name="T37" fmla="*/ 2147483647 h 168"/>
              <a:gd name="T38" fmla="*/ 2147483647 w 133"/>
              <a:gd name="T39" fmla="*/ 2147483647 h 168"/>
              <a:gd name="T40" fmla="*/ 2147483647 w 133"/>
              <a:gd name="T41" fmla="*/ 2147483647 h 168"/>
              <a:gd name="T42" fmla="*/ 2147483647 w 133"/>
              <a:gd name="T43" fmla="*/ 2147483647 h 168"/>
              <a:gd name="T44" fmla="*/ 2147483647 w 133"/>
              <a:gd name="T45" fmla="*/ 2147483647 h 168"/>
              <a:gd name="T46" fmla="*/ 2147483647 w 133"/>
              <a:gd name="T47" fmla="*/ 2147483647 h 168"/>
              <a:gd name="T48" fmla="*/ 2147483647 w 133"/>
              <a:gd name="T49" fmla="*/ 2147483647 h 168"/>
              <a:gd name="T50" fmla="*/ 2147483647 w 133"/>
              <a:gd name="T51" fmla="*/ 2147483647 h 168"/>
              <a:gd name="T52" fmla="*/ 2147483647 w 133"/>
              <a:gd name="T53" fmla="*/ 2147483647 h 168"/>
              <a:gd name="T54" fmla="*/ 2147483647 w 133"/>
              <a:gd name="T55" fmla="*/ 2147483647 h 168"/>
              <a:gd name="T56" fmla="*/ 2147483647 w 133"/>
              <a:gd name="T57" fmla="*/ 2147483647 h 168"/>
              <a:gd name="T58" fmla="*/ 2147483647 w 133"/>
              <a:gd name="T59" fmla="*/ 2147483647 h 168"/>
              <a:gd name="T60" fmla="*/ 2147483647 w 133"/>
              <a:gd name="T61" fmla="*/ 2147483647 h 168"/>
              <a:gd name="T62" fmla="*/ 2147483647 w 133"/>
              <a:gd name="T63" fmla="*/ 0 h 168"/>
              <a:gd name="T64" fmla="*/ 2147483647 w 133"/>
              <a:gd name="T65" fmla="*/ 0 h 168"/>
              <a:gd name="T66" fmla="*/ 2147483647 w 133"/>
              <a:gd name="T67" fmla="*/ 2147483647 h 168"/>
              <a:gd name="T68" fmla="*/ 2147483647 w 133"/>
              <a:gd name="T69" fmla="*/ 2147483647 h 168"/>
              <a:gd name="T70" fmla="*/ 2147483647 w 133"/>
              <a:gd name="T71" fmla="*/ 2147483647 h 168"/>
              <a:gd name="T72" fmla="*/ 2147483647 w 133"/>
              <a:gd name="T73" fmla="*/ 2147483647 h 168"/>
              <a:gd name="T74" fmla="*/ 2147483647 w 133"/>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168"/>
              <a:gd name="T116" fmla="*/ 133 w 133"/>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168">
                <a:moveTo>
                  <a:pt x="103" y="11"/>
                </a:moveTo>
                <a:lnTo>
                  <a:pt x="120" y="24"/>
                </a:lnTo>
                <a:lnTo>
                  <a:pt x="120" y="46"/>
                </a:lnTo>
                <a:lnTo>
                  <a:pt x="132" y="80"/>
                </a:lnTo>
                <a:lnTo>
                  <a:pt x="130" y="91"/>
                </a:lnTo>
                <a:lnTo>
                  <a:pt x="123" y="85"/>
                </a:lnTo>
                <a:lnTo>
                  <a:pt x="94" y="107"/>
                </a:lnTo>
                <a:lnTo>
                  <a:pt x="90" y="103"/>
                </a:lnTo>
                <a:lnTo>
                  <a:pt x="98" y="121"/>
                </a:lnTo>
                <a:lnTo>
                  <a:pt x="117" y="139"/>
                </a:lnTo>
                <a:lnTo>
                  <a:pt x="104" y="148"/>
                </a:lnTo>
                <a:lnTo>
                  <a:pt x="103" y="166"/>
                </a:lnTo>
                <a:lnTo>
                  <a:pt x="51" y="167"/>
                </a:lnTo>
                <a:lnTo>
                  <a:pt x="22" y="165"/>
                </a:lnTo>
                <a:lnTo>
                  <a:pt x="31" y="133"/>
                </a:lnTo>
                <a:lnTo>
                  <a:pt x="4" y="120"/>
                </a:lnTo>
                <a:lnTo>
                  <a:pt x="2" y="107"/>
                </a:lnTo>
                <a:lnTo>
                  <a:pt x="0" y="93"/>
                </a:lnTo>
                <a:lnTo>
                  <a:pt x="2" y="67"/>
                </a:lnTo>
                <a:lnTo>
                  <a:pt x="9" y="68"/>
                </a:lnTo>
                <a:lnTo>
                  <a:pt x="17" y="57"/>
                </a:lnTo>
                <a:lnTo>
                  <a:pt x="11" y="50"/>
                </a:lnTo>
                <a:lnTo>
                  <a:pt x="19" y="37"/>
                </a:lnTo>
                <a:lnTo>
                  <a:pt x="24" y="38"/>
                </a:lnTo>
                <a:lnTo>
                  <a:pt x="17" y="33"/>
                </a:lnTo>
                <a:lnTo>
                  <a:pt x="28" y="26"/>
                </a:lnTo>
                <a:lnTo>
                  <a:pt x="41" y="36"/>
                </a:lnTo>
                <a:lnTo>
                  <a:pt x="40" y="24"/>
                </a:lnTo>
                <a:lnTo>
                  <a:pt x="47" y="23"/>
                </a:lnTo>
                <a:lnTo>
                  <a:pt x="41" y="12"/>
                </a:lnTo>
                <a:lnTo>
                  <a:pt x="45" y="9"/>
                </a:lnTo>
                <a:lnTo>
                  <a:pt x="41" y="0"/>
                </a:lnTo>
                <a:lnTo>
                  <a:pt x="53" y="0"/>
                </a:lnTo>
                <a:lnTo>
                  <a:pt x="61" y="11"/>
                </a:lnTo>
                <a:lnTo>
                  <a:pt x="74" y="12"/>
                </a:lnTo>
                <a:lnTo>
                  <a:pt x="71" y="21"/>
                </a:lnTo>
                <a:lnTo>
                  <a:pt x="98" y="10"/>
                </a:lnTo>
                <a:lnTo>
                  <a:pt x="103"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69" name="Freeform 193"/>
          <p:cNvSpPr>
            <a:spLocks noChangeAspect="1"/>
          </p:cNvSpPr>
          <p:nvPr/>
        </p:nvSpPr>
        <p:spPr bwMode="auto">
          <a:xfrm>
            <a:off x="4970585" y="2240058"/>
            <a:ext cx="177312" cy="66675"/>
          </a:xfrm>
          <a:custGeom>
            <a:avLst/>
            <a:gdLst>
              <a:gd name="T0" fmla="*/ 2147483647 w 110"/>
              <a:gd name="T1" fmla="*/ 2147483647 h 45"/>
              <a:gd name="T2" fmla="*/ 2147483647 w 110"/>
              <a:gd name="T3" fmla="*/ 0 h 45"/>
              <a:gd name="T4" fmla="*/ 2147483647 w 110"/>
              <a:gd name="T5" fmla="*/ 0 h 45"/>
              <a:gd name="T6" fmla="*/ 2147483647 w 110"/>
              <a:gd name="T7" fmla="*/ 2147483647 h 45"/>
              <a:gd name="T8" fmla="*/ 2147483647 w 110"/>
              <a:gd name="T9" fmla="*/ 2147483647 h 45"/>
              <a:gd name="T10" fmla="*/ 0 w 110"/>
              <a:gd name="T11" fmla="*/ 2147483647 h 45"/>
              <a:gd name="T12" fmla="*/ 2147483647 w 110"/>
              <a:gd name="T13" fmla="*/ 2147483647 h 45"/>
              <a:gd name="T14" fmla="*/ 2147483647 w 110"/>
              <a:gd name="T15" fmla="*/ 2147483647 h 45"/>
              <a:gd name="T16" fmla="*/ 2147483647 w 110"/>
              <a:gd name="T17" fmla="*/ 2147483647 h 45"/>
              <a:gd name="T18" fmla="*/ 2147483647 w 110"/>
              <a:gd name="T19" fmla="*/ 2147483647 h 45"/>
              <a:gd name="T20" fmla="*/ 2147483647 w 110"/>
              <a:gd name="T21" fmla="*/ 2147483647 h 45"/>
              <a:gd name="T22" fmla="*/ 2147483647 w 110"/>
              <a:gd name="T23" fmla="*/ 2147483647 h 45"/>
              <a:gd name="T24" fmla="*/ 2147483647 w 11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45"/>
              <a:gd name="T41" fmla="*/ 110 w 11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45">
                <a:moveTo>
                  <a:pt x="107" y="8"/>
                </a:moveTo>
                <a:lnTo>
                  <a:pt x="105" y="0"/>
                </a:lnTo>
                <a:lnTo>
                  <a:pt x="62" y="0"/>
                </a:lnTo>
                <a:lnTo>
                  <a:pt x="49" y="9"/>
                </a:lnTo>
                <a:lnTo>
                  <a:pt x="48" y="23"/>
                </a:lnTo>
                <a:lnTo>
                  <a:pt x="0" y="24"/>
                </a:lnTo>
                <a:lnTo>
                  <a:pt x="3" y="34"/>
                </a:lnTo>
                <a:lnTo>
                  <a:pt x="15" y="36"/>
                </a:lnTo>
                <a:lnTo>
                  <a:pt x="38" y="33"/>
                </a:lnTo>
                <a:lnTo>
                  <a:pt x="61" y="44"/>
                </a:lnTo>
                <a:lnTo>
                  <a:pt x="95" y="36"/>
                </a:lnTo>
                <a:lnTo>
                  <a:pt x="109" y="13"/>
                </a:lnTo>
                <a:lnTo>
                  <a:pt x="107"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0" name="Freeform 194"/>
          <p:cNvSpPr>
            <a:spLocks noChangeAspect="1"/>
          </p:cNvSpPr>
          <p:nvPr/>
        </p:nvSpPr>
        <p:spPr bwMode="auto">
          <a:xfrm>
            <a:off x="4970584" y="2239963"/>
            <a:ext cx="183174" cy="74612"/>
          </a:xfrm>
          <a:custGeom>
            <a:avLst/>
            <a:gdLst>
              <a:gd name="T0" fmla="*/ 2147483647 w 115"/>
              <a:gd name="T1" fmla="*/ 2147483647 h 52"/>
              <a:gd name="T2" fmla="*/ 2147483647 w 115"/>
              <a:gd name="T3" fmla="*/ 0 h 52"/>
              <a:gd name="T4" fmla="*/ 2147483647 w 115"/>
              <a:gd name="T5" fmla="*/ 0 h 52"/>
              <a:gd name="T6" fmla="*/ 2147483647 w 115"/>
              <a:gd name="T7" fmla="*/ 2147483647 h 52"/>
              <a:gd name="T8" fmla="*/ 2147483647 w 115"/>
              <a:gd name="T9" fmla="*/ 2147483647 h 52"/>
              <a:gd name="T10" fmla="*/ 0 w 115"/>
              <a:gd name="T11" fmla="*/ 2147483647 h 52"/>
              <a:gd name="T12" fmla="*/ 2147483647 w 115"/>
              <a:gd name="T13" fmla="*/ 2147483647 h 52"/>
              <a:gd name="T14" fmla="*/ 2147483647 w 115"/>
              <a:gd name="T15" fmla="*/ 2147483647 h 52"/>
              <a:gd name="T16" fmla="*/ 2147483647 w 115"/>
              <a:gd name="T17" fmla="*/ 2147483647 h 52"/>
              <a:gd name="T18" fmla="*/ 2147483647 w 115"/>
              <a:gd name="T19" fmla="*/ 2147483647 h 52"/>
              <a:gd name="T20" fmla="*/ 2147483647 w 115"/>
              <a:gd name="T21" fmla="*/ 2147483647 h 52"/>
              <a:gd name="T22" fmla="*/ 2147483647 w 115"/>
              <a:gd name="T23" fmla="*/ 2147483647 h 52"/>
              <a:gd name="T24" fmla="*/ 2147483647 w 115"/>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52"/>
              <a:gd name="T41" fmla="*/ 115 w 11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52">
                <a:moveTo>
                  <a:pt x="112" y="9"/>
                </a:moveTo>
                <a:lnTo>
                  <a:pt x="110" y="0"/>
                </a:lnTo>
                <a:lnTo>
                  <a:pt x="64" y="0"/>
                </a:lnTo>
                <a:lnTo>
                  <a:pt x="52" y="11"/>
                </a:lnTo>
                <a:lnTo>
                  <a:pt x="51" y="27"/>
                </a:lnTo>
                <a:lnTo>
                  <a:pt x="0" y="28"/>
                </a:lnTo>
                <a:lnTo>
                  <a:pt x="3" y="39"/>
                </a:lnTo>
                <a:lnTo>
                  <a:pt x="14" y="42"/>
                </a:lnTo>
                <a:lnTo>
                  <a:pt x="40" y="38"/>
                </a:lnTo>
                <a:lnTo>
                  <a:pt x="63" y="51"/>
                </a:lnTo>
                <a:lnTo>
                  <a:pt x="101" y="42"/>
                </a:lnTo>
                <a:lnTo>
                  <a:pt x="114" y="15"/>
                </a:lnTo>
                <a:lnTo>
                  <a:pt x="11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1" name="Freeform 195"/>
          <p:cNvSpPr>
            <a:spLocks noChangeAspect="1"/>
          </p:cNvSpPr>
          <p:nvPr/>
        </p:nvSpPr>
        <p:spPr bwMode="auto">
          <a:xfrm>
            <a:off x="4815254" y="2155825"/>
            <a:ext cx="77666" cy="58738"/>
          </a:xfrm>
          <a:custGeom>
            <a:avLst/>
            <a:gdLst>
              <a:gd name="T0" fmla="*/ 2147483647 w 49"/>
              <a:gd name="T1" fmla="*/ 0 h 41"/>
              <a:gd name="T2" fmla="*/ 2147483647 w 49"/>
              <a:gd name="T3" fmla="*/ 2147483647 h 41"/>
              <a:gd name="T4" fmla="*/ 0 w 49"/>
              <a:gd name="T5" fmla="*/ 2147483647 h 41"/>
              <a:gd name="T6" fmla="*/ 2147483647 w 49"/>
              <a:gd name="T7" fmla="*/ 2147483647 h 41"/>
              <a:gd name="T8" fmla="*/ 2147483647 w 49"/>
              <a:gd name="T9" fmla="*/ 2147483647 h 41"/>
              <a:gd name="T10" fmla="*/ 2147483647 w 49"/>
              <a:gd name="T11" fmla="*/ 2147483647 h 41"/>
              <a:gd name="T12" fmla="*/ 2147483647 w 49"/>
              <a:gd name="T13" fmla="*/ 2147483647 h 41"/>
              <a:gd name="T14" fmla="*/ 2147483647 w 49"/>
              <a:gd name="T15" fmla="*/ 2147483647 h 41"/>
              <a:gd name="T16" fmla="*/ 2147483647 w 49"/>
              <a:gd name="T17" fmla="*/ 2147483647 h 41"/>
              <a:gd name="T18" fmla="*/ 2147483647 w 49"/>
              <a:gd name="T19" fmla="*/ 2147483647 h 41"/>
              <a:gd name="T20" fmla="*/ 2147483647 w 49"/>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1"/>
              <a:gd name="T35" fmla="*/ 49 w 4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1">
                <a:moveTo>
                  <a:pt x="34" y="0"/>
                </a:moveTo>
                <a:lnTo>
                  <a:pt x="10" y="1"/>
                </a:lnTo>
                <a:lnTo>
                  <a:pt x="0" y="6"/>
                </a:lnTo>
                <a:lnTo>
                  <a:pt x="21" y="30"/>
                </a:lnTo>
                <a:lnTo>
                  <a:pt x="31" y="28"/>
                </a:lnTo>
                <a:lnTo>
                  <a:pt x="32" y="37"/>
                </a:lnTo>
                <a:lnTo>
                  <a:pt x="42" y="40"/>
                </a:lnTo>
                <a:lnTo>
                  <a:pt x="41" y="31"/>
                </a:lnTo>
                <a:lnTo>
                  <a:pt x="48" y="27"/>
                </a:lnTo>
                <a:lnTo>
                  <a:pt x="46" y="12"/>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2" name="Freeform 196"/>
          <p:cNvSpPr>
            <a:spLocks noChangeAspect="1"/>
          </p:cNvSpPr>
          <p:nvPr/>
        </p:nvSpPr>
        <p:spPr bwMode="auto">
          <a:xfrm>
            <a:off x="4947138" y="1947863"/>
            <a:ext cx="65943" cy="88900"/>
          </a:xfrm>
          <a:custGeom>
            <a:avLst/>
            <a:gdLst>
              <a:gd name="T0" fmla="*/ 2147483647 w 41"/>
              <a:gd name="T1" fmla="*/ 2147483647 h 62"/>
              <a:gd name="T2" fmla="*/ 2147483647 w 41"/>
              <a:gd name="T3" fmla="*/ 2147483647 h 62"/>
              <a:gd name="T4" fmla="*/ 2147483647 w 41"/>
              <a:gd name="T5" fmla="*/ 2147483647 h 62"/>
              <a:gd name="T6" fmla="*/ 0 w 41"/>
              <a:gd name="T7" fmla="*/ 2147483647 h 62"/>
              <a:gd name="T8" fmla="*/ 2147483647 w 41"/>
              <a:gd name="T9" fmla="*/ 2147483647 h 62"/>
              <a:gd name="T10" fmla="*/ 2147483647 w 41"/>
              <a:gd name="T11" fmla="*/ 0 h 62"/>
              <a:gd name="T12" fmla="*/ 2147483647 w 41"/>
              <a:gd name="T13" fmla="*/ 2147483647 h 62"/>
              <a:gd name="T14" fmla="*/ 2147483647 w 41"/>
              <a:gd name="T15" fmla="*/ 2147483647 h 62"/>
              <a:gd name="T16" fmla="*/ 2147483647 w 41"/>
              <a:gd name="T17" fmla="*/ 2147483647 h 62"/>
              <a:gd name="T18" fmla="*/ 2147483647 w 41"/>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2"/>
              <a:gd name="T32" fmla="*/ 41 w 4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2">
                <a:moveTo>
                  <a:pt x="20" y="61"/>
                </a:moveTo>
                <a:lnTo>
                  <a:pt x="8" y="61"/>
                </a:lnTo>
                <a:lnTo>
                  <a:pt x="8" y="52"/>
                </a:lnTo>
                <a:lnTo>
                  <a:pt x="0" y="47"/>
                </a:lnTo>
                <a:lnTo>
                  <a:pt x="3" y="17"/>
                </a:lnTo>
                <a:lnTo>
                  <a:pt x="34" y="0"/>
                </a:lnTo>
                <a:lnTo>
                  <a:pt x="29" y="24"/>
                </a:lnTo>
                <a:lnTo>
                  <a:pt x="40" y="29"/>
                </a:lnTo>
                <a:lnTo>
                  <a:pt x="21" y="44"/>
                </a:lnTo>
                <a:lnTo>
                  <a:pt x="20"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3" name="Freeform 197"/>
          <p:cNvSpPr>
            <a:spLocks noChangeAspect="1"/>
          </p:cNvSpPr>
          <p:nvPr/>
        </p:nvSpPr>
        <p:spPr bwMode="auto">
          <a:xfrm>
            <a:off x="4982308" y="2014538"/>
            <a:ext cx="29308" cy="19050"/>
          </a:xfrm>
          <a:custGeom>
            <a:avLst/>
            <a:gdLst>
              <a:gd name="T0" fmla="*/ 2147483647 w 18"/>
              <a:gd name="T1" fmla="*/ 2147483647 h 13"/>
              <a:gd name="T2" fmla="*/ 2147483647 w 18"/>
              <a:gd name="T3" fmla="*/ 0 h 13"/>
              <a:gd name="T4" fmla="*/ 2147483647 w 18"/>
              <a:gd name="T5" fmla="*/ 2147483647 h 13"/>
              <a:gd name="T6" fmla="*/ 2147483647 w 18"/>
              <a:gd name="T7" fmla="*/ 2147483647 h 13"/>
              <a:gd name="T8" fmla="*/ 0 w 18"/>
              <a:gd name="T9" fmla="*/ 2147483647 h 13"/>
              <a:gd name="T10" fmla="*/ 2147483647 w 18"/>
              <a:gd name="T11" fmla="*/ 2147483647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4" y="1"/>
                </a:moveTo>
                <a:lnTo>
                  <a:pt x="12" y="0"/>
                </a:lnTo>
                <a:lnTo>
                  <a:pt x="17" y="9"/>
                </a:lnTo>
                <a:lnTo>
                  <a:pt x="5" y="12"/>
                </a:lnTo>
                <a:lnTo>
                  <a:pt x="0" y="2"/>
                </a:lnTo>
                <a:lnTo>
                  <a:pt x="4"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4" name="Freeform 198"/>
          <p:cNvSpPr>
            <a:spLocks noChangeAspect="1"/>
          </p:cNvSpPr>
          <p:nvPr/>
        </p:nvSpPr>
        <p:spPr bwMode="auto">
          <a:xfrm>
            <a:off x="5011615" y="2035178"/>
            <a:ext cx="17585" cy="9525"/>
          </a:xfrm>
          <a:custGeom>
            <a:avLst/>
            <a:gdLst>
              <a:gd name="T0" fmla="*/ 2147483647 w 12"/>
              <a:gd name="T1" fmla="*/ 0 h 6"/>
              <a:gd name="T2" fmla="*/ 2147483647 w 12"/>
              <a:gd name="T3" fmla="*/ 2147483647 h 6"/>
              <a:gd name="T4" fmla="*/ 0 w 12"/>
              <a:gd name="T5" fmla="*/ 2147483647 h 6"/>
              <a:gd name="T6" fmla="*/ 2147483647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3" y="0"/>
                </a:moveTo>
                <a:lnTo>
                  <a:pt x="11" y="5"/>
                </a:lnTo>
                <a:lnTo>
                  <a:pt x="0" y="3"/>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5" name="Freeform 199"/>
          <p:cNvSpPr>
            <a:spLocks noChangeAspect="1"/>
          </p:cNvSpPr>
          <p:nvPr/>
        </p:nvSpPr>
        <p:spPr bwMode="auto">
          <a:xfrm>
            <a:off x="5029200" y="2035176"/>
            <a:ext cx="7327" cy="11113"/>
          </a:xfrm>
          <a:custGeom>
            <a:avLst/>
            <a:gdLst>
              <a:gd name="T0" fmla="*/ 0 w 5"/>
              <a:gd name="T1" fmla="*/ 0 h 8"/>
              <a:gd name="T2" fmla="*/ 2147483647 w 5"/>
              <a:gd name="T3" fmla="*/ 0 h 8"/>
              <a:gd name="T4" fmla="*/ 2147483647 w 5"/>
              <a:gd name="T5" fmla="*/ 2147483647 h 8"/>
              <a:gd name="T6" fmla="*/ 0 w 5"/>
              <a:gd name="T7" fmla="*/ 0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0" y="0"/>
                </a:moveTo>
                <a:lnTo>
                  <a:pt x="4" y="0"/>
                </a:lnTo>
                <a:lnTo>
                  <a:pt x="2" y="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6" name="Freeform 200"/>
          <p:cNvSpPr>
            <a:spLocks noChangeAspect="1"/>
          </p:cNvSpPr>
          <p:nvPr/>
        </p:nvSpPr>
        <p:spPr bwMode="auto">
          <a:xfrm>
            <a:off x="5008685" y="1997076"/>
            <a:ext cx="41031" cy="36513"/>
          </a:xfrm>
          <a:custGeom>
            <a:avLst/>
            <a:gdLst>
              <a:gd name="T0" fmla="*/ 2147483647 w 26"/>
              <a:gd name="T1" fmla="*/ 2147483647 h 25"/>
              <a:gd name="T2" fmla="*/ 2147483647 w 26"/>
              <a:gd name="T3" fmla="*/ 2147483647 h 25"/>
              <a:gd name="T4" fmla="*/ 2147483647 w 26"/>
              <a:gd name="T5" fmla="*/ 2147483647 h 25"/>
              <a:gd name="T6" fmla="*/ 2147483647 w 26"/>
              <a:gd name="T7" fmla="*/ 0 h 25"/>
              <a:gd name="T8" fmla="*/ 2147483647 w 26"/>
              <a:gd name="T9" fmla="*/ 2147483647 h 25"/>
              <a:gd name="T10" fmla="*/ 2147483647 w 26"/>
              <a:gd name="T11" fmla="*/ 2147483647 h 25"/>
              <a:gd name="T12" fmla="*/ 2147483647 w 26"/>
              <a:gd name="T13" fmla="*/ 2147483647 h 25"/>
              <a:gd name="T14" fmla="*/ 0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7" y="2"/>
                </a:moveTo>
                <a:lnTo>
                  <a:pt x="16" y="10"/>
                </a:lnTo>
                <a:lnTo>
                  <a:pt x="14" y="2"/>
                </a:lnTo>
                <a:lnTo>
                  <a:pt x="22" y="0"/>
                </a:lnTo>
                <a:lnTo>
                  <a:pt x="25" y="10"/>
                </a:lnTo>
                <a:lnTo>
                  <a:pt x="17" y="24"/>
                </a:lnTo>
                <a:lnTo>
                  <a:pt x="12" y="23"/>
                </a:lnTo>
                <a:lnTo>
                  <a:pt x="0" y="1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7" name="Freeform 201"/>
          <p:cNvSpPr>
            <a:spLocks noChangeAspect="1"/>
          </p:cNvSpPr>
          <p:nvPr/>
        </p:nvSpPr>
        <p:spPr bwMode="auto">
          <a:xfrm>
            <a:off x="5199185" y="1571627"/>
            <a:ext cx="247650" cy="303213"/>
          </a:xfrm>
          <a:custGeom>
            <a:avLst/>
            <a:gdLst>
              <a:gd name="T0" fmla="*/ 2147483647 w 155"/>
              <a:gd name="T1" fmla="*/ 2147483647 h 209"/>
              <a:gd name="T2" fmla="*/ 2147483647 w 155"/>
              <a:gd name="T3" fmla="*/ 2147483647 h 209"/>
              <a:gd name="T4" fmla="*/ 2147483647 w 155"/>
              <a:gd name="T5" fmla="*/ 2147483647 h 209"/>
              <a:gd name="T6" fmla="*/ 2147483647 w 155"/>
              <a:gd name="T7" fmla="*/ 2147483647 h 209"/>
              <a:gd name="T8" fmla="*/ 2147483647 w 155"/>
              <a:gd name="T9" fmla="*/ 2147483647 h 209"/>
              <a:gd name="T10" fmla="*/ 2147483647 w 155"/>
              <a:gd name="T11" fmla="*/ 2147483647 h 209"/>
              <a:gd name="T12" fmla="*/ 2147483647 w 155"/>
              <a:gd name="T13" fmla="*/ 2147483647 h 209"/>
              <a:gd name="T14" fmla="*/ 2147483647 w 155"/>
              <a:gd name="T15" fmla="*/ 2147483647 h 209"/>
              <a:gd name="T16" fmla="*/ 2147483647 w 155"/>
              <a:gd name="T17" fmla="*/ 2147483647 h 209"/>
              <a:gd name="T18" fmla="*/ 2147483647 w 155"/>
              <a:gd name="T19" fmla="*/ 2147483647 h 209"/>
              <a:gd name="T20" fmla="*/ 2147483647 w 155"/>
              <a:gd name="T21" fmla="*/ 2147483647 h 209"/>
              <a:gd name="T22" fmla="*/ 2147483647 w 155"/>
              <a:gd name="T23" fmla="*/ 2147483647 h 209"/>
              <a:gd name="T24" fmla="*/ 2147483647 w 155"/>
              <a:gd name="T25" fmla="*/ 2147483647 h 209"/>
              <a:gd name="T26" fmla="*/ 2147483647 w 155"/>
              <a:gd name="T27" fmla="*/ 2147483647 h 209"/>
              <a:gd name="T28" fmla="*/ 0 w 155"/>
              <a:gd name="T29" fmla="*/ 2147483647 h 209"/>
              <a:gd name="T30" fmla="*/ 2147483647 w 155"/>
              <a:gd name="T31" fmla="*/ 2147483647 h 209"/>
              <a:gd name="T32" fmla="*/ 2147483647 w 155"/>
              <a:gd name="T33" fmla="*/ 2147483647 h 209"/>
              <a:gd name="T34" fmla="*/ 2147483647 w 155"/>
              <a:gd name="T35" fmla="*/ 2147483647 h 209"/>
              <a:gd name="T36" fmla="*/ 2147483647 w 155"/>
              <a:gd name="T37" fmla="*/ 2147483647 h 209"/>
              <a:gd name="T38" fmla="*/ 2147483647 w 155"/>
              <a:gd name="T39" fmla="*/ 2147483647 h 209"/>
              <a:gd name="T40" fmla="*/ 2147483647 w 155"/>
              <a:gd name="T41" fmla="*/ 0 h 209"/>
              <a:gd name="T42" fmla="*/ 2147483647 w 155"/>
              <a:gd name="T43" fmla="*/ 2147483647 h 209"/>
              <a:gd name="T44" fmla="*/ 2147483647 w 155"/>
              <a:gd name="T45" fmla="*/ 2147483647 h 209"/>
              <a:gd name="T46" fmla="*/ 2147483647 w 155"/>
              <a:gd name="T47" fmla="*/ 2147483647 h 209"/>
              <a:gd name="T48" fmla="*/ 2147483647 w 155"/>
              <a:gd name="T49" fmla="*/ 2147483647 h 209"/>
              <a:gd name="T50" fmla="*/ 2147483647 w 155"/>
              <a:gd name="T51" fmla="*/ 2147483647 h 209"/>
              <a:gd name="T52" fmla="*/ 2147483647 w 155"/>
              <a:gd name="T53" fmla="*/ 2147483647 h 209"/>
              <a:gd name="T54" fmla="*/ 2147483647 w 155"/>
              <a:gd name="T55" fmla="*/ 2147483647 h 209"/>
              <a:gd name="T56" fmla="*/ 2147483647 w 155"/>
              <a:gd name="T57" fmla="*/ 2147483647 h 209"/>
              <a:gd name="T58" fmla="*/ 2147483647 w 155"/>
              <a:gd name="T59" fmla="*/ 2147483647 h 209"/>
              <a:gd name="T60" fmla="*/ 2147483647 w 155"/>
              <a:gd name="T61" fmla="*/ 2147483647 h 209"/>
              <a:gd name="T62" fmla="*/ 2147483647 w 155"/>
              <a:gd name="T63" fmla="*/ 2147483647 h 209"/>
              <a:gd name="T64" fmla="*/ 2147483647 w 155"/>
              <a:gd name="T65" fmla="*/ 2147483647 h 209"/>
              <a:gd name="T66" fmla="*/ 2147483647 w 155"/>
              <a:gd name="T67" fmla="*/ 2147483647 h 209"/>
              <a:gd name="T68" fmla="*/ 2147483647 w 155"/>
              <a:gd name="T69" fmla="*/ 2147483647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5"/>
              <a:gd name="T106" fmla="*/ 0 h 209"/>
              <a:gd name="T107" fmla="*/ 155 w 155"/>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5" h="209">
                <a:moveTo>
                  <a:pt x="47" y="208"/>
                </a:moveTo>
                <a:lnTo>
                  <a:pt x="41" y="200"/>
                </a:lnTo>
                <a:lnTo>
                  <a:pt x="20" y="194"/>
                </a:lnTo>
                <a:lnTo>
                  <a:pt x="24" y="176"/>
                </a:lnTo>
                <a:lnTo>
                  <a:pt x="13" y="150"/>
                </a:lnTo>
                <a:lnTo>
                  <a:pt x="21" y="143"/>
                </a:lnTo>
                <a:lnTo>
                  <a:pt x="59" y="106"/>
                </a:lnTo>
                <a:lnTo>
                  <a:pt x="71" y="103"/>
                </a:lnTo>
                <a:lnTo>
                  <a:pt x="65" y="93"/>
                </a:lnTo>
                <a:lnTo>
                  <a:pt x="50" y="83"/>
                </a:lnTo>
                <a:lnTo>
                  <a:pt x="43" y="76"/>
                </a:lnTo>
                <a:lnTo>
                  <a:pt x="47" y="67"/>
                </a:lnTo>
                <a:lnTo>
                  <a:pt x="39" y="58"/>
                </a:lnTo>
                <a:lnTo>
                  <a:pt x="39" y="42"/>
                </a:lnTo>
                <a:lnTo>
                  <a:pt x="0" y="18"/>
                </a:lnTo>
                <a:lnTo>
                  <a:pt x="8" y="13"/>
                </a:lnTo>
                <a:lnTo>
                  <a:pt x="24" y="25"/>
                </a:lnTo>
                <a:lnTo>
                  <a:pt x="51" y="26"/>
                </a:lnTo>
                <a:lnTo>
                  <a:pt x="64" y="21"/>
                </a:lnTo>
                <a:lnTo>
                  <a:pt x="66" y="5"/>
                </a:lnTo>
                <a:lnTo>
                  <a:pt x="90" y="0"/>
                </a:lnTo>
                <a:lnTo>
                  <a:pt x="105" y="8"/>
                </a:lnTo>
                <a:lnTo>
                  <a:pt x="106" y="18"/>
                </a:lnTo>
                <a:lnTo>
                  <a:pt x="101" y="23"/>
                </a:lnTo>
                <a:lnTo>
                  <a:pt x="101" y="33"/>
                </a:lnTo>
                <a:lnTo>
                  <a:pt x="122" y="49"/>
                </a:lnTo>
                <a:lnTo>
                  <a:pt x="114" y="62"/>
                </a:lnTo>
                <a:lnTo>
                  <a:pt x="129" y="86"/>
                </a:lnTo>
                <a:lnTo>
                  <a:pt x="126" y="105"/>
                </a:lnTo>
                <a:lnTo>
                  <a:pt x="139" y="117"/>
                </a:lnTo>
                <a:lnTo>
                  <a:pt x="135" y="130"/>
                </a:lnTo>
                <a:lnTo>
                  <a:pt x="152" y="143"/>
                </a:lnTo>
                <a:lnTo>
                  <a:pt x="154" y="149"/>
                </a:lnTo>
                <a:lnTo>
                  <a:pt x="107" y="195"/>
                </a:lnTo>
                <a:lnTo>
                  <a:pt x="47" y="2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8" name="Freeform 202"/>
          <p:cNvSpPr>
            <a:spLocks noChangeAspect="1"/>
          </p:cNvSpPr>
          <p:nvPr/>
        </p:nvSpPr>
        <p:spPr bwMode="auto">
          <a:xfrm>
            <a:off x="5196258" y="1860550"/>
            <a:ext cx="13189" cy="12700"/>
          </a:xfrm>
          <a:custGeom>
            <a:avLst/>
            <a:gdLst>
              <a:gd name="T0" fmla="*/ 2147483647 w 8"/>
              <a:gd name="T1" fmla="*/ 0 h 8"/>
              <a:gd name="T2" fmla="*/ 0 w 8"/>
              <a:gd name="T3" fmla="*/ 2147483647 h 8"/>
              <a:gd name="T4" fmla="*/ 2147483647 w 8"/>
              <a:gd name="T5" fmla="*/ 2147483647 h 8"/>
              <a:gd name="T6" fmla="*/ 2147483647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6"/>
                </a:lnTo>
                <a:lnTo>
                  <a:pt x="7" y="7"/>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79" name="Freeform 203"/>
          <p:cNvSpPr>
            <a:spLocks noChangeAspect="1"/>
          </p:cNvSpPr>
          <p:nvPr/>
        </p:nvSpPr>
        <p:spPr bwMode="auto">
          <a:xfrm>
            <a:off x="4633546" y="2163763"/>
            <a:ext cx="306266" cy="292100"/>
          </a:xfrm>
          <a:custGeom>
            <a:avLst/>
            <a:gdLst>
              <a:gd name="T0" fmla="*/ 2147483647 w 191"/>
              <a:gd name="T1" fmla="*/ 0 h 199"/>
              <a:gd name="T2" fmla="*/ 2147483647 w 191"/>
              <a:gd name="T3" fmla="*/ 2147483647 h 199"/>
              <a:gd name="T4" fmla="*/ 2147483647 w 191"/>
              <a:gd name="T5" fmla="*/ 2147483647 h 199"/>
              <a:gd name="T6" fmla="*/ 2147483647 w 191"/>
              <a:gd name="T7" fmla="*/ 2147483647 h 199"/>
              <a:gd name="T8" fmla="*/ 2147483647 w 191"/>
              <a:gd name="T9" fmla="*/ 2147483647 h 199"/>
              <a:gd name="T10" fmla="*/ 2147483647 w 191"/>
              <a:gd name="T11" fmla="*/ 2147483647 h 199"/>
              <a:gd name="T12" fmla="*/ 2147483647 w 191"/>
              <a:gd name="T13" fmla="*/ 2147483647 h 199"/>
              <a:gd name="T14" fmla="*/ 2147483647 w 191"/>
              <a:gd name="T15" fmla="*/ 2147483647 h 199"/>
              <a:gd name="T16" fmla="*/ 2147483647 w 191"/>
              <a:gd name="T17" fmla="*/ 2147483647 h 199"/>
              <a:gd name="T18" fmla="*/ 2147483647 w 191"/>
              <a:gd name="T19" fmla="*/ 2147483647 h 199"/>
              <a:gd name="T20" fmla="*/ 2147483647 w 191"/>
              <a:gd name="T21" fmla="*/ 2147483647 h 199"/>
              <a:gd name="T22" fmla="*/ 2147483647 w 191"/>
              <a:gd name="T23" fmla="*/ 2147483647 h 199"/>
              <a:gd name="T24" fmla="*/ 2147483647 w 191"/>
              <a:gd name="T25" fmla="*/ 2147483647 h 199"/>
              <a:gd name="T26" fmla="*/ 2147483647 w 191"/>
              <a:gd name="T27" fmla="*/ 2147483647 h 199"/>
              <a:gd name="T28" fmla="*/ 2147483647 w 191"/>
              <a:gd name="T29" fmla="*/ 2147483647 h 199"/>
              <a:gd name="T30" fmla="*/ 2147483647 w 191"/>
              <a:gd name="T31" fmla="*/ 2147483647 h 199"/>
              <a:gd name="T32" fmla="*/ 2147483647 w 191"/>
              <a:gd name="T33" fmla="*/ 2147483647 h 199"/>
              <a:gd name="T34" fmla="*/ 2147483647 w 191"/>
              <a:gd name="T35" fmla="*/ 2147483647 h 199"/>
              <a:gd name="T36" fmla="*/ 2147483647 w 191"/>
              <a:gd name="T37" fmla="*/ 2147483647 h 199"/>
              <a:gd name="T38" fmla="*/ 2147483647 w 191"/>
              <a:gd name="T39" fmla="*/ 2147483647 h 199"/>
              <a:gd name="T40" fmla="*/ 2147483647 w 191"/>
              <a:gd name="T41" fmla="*/ 2147483647 h 199"/>
              <a:gd name="T42" fmla="*/ 2147483647 w 191"/>
              <a:gd name="T43" fmla="*/ 2147483647 h 199"/>
              <a:gd name="T44" fmla="*/ 2147483647 w 191"/>
              <a:gd name="T45" fmla="*/ 2147483647 h 199"/>
              <a:gd name="T46" fmla="*/ 2147483647 w 191"/>
              <a:gd name="T47" fmla="*/ 2147483647 h 199"/>
              <a:gd name="T48" fmla="*/ 2147483647 w 191"/>
              <a:gd name="T49" fmla="*/ 2147483647 h 199"/>
              <a:gd name="T50" fmla="*/ 2147483647 w 191"/>
              <a:gd name="T51" fmla="*/ 2147483647 h 199"/>
              <a:gd name="T52" fmla="*/ 2147483647 w 191"/>
              <a:gd name="T53" fmla="*/ 2147483647 h 199"/>
              <a:gd name="T54" fmla="*/ 2147483647 w 191"/>
              <a:gd name="T55" fmla="*/ 2147483647 h 199"/>
              <a:gd name="T56" fmla="*/ 2147483647 w 191"/>
              <a:gd name="T57" fmla="*/ 2147483647 h 199"/>
              <a:gd name="T58" fmla="*/ 2147483647 w 191"/>
              <a:gd name="T59" fmla="*/ 2147483647 h 199"/>
              <a:gd name="T60" fmla="*/ 2147483647 w 191"/>
              <a:gd name="T61" fmla="*/ 2147483647 h 199"/>
              <a:gd name="T62" fmla="*/ 2147483647 w 191"/>
              <a:gd name="T63" fmla="*/ 2147483647 h 199"/>
              <a:gd name="T64" fmla="*/ 0 w 191"/>
              <a:gd name="T65" fmla="*/ 2147483647 h 199"/>
              <a:gd name="T66" fmla="*/ 2147483647 w 191"/>
              <a:gd name="T67" fmla="*/ 2147483647 h 199"/>
              <a:gd name="T68" fmla="*/ 2147483647 w 191"/>
              <a:gd name="T69" fmla="*/ 2147483647 h 199"/>
              <a:gd name="T70" fmla="*/ 2147483647 w 191"/>
              <a:gd name="T71" fmla="*/ 2147483647 h 199"/>
              <a:gd name="T72" fmla="*/ 2147483647 w 191"/>
              <a:gd name="T73" fmla="*/ 2147483647 h 199"/>
              <a:gd name="T74" fmla="*/ 2147483647 w 191"/>
              <a:gd name="T75" fmla="*/ 2147483647 h 199"/>
              <a:gd name="T76" fmla="*/ 2147483647 w 191"/>
              <a:gd name="T77" fmla="*/ 2147483647 h 199"/>
              <a:gd name="T78" fmla="*/ 2147483647 w 191"/>
              <a:gd name="T79" fmla="*/ 2147483647 h 199"/>
              <a:gd name="T80" fmla="*/ 2147483647 w 191"/>
              <a:gd name="T81" fmla="*/ 2147483647 h 199"/>
              <a:gd name="T82" fmla="*/ 2147483647 w 191"/>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99"/>
              <a:gd name="T128" fmla="*/ 191 w 191"/>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99">
                <a:moveTo>
                  <a:pt x="112" y="0"/>
                </a:moveTo>
                <a:lnTo>
                  <a:pt x="133" y="24"/>
                </a:lnTo>
                <a:lnTo>
                  <a:pt x="143" y="22"/>
                </a:lnTo>
                <a:lnTo>
                  <a:pt x="144" y="30"/>
                </a:lnTo>
                <a:lnTo>
                  <a:pt x="154" y="34"/>
                </a:lnTo>
                <a:lnTo>
                  <a:pt x="163" y="34"/>
                </a:lnTo>
                <a:lnTo>
                  <a:pt x="190" y="47"/>
                </a:lnTo>
                <a:lnTo>
                  <a:pt x="181" y="78"/>
                </a:lnTo>
                <a:lnTo>
                  <a:pt x="173" y="81"/>
                </a:lnTo>
                <a:lnTo>
                  <a:pt x="157" y="104"/>
                </a:lnTo>
                <a:lnTo>
                  <a:pt x="159" y="112"/>
                </a:lnTo>
                <a:lnTo>
                  <a:pt x="168" y="106"/>
                </a:lnTo>
                <a:lnTo>
                  <a:pt x="172" y="116"/>
                </a:lnTo>
                <a:lnTo>
                  <a:pt x="168" y="138"/>
                </a:lnTo>
                <a:lnTo>
                  <a:pt x="181" y="164"/>
                </a:lnTo>
                <a:lnTo>
                  <a:pt x="159" y="182"/>
                </a:lnTo>
                <a:lnTo>
                  <a:pt x="143" y="175"/>
                </a:lnTo>
                <a:lnTo>
                  <a:pt x="127" y="172"/>
                </a:lnTo>
                <a:lnTo>
                  <a:pt x="113" y="178"/>
                </a:lnTo>
                <a:lnTo>
                  <a:pt x="112" y="198"/>
                </a:lnTo>
                <a:lnTo>
                  <a:pt x="90" y="195"/>
                </a:lnTo>
                <a:lnTo>
                  <a:pt x="84" y="194"/>
                </a:lnTo>
                <a:lnTo>
                  <a:pt x="53" y="188"/>
                </a:lnTo>
                <a:lnTo>
                  <a:pt x="37" y="175"/>
                </a:lnTo>
                <a:lnTo>
                  <a:pt x="44" y="170"/>
                </a:lnTo>
                <a:lnTo>
                  <a:pt x="51" y="126"/>
                </a:lnTo>
                <a:lnTo>
                  <a:pt x="56" y="132"/>
                </a:lnTo>
                <a:lnTo>
                  <a:pt x="50" y="107"/>
                </a:lnTo>
                <a:lnTo>
                  <a:pt x="37" y="97"/>
                </a:lnTo>
                <a:lnTo>
                  <a:pt x="37" y="88"/>
                </a:lnTo>
                <a:lnTo>
                  <a:pt x="42" y="88"/>
                </a:lnTo>
                <a:lnTo>
                  <a:pt x="3" y="74"/>
                </a:lnTo>
                <a:lnTo>
                  <a:pt x="0" y="58"/>
                </a:lnTo>
                <a:lnTo>
                  <a:pt x="18" y="51"/>
                </a:lnTo>
                <a:lnTo>
                  <a:pt x="48" y="55"/>
                </a:lnTo>
                <a:lnTo>
                  <a:pt x="42" y="32"/>
                </a:lnTo>
                <a:lnTo>
                  <a:pt x="54" y="39"/>
                </a:lnTo>
                <a:lnTo>
                  <a:pt x="79" y="37"/>
                </a:lnTo>
                <a:lnTo>
                  <a:pt x="76" y="32"/>
                </a:lnTo>
                <a:lnTo>
                  <a:pt x="96" y="21"/>
                </a:lnTo>
                <a:lnTo>
                  <a:pt x="99" y="3"/>
                </a:lnTo>
                <a:lnTo>
                  <a:pt x="1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0" name="Freeform 204"/>
          <p:cNvSpPr>
            <a:spLocks noChangeAspect="1"/>
          </p:cNvSpPr>
          <p:nvPr/>
        </p:nvSpPr>
        <p:spPr bwMode="auto">
          <a:xfrm>
            <a:off x="4951535" y="2433638"/>
            <a:ext cx="21980" cy="57150"/>
          </a:xfrm>
          <a:custGeom>
            <a:avLst/>
            <a:gdLst>
              <a:gd name="T0" fmla="*/ 2147483647 w 14"/>
              <a:gd name="T1" fmla="*/ 0 h 38"/>
              <a:gd name="T2" fmla="*/ 2147483647 w 14"/>
              <a:gd name="T3" fmla="*/ 2147483647 h 38"/>
              <a:gd name="T4" fmla="*/ 2147483647 w 14"/>
              <a:gd name="T5" fmla="*/ 2147483647 h 38"/>
              <a:gd name="T6" fmla="*/ 0 w 14"/>
              <a:gd name="T7" fmla="*/ 2147483647 h 38"/>
              <a:gd name="T8" fmla="*/ 2147483647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0" y="0"/>
                </a:moveTo>
                <a:lnTo>
                  <a:pt x="13" y="17"/>
                </a:lnTo>
                <a:lnTo>
                  <a:pt x="8" y="37"/>
                </a:lnTo>
                <a:lnTo>
                  <a:pt x="0" y="12"/>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1" name="Freeform 205"/>
          <p:cNvSpPr>
            <a:spLocks noChangeAspect="1"/>
          </p:cNvSpPr>
          <p:nvPr/>
        </p:nvSpPr>
        <p:spPr bwMode="auto">
          <a:xfrm>
            <a:off x="5240221" y="2475008"/>
            <a:ext cx="162658" cy="142875"/>
          </a:xfrm>
          <a:custGeom>
            <a:avLst/>
            <a:gdLst>
              <a:gd name="T0" fmla="*/ 2147483647 w 103"/>
              <a:gd name="T1" fmla="*/ 0 h 98"/>
              <a:gd name="T2" fmla="*/ 2147483647 w 103"/>
              <a:gd name="T3" fmla="*/ 2147483647 h 98"/>
              <a:gd name="T4" fmla="*/ 2147483647 w 103"/>
              <a:gd name="T5" fmla="*/ 2147483647 h 98"/>
              <a:gd name="T6" fmla="*/ 2147483647 w 103"/>
              <a:gd name="T7" fmla="*/ 2147483647 h 98"/>
              <a:gd name="T8" fmla="*/ 2147483647 w 103"/>
              <a:gd name="T9" fmla="*/ 2147483647 h 98"/>
              <a:gd name="T10" fmla="*/ 0 w 103"/>
              <a:gd name="T11" fmla="*/ 2147483647 h 98"/>
              <a:gd name="T12" fmla="*/ 2147483647 w 103"/>
              <a:gd name="T13" fmla="*/ 2147483647 h 98"/>
              <a:gd name="T14" fmla="*/ 2147483647 w 103"/>
              <a:gd name="T15" fmla="*/ 2147483647 h 98"/>
              <a:gd name="T16" fmla="*/ 2147483647 w 103"/>
              <a:gd name="T17" fmla="*/ 2147483647 h 98"/>
              <a:gd name="T18" fmla="*/ 2147483647 w 103"/>
              <a:gd name="T19" fmla="*/ 2147483647 h 98"/>
              <a:gd name="T20" fmla="*/ 2147483647 w 103"/>
              <a:gd name="T21" fmla="*/ 2147483647 h 98"/>
              <a:gd name="T22" fmla="*/ 2147483647 w 103"/>
              <a:gd name="T23" fmla="*/ 2147483647 h 98"/>
              <a:gd name="T24" fmla="*/ 2147483647 w 103"/>
              <a:gd name="T25" fmla="*/ 2147483647 h 98"/>
              <a:gd name="T26" fmla="*/ 2147483647 w 103"/>
              <a:gd name="T27" fmla="*/ 2147483647 h 98"/>
              <a:gd name="T28" fmla="*/ 2147483647 w 103"/>
              <a:gd name="T29" fmla="*/ 2147483647 h 98"/>
              <a:gd name="T30" fmla="*/ 2147483647 w 103"/>
              <a:gd name="T31" fmla="*/ 2147483647 h 98"/>
              <a:gd name="T32" fmla="*/ 2147483647 w 103"/>
              <a:gd name="T33" fmla="*/ 2147483647 h 98"/>
              <a:gd name="T34" fmla="*/ 2147483647 w 103"/>
              <a:gd name="T35" fmla="*/ 2147483647 h 98"/>
              <a:gd name="T36" fmla="*/ 2147483647 w 103"/>
              <a:gd name="T37" fmla="*/ 2147483647 h 98"/>
              <a:gd name="T38" fmla="*/ 2147483647 w 103"/>
              <a:gd name="T39" fmla="*/ 2147483647 h 98"/>
              <a:gd name="T40" fmla="*/ 2147483647 w 103"/>
              <a:gd name="T41" fmla="*/ 2147483647 h 98"/>
              <a:gd name="T42" fmla="*/ 2147483647 w 103"/>
              <a:gd name="T43" fmla="*/ 2147483647 h 98"/>
              <a:gd name="T44" fmla="*/ 2147483647 w 103"/>
              <a:gd name="T45" fmla="*/ 2147483647 h 98"/>
              <a:gd name="T46" fmla="*/ 2147483647 w 103"/>
              <a:gd name="T47" fmla="*/ 2147483647 h 98"/>
              <a:gd name="T48" fmla="*/ 2147483647 w 103"/>
              <a:gd name="T49" fmla="*/ 2147483647 h 98"/>
              <a:gd name="T50" fmla="*/ 2147483647 w 103"/>
              <a:gd name="T51" fmla="*/ 2147483647 h 98"/>
              <a:gd name="T52" fmla="*/ 2147483647 w 103"/>
              <a:gd name="T53" fmla="*/ 2147483647 h 98"/>
              <a:gd name="T54" fmla="*/ 2147483647 w 103"/>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98"/>
              <a:gd name="T86" fmla="*/ 103 w 103"/>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98">
                <a:moveTo>
                  <a:pt x="98" y="0"/>
                </a:moveTo>
                <a:lnTo>
                  <a:pt x="84" y="12"/>
                </a:lnTo>
                <a:lnTo>
                  <a:pt x="68" y="7"/>
                </a:lnTo>
                <a:lnTo>
                  <a:pt x="43" y="10"/>
                </a:lnTo>
                <a:lnTo>
                  <a:pt x="13" y="21"/>
                </a:lnTo>
                <a:lnTo>
                  <a:pt x="0" y="49"/>
                </a:lnTo>
                <a:lnTo>
                  <a:pt x="17" y="64"/>
                </a:lnTo>
                <a:lnTo>
                  <a:pt x="10" y="69"/>
                </a:lnTo>
                <a:lnTo>
                  <a:pt x="19" y="82"/>
                </a:lnTo>
                <a:lnTo>
                  <a:pt x="42" y="82"/>
                </a:lnTo>
                <a:lnTo>
                  <a:pt x="65" y="97"/>
                </a:lnTo>
                <a:lnTo>
                  <a:pt x="63" y="85"/>
                </a:lnTo>
                <a:lnTo>
                  <a:pt x="40" y="68"/>
                </a:lnTo>
                <a:lnTo>
                  <a:pt x="47" y="64"/>
                </a:lnTo>
                <a:lnTo>
                  <a:pt x="46" y="58"/>
                </a:lnTo>
                <a:lnTo>
                  <a:pt x="51" y="61"/>
                </a:lnTo>
                <a:lnTo>
                  <a:pt x="40" y="44"/>
                </a:lnTo>
                <a:lnTo>
                  <a:pt x="40" y="28"/>
                </a:lnTo>
                <a:lnTo>
                  <a:pt x="55" y="45"/>
                </a:lnTo>
                <a:lnTo>
                  <a:pt x="53" y="37"/>
                </a:lnTo>
                <a:lnTo>
                  <a:pt x="61" y="45"/>
                </a:lnTo>
                <a:lnTo>
                  <a:pt x="59" y="34"/>
                </a:lnTo>
                <a:lnTo>
                  <a:pt x="68" y="38"/>
                </a:lnTo>
                <a:lnTo>
                  <a:pt x="57" y="27"/>
                </a:lnTo>
                <a:lnTo>
                  <a:pt x="68" y="21"/>
                </a:lnTo>
                <a:lnTo>
                  <a:pt x="95" y="24"/>
                </a:lnTo>
                <a:lnTo>
                  <a:pt x="102" y="9"/>
                </a:lnTo>
                <a:lnTo>
                  <a:pt x="9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2" name="Freeform 206"/>
          <p:cNvSpPr>
            <a:spLocks noChangeAspect="1"/>
          </p:cNvSpPr>
          <p:nvPr/>
        </p:nvSpPr>
        <p:spPr bwMode="auto">
          <a:xfrm>
            <a:off x="5244617" y="2589308"/>
            <a:ext cx="16119" cy="15875"/>
          </a:xfrm>
          <a:custGeom>
            <a:avLst/>
            <a:gdLst>
              <a:gd name="T0" fmla="*/ 2147483647 w 9"/>
              <a:gd name="T1" fmla="*/ 2147483647 h 10"/>
              <a:gd name="T2" fmla="*/ 2147483647 w 9"/>
              <a:gd name="T3" fmla="*/ 0 h 10"/>
              <a:gd name="T4" fmla="*/ 0 w 9"/>
              <a:gd name="T5" fmla="*/ 2147483647 h 10"/>
              <a:gd name="T6" fmla="*/ 2147483647 w 9"/>
              <a:gd name="T7" fmla="*/ 2147483647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9"/>
                </a:moveTo>
                <a:lnTo>
                  <a:pt x="6" y="0"/>
                </a:lnTo>
                <a:lnTo>
                  <a:pt x="0" y="3"/>
                </a:lnTo>
                <a:lnTo>
                  <a:pt x="8"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3" name="Freeform 207"/>
          <p:cNvSpPr>
            <a:spLocks noChangeAspect="1"/>
          </p:cNvSpPr>
          <p:nvPr/>
        </p:nvSpPr>
        <p:spPr bwMode="auto">
          <a:xfrm>
            <a:off x="5265127" y="2590800"/>
            <a:ext cx="63011" cy="71438"/>
          </a:xfrm>
          <a:custGeom>
            <a:avLst/>
            <a:gdLst>
              <a:gd name="T0" fmla="*/ 2147483647 w 39"/>
              <a:gd name="T1" fmla="*/ 0 h 46"/>
              <a:gd name="T2" fmla="*/ 0 w 39"/>
              <a:gd name="T3" fmla="*/ 2147483647 h 46"/>
              <a:gd name="T4" fmla="*/ 2147483647 w 39"/>
              <a:gd name="T5" fmla="*/ 2147483647 h 46"/>
              <a:gd name="T6" fmla="*/ 2147483647 w 39"/>
              <a:gd name="T7" fmla="*/ 2147483647 h 46"/>
              <a:gd name="T8" fmla="*/ 2147483647 w 39"/>
              <a:gd name="T9" fmla="*/ 2147483647 h 46"/>
              <a:gd name="T10" fmla="*/ 2147483647 w 39"/>
              <a:gd name="T11" fmla="*/ 2147483647 h 46"/>
              <a:gd name="T12" fmla="*/ 2147483647 w 39"/>
              <a:gd name="T13" fmla="*/ 2147483647 h 46"/>
              <a:gd name="T14" fmla="*/ 2147483647 w 39"/>
              <a:gd name="T15" fmla="*/ 2147483647 h 46"/>
              <a:gd name="T16" fmla="*/ 2147483647 w 39"/>
              <a:gd name="T17" fmla="*/ 2147483647 h 46"/>
              <a:gd name="T18" fmla="*/ 2147483647 w 39"/>
              <a:gd name="T19" fmla="*/ 2147483647 h 46"/>
              <a:gd name="T20" fmla="*/ 2147483647 w 39"/>
              <a:gd name="T21" fmla="*/ 2147483647 h 46"/>
              <a:gd name="T22" fmla="*/ 2147483647 w 39"/>
              <a:gd name="T23" fmla="*/ 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6"/>
              <a:gd name="T38" fmla="*/ 39 w 39"/>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6">
                <a:moveTo>
                  <a:pt x="14" y="0"/>
                </a:moveTo>
                <a:lnTo>
                  <a:pt x="0" y="12"/>
                </a:lnTo>
                <a:lnTo>
                  <a:pt x="9" y="23"/>
                </a:lnTo>
                <a:lnTo>
                  <a:pt x="9" y="34"/>
                </a:lnTo>
                <a:lnTo>
                  <a:pt x="15" y="30"/>
                </a:lnTo>
                <a:lnTo>
                  <a:pt x="21" y="45"/>
                </a:lnTo>
                <a:lnTo>
                  <a:pt x="25" y="36"/>
                </a:lnTo>
                <a:lnTo>
                  <a:pt x="32" y="44"/>
                </a:lnTo>
                <a:lnTo>
                  <a:pt x="27" y="20"/>
                </a:lnTo>
                <a:lnTo>
                  <a:pt x="32" y="24"/>
                </a:lnTo>
                <a:lnTo>
                  <a:pt x="38" y="20"/>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4" name="Freeform 208"/>
          <p:cNvSpPr>
            <a:spLocks noChangeAspect="1"/>
          </p:cNvSpPr>
          <p:nvPr/>
        </p:nvSpPr>
        <p:spPr bwMode="auto">
          <a:xfrm>
            <a:off x="5334000" y="2689320"/>
            <a:ext cx="70338" cy="22225"/>
          </a:xfrm>
          <a:custGeom>
            <a:avLst/>
            <a:gdLst>
              <a:gd name="T0" fmla="*/ 2147483647 w 46"/>
              <a:gd name="T1" fmla="*/ 2147483647 h 15"/>
              <a:gd name="T2" fmla="*/ 2147483647 w 46"/>
              <a:gd name="T3" fmla="*/ 0 h 15"/>
              <a:gd name="T4" fmla="*/ 0 w 46"/>
              <a:gd name="T5" fmla="*/ 2147483647 h 15"/>
              <a:gd name="T6" fmla="*/ 2147483647 w 46"/>
              <a:gd name="T7" fmla="*/ 2147483647 h 15"/>
              <a:gd name="T8" fmla="*/ 2147483647 w 46"/>
              <a:gd name="T9" fmla="*/ 2147483647 h 15"/>
              <a:gd name="T10" fmla="*/ 2147483647 w 46"/>
              <a:gd name="T11" fmla="*/ 2147483647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26" y="4"/>
                </a:moveTo>
                <a:lnTo>
                  <a:pt x="2" y="0"/>
                </a:lnTo>
                <a:lnTo>
                  <a:pt x="0" y="9"/>
                </a:lnTo>
                <a:lnTo>
                  <a:pt x="43" y="14"/>
                </a:lnTo>
                <a:lnTo>
                  <a:pt x="45" y="9"/>
                </a:lnTo>
                <a:lnTo>
                  <a:pt x="26"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5" name="Freeform 209"/>
          <p:cNvSpPr>
            <a:spLocks noChangeAspect="1"/>
          </p:cNvSpPr>
          <p:nvPr/>
        </p:nvSpPr>
        <p:spPr bwMode="auto">
          <a:xfrm>
            <a:off x="5312020" y="2570258"/>
            <a:ext cx="43962" cy="34925"/>
          </a:xfrm>
          <a:custGeom>
            <a:avLst/>
            <a:gdLst>
              <a:gd name="T0" fmla="*/ 2147483647 w 26"/>
              <a:gd name="T1" fmla="*/ 2147483647 h 24"/>
              <a:gd name="T2" fmla="*/ 2147483647 w 26"/>
              <a:gd name="T3" fmla="*/ 0 h 24"/>
              <a:gd name="T4" fmla="*/ 0 w 26"/>
              <a:gd name="T5" fmla="*/ 2147483647 h 24"/>
              <a:gd name="T6" fmla="*/ 2147483647 w 26"/>
              <a:gd name="T7" fmla="*/ 2147483647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25" y="23"/>
                </a:moveTo>
                <a:lnTo>
                  <a:pt x="6" y="0"/>
                </a:lnTo>
                <a:lnTo>
                  <a:pt x="0" y="4"/>
                </a:lnTo>
                <a:lnTo>
                  <a:pt x="25"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6" name="Freeform 210"/>
          <p:cNvSpPr>
            <a:spLocks noChangeAspect="1"/>
          </p:cNvSpPr>
          <p:nvPr/>
        </p:nvSpPr>
        <p:spPr bwMode="auto">
          <a:xfrm>
            <a:off x="4517781" y="2046288"/>
            <a:ext cx="105508" cy="120650"/>
          </a:xfrm>
          <a:custGeom>
            <a:avLst/>
            <a:gdLst>
              <a:gd name="T0" fmla="*/ 2147483647 w 66"/>
              <a:gd name="T1" fmla="*/ 2147483647 h 82"/>
              <a:gd name="T2" fmla="*/ 2147483647 w 66"/>
              <a:gd name="T3" fmla="*/ 0 h 82"/>
              <a:gd name="T4" fmla="*/ 2147483647 w 66"/>
              <a:gd name="T5" fmla="*/ 2147483647 h 82"/>
              <a:gd name="T6" fmla="*/ 2147483647 w 66"/>
              <a:gd name="T7" fmla="*/ 2147483647 h 82"/>
              <a:gd name="T8" fmla="*/ 2147483647 w 66"/>
              <a:gd name="T9" fmla="*/ 2147483647 h 82"/>
              <a:gd name="T10" fmla="*/ 2147483647 w 66"/>
              <a:gd name="T11" fmla="*/ 2147483647 h 82"/>
              <a:gd name="T12" fmla="*/ 2147483647 w 66"/>
              <a:gd name="T13" fmla="*/ 2147483647 h 82"/>
              <a:gd name="T14" fmla="*/ 2147483647 w 66"/>
              <a:gd name="T15" fmla="*/ 2147483647 h 82"/>
              <a:gd name="T16" fmla="*/ 2147483647 w 66"/>
              <a:gd name="T17" fmla="*/ 2147483647 h 82"/>
              <a:gd name="T18" fmla="*/ 2147483647 w 66"/>
              <a:gd name="T19" fmla="*/ 2147483647 h 82"/>
              <a:gd name="T20" fmla="*/ 2147483647 w 66"/>
              <a:gd name="T21" fmla="*/ 2147483647 h 82"/>
              <a:gd name="T22" fmla="*/ 2147483647 w 66"/>
              <a:gd name="T23" fmla="*/ 2147483647 h 82"/>
              <a:gd name="T24" fmla="*/ 2147483647 w 66"/>
              <a:gd name="T25" fmla="*/ 2147483647 h 82"/>
              <a:gd name="T26" fmla="*/ 2147483647 w 66"/>
              <a:gd name="T27" fmla="*/ 2147483647 h 82"/>
              <a:gd name="T28" fmla="*/ 0 w 66"/>
              <a:gd name="T29" fmla="*/ 2147483647 h 82"/>
              <a:gd name="T30" fmla="*/ 2147483647 w 66"/>
              <a:gd name="T31" fmla="*/ 2147483647 h 82"/>
              <a:gd name="T32" fmla="*/ 0 w 66"/>
              <a:gd name="T33" fmla="*/ 2147483647 h 82"/>
              <a:gd name="T34" fmla="*/ 2147483647 w 66"/>
              <a:gd name="T35" fmla="*/ 2147483647 h 82"/>
              <a:gd name="T36" fmla="*/ 2147483647 w 66"/>
              <a:gd name="T37" fmla="*/ 2147483647 h 82"/>
              <a:gd name="T38" fmla="*/ 2147483647 w 66"/>
              <a:gd name="T39" fmla="*/ 2147483647 h 82"/>
              <a:gd name="T40" fmla="*/ 2147483647 w 66"/>
              <a:gd name="T41" fmla="*/ 2147483647 h 82"/>
              <a:gd name="T42" fmla="*/ 2147483647 w 66"/>
              <a:gd name="T43" fmla="*/ 2147483647 h 82"/>
              <a:gd name="T44" fmla="*/ 2147483647 w 66"/>
              <a:gd name="T45" fmla="*/ 2147483647 h 82"/>
              <a:gd name="T46" fmla="*/ 2147483647 w 66"/>
              <a:gd name="T47" fmla="*/ 2147483647 h 82"/>
              <a:gd name="T48" fmla="*/ 2147483647 w 66"/>
              <a:gd name="T49" fmla="*/ 214748364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82"/>
              <a:gd name="T77" fmla="*/ 66 w 66"/>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82">
                <a:moveTo>
                  <a:pt x="49" y="5"/>
                </a:moveTo>
                <a:lnTo>
                  <a:pt x="49" y="0"/>
                </a:lnTo>
                <a:lnTo>
                  <a:pt x="38" y="1"/>
                </a:lnTo>
                <a:lnTo>
                  <a:pt x="29" y="12"/>
                </a:lnTo>
                <a:lnTo>
                  <a:pt x="38" y="13"/>
                </a:lnTo>
                <a:lnTo>
                  <a:pt x="30" y="21"/>
                </a:lnTo>
                <a:lnTo>
                  <a:pt x="16" y="19"/>
                </a:lnTo>
                <a:lnTo>
                  <a:pt x="8" y="26"/>
                </a:lnTo>
                <a:lnTo>
                  <a:pt x="16" y="30"/>
                </a:lnTo>
                <a:lnTo>
                  <a:pt x="8" y="36"/>
                </a:lnTo>
                <a:lnTo>
                  <a:pt x="10" y="43"/>
                </a:lnTo>
                <a:lnTo>
                  <a:pt x="22" y="45"/>
                </a:lnTo>
                <a:lnTo>
                  <a:pt x="9" y="58"/>
                </a:lnTo>
                <a:lnTo>
                  <a:pt x="26" y="57"/>
                </a:lnTo>
                <a:lnTo>
                  <a:pt x="0" y="68"/>
                </a:lnTo>
                <a:lnTo>
                  <a:pt x="7" y="70"/>
                </a:lnTo>
                <a:lnTo>
                  <a:pt x="0" y="76"/>
                </a:lnTo>
                <a:lnTo>
                  <a:pt x="9" y="76"/>
                </a:lnTo>
                <a:lnTo>
                  <a:pt x="3" y="81"/>
                </a:lnTo>
                <a:lnTo>
                  <a:pt x="58" y="68"/>
                </a:lnTo>
                <a:lnTo>
                  <a:pt x="65" y="26"/>
                </a:lnTo>
                <a:lnTo>
                  <a:pt x="61" y="16"/>
                </a:lnTo>
                <a:lnTo>
                  <a:pt x="45" y="23"/>
                </a:lnTo>
                <a:lnTo>
                  <a:pt x="38" y="15"/>
                </a:lnTo>
                <a:lnTo>
                  <a:pt x="49"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7" name="Freeform 211"/>
          <p:cNvSpPr>
            <a:spLocks noChangeAspect="1"/>
          </p:cNvSpPr>
          <p:nvPr/>
        </p:nvSpPr>
        <p:spPr bwMode="auto">
          <a:xfrm>
            <a:off x="4906108" y="2295525"/>
            <a:ext cx="291612" cy="312738"/>
          </a:xfrm>
          <a:custGeom>
            <a:avLst/>
            <a:gdLst>
              <a:gd name="T0" fmla="*/ 2147483647 w 184"/>
              <a:gd name="T1" fmla="*/ 2147483647 h 212"/>
              <a:gd name="T2" fmla="*/ 2147483647 w 184"/>
              <a:gd name="T3" fmla="*/ 2147483647 h 212"/>
              <a:gd name="T4" fmla="*/ 2147483647 w 184"/>
              <a:gd name="T5" fmla="*/ 2147483647 h 212"/>
              <a:gd name="T6" fmla="*/ 2147483647 w 184"/>
              <a:gd name="T7" fmla="*/ 2147483647 h 212"/>
              <a:gd name="T8" fmla="*/ 2147483647 w 184"/>
              <a:gd name="T9" fmla="*/ 0 h 212"/>
              <a:gd name="T10" fmla="*/ 2147483647 w 184"/>
              <a:gd name="T11" fmla="*/ 2147483647 h 212"/>
              <a:gd name="T12" fmla="*/ 2147483647 w 184"/>
              <a:gd name="T13" fmla="*/ 2147483647 h 212"/>
              <a:gd name="T14" fmla="*/ 2147483647 w 184"/>
              <a:gd name="T15" fmla="*/ 2147483647 h 212"/>
              <a:gd name="T16" fmla="*/ 2147483647 w 184"/>
              <a:gd name="T17" fmla="*/ 2147483647 h 212"/>
              <a:gd name="T18" fmla="*/ 2147483647 w 184"/>
              <a:gd name="T19" fmla="*/ 2147483647 h 212"/>
              <a:gd name="T20" fmla="*/ 2147483647 w 184"/>
              <a:gd name="T21" fmla="*/ 2147483647 h 212"/>
              <a:gd name="T22" fmla="*/ 2147483647 w 184"/>
              <a:gd name="T23" fmla="*/ 2147483647 h 212"/>
              <a:gd name="T24" fmla="*/ 0 w 184"/>
              <a:gd name="T25" fmla="*/ 2147483647 h 212"/>
              <a:gd name="T26" fmla="*/ 2147483647 w 184"/>
              <a:gd name="T27" fmla="*/ 2147483647 h 212"/>
              <a:gd name="T28" fmla="*/ 2147483647 w 184"/>
              <a:gd name="T29" fmla="*/ 2147483647 h 212"/>
              <a:gd name="T30" fmla="*/ 2147483647 w 184"/>
              <a:gd name="T31" fmla="*/ 2147483647 h 212"/>
              <a:gd name="T32" fmla="*/ 2147483647 w 184"/>
              <a:gd name="T33" fmla="*/ 2147483647 h 212"/>
              <a:gd name="T34" fmla="*/ 2147483647 w 184"/>
              <a:gd name="T35" fmla="*/ 2147483647 h 212"/>
              <a:gd name="T36" fmla="*/ 2147483647 w 184"/>
              <a:gd name="T37" fmla="*/ 2147483647 h 212"/>
              <a:gd name="T38" fmla="*/ 2147483647 w 184"/>
              <a:gd name="T39" fmla="*/ 2147483647 h 212"/>
              <a:gd name="T40" fmla="*/ 2147483647 w 184"/>
              <a:gd name="T41" fmla="*/ 2147483647 h 212"/>
              <a:gd name="T42" fmla="*/ 2147483647 w 184"/>
              <a:gd name="T43" fmla="*/ 2147483647 h 212"/>
              <a:gd name="T44" fmla="*/ 2147483647 w 184"/>
              <a:gd name="T45" fmla="*/ 2147483647 h 212"/>
              <a:gd name="T46" fmla="*/ 2147483647 w 184"/>
              <a:gd name="T47" fmla="*/ 2147483647 h 212"/>
              <a:gd name="T48" fmla="*/ 2147483647 w 184"/>
              <a:gd name="T49" fmla="*/ 2147483647 h 212"/>
              <a:gd name="T50" fmla="*/ 2147483647 w 184"/>
              <a:gd name="T51" fmla="*/ 2147483647 h 212"/>
              <a:gd name="T52" fmla="*/ 2147483647 w 184"/>
              <a:gd name="T53" fmla="*/ 2147483647 h 212"/>
              <a:gd name="T54" fmla="*/ 2147483647 w 184"/>
              <a:gd name="T55" fmla="*/ 2147483647 h 212"/>
              <a:gd name="T56" fmla="*/ 2147483647 w 184"/>
              <a:gd name="T57" fmla="*/ 2147483647 h 212"/>
              <a:gd name="T58" fmla="*/ 2147483647 w 184"/>
              <a:gd name="T59" fmla="*/ 2147483647 h 212"/>
              <a:gd name="T60" fmla="*/ 2147483647 w 184"/>
              <a:gd name="T61" fmla="*/ 2147483647 h 212"/>
              <a:gd name="T62" fmla="*/ 2147483647 w 184"/>
              <a:gd name="T63" fmla="*/ 2147483647 h 212"/>
              <a:gd name="T64" fmla="*/ 2147483647 w 184"/>
              <a:gd name="T65" fmla="*/ 2147483647 h 212"/>
              <a:gd name="T66" fmla="*/ 2147483647 w 184"/>
              <a:gd name="T67" fmla="*/ 2147483647 h 212"/>
              <a:gd name="T68" fmla="*/ 2147483647 w 184"/>
              <a:gd name="T69" fmla="*/ 2147483647 h 212"/>
              <a:gd name="T70" fmla="*/ 2147483647 w 184"/>
              <a:gd name="T71" fmla="*/ 2147483647 h 212"/>
              <a:gd name="T72" fmla="*/ 2147483647 w 184"/>
              <a:gd name="T73" fmla="*/ 2147483647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12"/>
              <a:gd name="T113" fmla="*/ 184 w 184"/>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12">
                <a:moveTo>
                  <a:pt x="106" y="35"/>
                </a:moveTo>
                <a:lnTo>
                  <a:pt x="110" y="33"/>
                </a:lnTo>
                <a:lnTo>
                  <a:pt x="103" y="20"/>
                </a:lnTo>
                <a:lnTo>
                  <a:pt x="106" y="13"/>
                </a:lnTo>
                <a:lnTo>
                  <a:pt x="82" y="0"/>
                </a:lnTo>
                <a:lnTo>
                  <a:pt x="57" y="4"/>
                </a:lnTo>
                <a:lnTo>
                  <a:pt x="52" y="16"/>
                </a:lnTo>
                <a:lnTo>
                  <a:pt x="40" y="13"/>
                </a:lnTo>
                <a:lnTo>
                  <a:pt x="34" y="26"/>
                </a:lnTo>
                <a:lnTo>
                  <a:pt x="27" y="14"/>
                </a:lnTo>
                <a:lnTo>
                  <a:pt x="17" y="25"/>
                </a:lnTo>
                <a:lnTo>
                  <a:pt x="4" y="26"/>
                </a:lnTo>
                <a:lnTo>
                  <a:pt x="0" y="48"/>
                </a:lnTo>
                <a:lnTo>
                  <a:pt x="13" y="74"/>
                </a:lnTo>
                <a:lnTo>
                  <a:pt x="32" y="60"/>
                </a:lnTo>
                <a:lnTo>
                  <a:pt x="53" y="71"/>
                </a:lnTo>
                <a:lnTo>
                  <a:pt x="69" y="109"/>
                </a:lnTo>
                <a:lnTo>
                  <a:pt x="138" y="161"/>
                </a:lnTo>
                <a:lnTo>
                  <a:pt x="148" y="190"/>
                </a:lnTo>
                <a:lnTo>
                  <a:pt x="140" y="203"/>
                </a:lnTo>
                <a:lnTo>
                  <a:pt x="146" y="211"/>
                </a:lnTo>
                <a:lnTo>
                  <a:pt x="162" y="186"/>
                </a:lnTo>
                <a:lnTo>
                  <a:pt x="162" y="176"/>
                </a:lnTo>
                <a:lnTo>
                  <a:pt x="153" y="169"/>
                </a:lnTo>
                <a:lnTo>
                  <a:pt x="156" y="156"/>
                </a:lnTo>
                <a:lnTo>
                  <a:pt x="162" y="150"/>
                </a:lnTo>
                <a:lnTo>
                  <a:pt x="182" y="166"/>
                </a:lnTo>
                <a:lnTo>
                  <a:pt x="183" y="161"/>
                </a:lnTo>
                <a:lnTo>
                  <a:pt x="175" y="146"/>
                </a:lnTo>
                <a:lnTo>
                  <a:pt x="143" y="130"/>
                </a:lnTo>
                <a:lnTo>
                  <a:pt x="144" y="119"/>
                </a:lnTo>
                <a:lnTo>
                  <a:pt x="131" y="121"/>
                </a:lnTo>
                <a:lnTo>
                  <a:pt x="124" y="114"/>
                </a:lnTo>
                <a:lnTo>
                  <a:pt x="105" y="79"/>
                </a:lnTo>
                <a:lnTo>
                  <a:pt x="88" y="67"/>
                </a:lnTo>
                <a:lnTo>
                  <a:pt x="85" y="39"/>
                </a:lnTo>
                <a:lnTo>
                  <a:pt x="106"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8" name="Freeform 212"/>
          <p:cNvSpPr>
            <a:spLocks noChangeAspect="1"/>
          </p:cNvSpPr>
          <p:nvPr/>
        </p:nvSpPr>
        <p:spPr bwMode="auto">
          <a:xfrm>
            <a:off x="4938347" y="2490883"/>
            <a:ext cx="39566" cy="84137"/>
          </a:xfrm>
          <a:custGeom>
            <a:avLst/>
            <a:gdLst>
              <a:gd name="T0" fmla="*/ 2147483647 w 24"/>
              <a:gd name="T1" fmla="*/ 0 h 57"/>
              <a:gd name="T2" fmla="*/ 2147483647 w 24"/>
              <a:gd name="T3" fmla="*/ 2147483647 h 57"/>
              <a:gd name="T4" fmla="*/ 2147483647 w 24"/>
              <a:gd name="T5" fmla="*/ 2147483647 h 57"/>
              <a:gd name="T6" fmla="*/ 2147483647 w 24"/>
              <a:gd name="T7" fmla="*/ 2147483647 h 57"/>
              <a:gd name="T8" fmla="*/ 0 w 24"/>
              <a:gd name="T9" fmla="*/ 2147483647 h 57"/>
              <a:gd name="T10" fmla="*/ 2147483647 w 24"/>
              <a:gd name="T11" fmla="*/ 0 h 57"/>
              <a:gd name="T12" fmla="*/ 0 60000 65536"/>
              <a:gd name="T13" fmla="*/ 0 60000 65536"/>
              <a:gd name="T14" fmla="*/ 0 60000 65536"/>
              <a:gd name="T15" fmla="*/ 0 60000 65536"/>
              <a:gd name="T16" fmla="*/ 0 60000 65536"/>
              <a:gd name="T17" fmla="*/ 0 60000 65536"/>
              <a:gd name="T18" fmla="*/ 0 w 24"/>
              <a:gd name="T19" fmla="*/ 0 h 57"/>
              <a:gd name="T20" fmla="*/ 24 w 2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4" h="57">
                <a:moveTo>
                  <a:pt x="14" y="0"/>
                </a:moveTo>
                <a:lnTo>
                  <a:pt x="23" y="14"/>
                </a:lnTo>
                <a:lnTo>
                  <a:pt x="22" y="44"/>
                </a:lnTo>
                <a:lnTo>
                  <a:pt x="9" y="56"/>
                </a:lnTo>
                <a:lnTo>
                  <a:pt x="0" y="8"/>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89" name="Freeform 213"/>
          <p:cNvSpPr>
            <a:spLocks noChangeAspect="1"/>
          </p:cNvSpPr>
          <p:nvPr/>
        </p:nvSpPr>
        <p:spPr bwMode="auto">
          <a:xfrm>
            <a:off x="5045319" y="2590800"/>
            <a:ext cx="82062" cy="58738"/>
          </a:xfrm>
          <a:custGeom>
            <a:avLst/>
            <a:gdLst>
              <a:gd name="T0" fmla="*/ 2147483647 w 51"/>
              <a:gd name="T1" fmla="*/ 0 h 38"/>
              <a:gd name="T2" fmla="*/ 2147483647 w 51"/>
              <a:gd name="T3" fmla="*/ 2147483647 h 38"/>
              <a:gd name="T4" fmla="*/ 2147483647 w 51"/>
              <a:gd name="T5" fmla="*/ 2147483647 h 38"/>
              <a:gd name="T6" fmla="*/ 0 w 51"/>
              <a:gd name="T7" fmla="*/ 2147483647 h 38"/>
              <a:gd name="T8" fmla="*/ 2147483647 w 51"/>
              <a:gd name="T9" fmla="*/ 2147483647 h 38"/>
              <a:gd name="T10" fmla="*/ 2147483647 w 51"/>
              <a:gd name="T11" fmla="*/ 2147483647 h 38"/>
              <a:gd name="T12" fmla="*/ 2147483647 w 51"/>
              <a:gd name="T13" fmla="*/ 0 h 38"/>
              <a:gd name="T14" fmla="*/ 0 60000 65536"/>
              <a:gd name="T15" fmla="*/ 0 60000 65536"/>
              <a:gd name="T16" fmla="*/ 0 60000 65536"/>
              <a:gd name="T17" fmla="*/ 0 60000 65536"/>
              <a:gd name="T18" fmla="*/ 0 60000 65536"/>
              <a:gd name="T19" fmla="*/ 0 60000 65536"/>
              <a:gd name="T20" fmla="*/ 0 60000 65536"/>
              <a:gd name="T21" fmla="*/ 0 w 51"/>
              <a:gd name="T22" fmla="*/ 0 h 38"/>
              <a:gd name="T23" fmla="*/ 51 w 5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8">
                <a:moveTo>
                  <a:pt x="50" y="0"/>
                </a:moveTo>
                <a:lnTo>
                  <a:pt x="42" y="21"/>
                </a:lnTo>
                <a:lnTo>
                  <a:pt x="42" y="37"/>
                </a:lnTo>
                <a:lnTo>
                  <a:pt x="0" y="10"/>
                </a:lnTo>
                <a:lnTo>
                  <a:pt x="4" y="2"/>
                </a:lnTo>
                <a:lnTo>
                  <a:pt x="20" y="9"/>
                </a:lnTo>
                <a:lnTo>
                  <a:pt x="5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0" name="Freeform 214"/>
          <p:cNvSpPr>
            <a:spLocks noChangeAspect="1"/>
          </p:cNvSpPr>
          <p:nvPr/>
        </p:nvSpPr>
        <p:spPr bwMode="auto">
          <a:xfrm>
            <a:off x="4881203" y="2192433"/>
            <a:ext cx="14654" cy="22225"/>
          </a:xfrm>
          <a:custGeom>
            <a:avLst/>
            <a:gdLst>
              <a:gd name="T0" fmla="*/ 2147483647 w 10"/>
              <a:gd name="T1" fmla="*/ 2147483647 h 16"/>
              <a:gd name="T2" fmla="*/ 2147483647 w 10"/>
              <a:gd name="T3" fmla="*/ 2147483647 h 16"/>
              <a:gd name="T4" fmla="*/ 2147483647 w 10"/>
              <a:gd name="T5" fmla="*/ 0 h 16"/>
              <a:gd name="T6" fmla="*/ 0 w 10"/>
              <a:gd name="T7" fmla="*/ 2147483647 h 16"/>
              <a:gd name="T8" fmla="*/ 2147483647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1" y="15"/>
                </a:moveTo>
                <a:lnTo>
                  <a:pt x="9" y="15"/>
                </a:lnTo>
                <a:lnTo>
                  <a:pt x="7" y="0"/>
                </a:lnTo>
                <a:lnTo>
                  <a:pt x="0" y="5"/>
                </a:lnTo>
                <a:lnTo>
                  <a:pt x="1" y="1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1" name="Freeform 215"/>
          <p:cNvSpPr>
            <a:spLocks noChangeAspect="1"/>
          </p:cNvSpPr>
          <p:nvPr/>
        </p:nvSpPr>
        <p:spPr bwMode="auto">
          <a:xfrm>
            <a:off x="4824046" y="2097088"/>
            <a:ext cx="89389" cy="82550"/>
          </a:xfrm>
          <a:custGeom>
            <a:avLst/>
            <a:gdLst>
              <a:gd name="T0" fmla="*/ 2147483647 w 57"/>
              <a:gd name="T1" fmla="*/ 2147483647 h 57"/>
              <a:gd name="T2" fmla="*/ 2147483647 w 57"/>
              <a:gd name="T3" fmla="*/ 2147483647 h 57"/>
              <a:gd name="T4" fmla="*/ 2147483647 w 57"/>
              <a:gd name="T5" fmla="*/ 2147483647 h 57"/>
              <a:gd name="T6" fmla="*/ 2147483647 w 57"/>
              <a:gd name="T7" fmla="*/ 0 h 57"/>
              <a:gd name="T8" fmla="*/ 2147483647 w 57"/>
              <a:gd name="T9" fmla="*/ 0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0 w 57"/>
              <a:gd name="T23" fmla="*/ 2147483647 h 57"/>
              <a:gd name="T24" fmla="*/ 2147483647 w 57"/>
              <a:gd name="T25" fmla="*/ 2147483647 h 57"/>
              <a:gd name="T26" fmla="*/ 2147483647 w 57"/>
              <a:gd name="T27" fmla="*/ 2147483647 h 57"/>
              <a:gd name="T28" fmla="*/ 2147483647 w 57"/>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25" y="9"/>
                </a:moveTo>
                <a:lnTo>
                  <a:pt x="25" y="19"/>
                </a:lnTo>
                <a:lnTo>
                  <a:pt x="29" y="21"/>
                </a:lnTo>
                <a:lnTo>
                  <a:pt x="31" y="0"/>
                </a:lnTo>
                <a:lnTo>
                  <a:pt x="56" y="0"/>
                </a:lnTo>
                <a:lnTo>
                  <a:pt x="48" y="13"/>
                </a:lnTo>
                <a:lnTo>
                  <a:pt x="53" y="20"/>
                </a:lnTo>
                <a:lnTo>
                  <a:pt x="46" y="32"/>
                </a:lnTo>
                <a:lnTo>
                  <a:pt x="39" y="31"/>
                </a:lnTo>
                <a:lnTo>
                  <a:pt x="37" y="56"/>
                </a:lnTo>
                <a:lnTo>
                  <a:pt x="25" y="44"/>
                </a:lnTo>
                <a:lnTo>
                  <a:pt x="0" y="45"/>
                </a:lnTo>
                <a:lnTo>
                  <a:pt x="22" y="35"/>
                </a:lnTo>
                <a:lnTo>
                  <a:pt x="11" y="31"/>
                </a:lnTo>
                <a:lnTo>
                  <a:pt x="25"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2" name="Freeform 216"/>
          <p:cNvSpPr>
            <a:spLocks noChangeAspect="1"/>
          </p:cNvSpPr>
          <p:nvPr/>
        </p:nvSpPr>
        <p:spPr bwMode="auto">
          <a:xfrm>
            <a:off x="4881198" y="1539875"/>
            <a:ext cx="521677" cy="396875"/>
          </a:xfrm>
          <a:custGeom>
            <a:avLst/>
            <a:gdLst>
              <a:gd name="T0" fmla="*/ 2147483647 w 328"/>
              <a:gd name="T1" fmla="*/ 2147483647 h 269"/>
              <a:gd name="T2" fmla="*/ 2147483647 w 328"/>
              <a:gd name="T3" fmla="*/ 2147483647 h 269"/>
              <a:gd name="T4" fmla="*/ 2147483647 w 328"/>
              <a:gd name="T5" fmla="*/ 2147483647 h 269"/>
              <a:gd name="T6" fmla="*/ 2147483647 w 328"/>
              <a:gd name="T7" fmla="*/ 2147483647 h 269"/>
              <a:gd name="T8" fmla="*/ 2147483647 w 328"/>
              <a:gd name="T9" fmla="*/ 2147483647 h 269"/>
              <a:gd name="T10" fmla="*/ 2147483647 w 328"/>
              <a:gd name="T11" fmla="*/ 2147483647 h 269"/>
              <a:gd name="T12" fmla="*/ 2147483647 w 328"/>
              <a:gd name="T13" fmla="*/ 2147483647 h 269"/>
              <a:gd name="T14" fmla="*/ 2147483647 w 328"/>
              <a:gd name="T15" fmla="*/ 2147483647 h 269"/>
              <a:gd name="T16" fmla="*/ 2147483647 w 328"/>
              <a:gd name="T17" fmla="*/ 2147483647 h 269"/>
              <a:gd name="T18" fmla="*/ 2147483647 w 328"/>
              <a:gd name="T19" fmla="*/ 2147483647 h 269"/>
              <a:gd name="T20" fmla="*/ 2147483647 w 328"/>
              <a:gd name="T21" fmla="*/ 2147483647 h 269"/>
              <a:gd name="T22" fmla="*/ 2147483647 w 328"/>
              <a:gd name="T23" fmla="*/ 2147483647 h 269"/>
              <a:gd name="T24" fmla="*/ 2147483647 w 328"/>
              <a:gd name="T25" fmla="*/ 2147483647 h 269"/>
              <a:gd name="T26" fmla="*/ 2147483647 w 328"/>
              <a:gd name="T27" fmla="*/ 2147483647 h 269"/>
              <a:gd name="T28" fmla="*/ 2147483647 w 328"/>
              <a:gd name="T29" fmla="*/ 2147483647 h 269"/>
              <a:gd name="T30" fmla="*/ 2147483647 w 328"/>
              <a:gd name="T31" fmla="*/ 2147483647 h 269"/>
              <a:gd name="T32" fmla="*/ 2147483647 w 328"/>
              <a:gd name="T33" fmla="*/ 2147483647 h 269"/>
              <a:gd name="T34" fmla="*/ 2147483647 w 328"/>
              <a:gd name="T35" fmla="*/ 2147483647 h 269"/>
              <a:gd name="T36" fmla="*/ 2147483647 w 328"/>
              <a:gd name="T37" fmla="*/ 2147483647 h 269"/>
              <a:gd name="T38" fmla="*/ 2147483647 w 328"/>
              <a:gd name="T39" fmla="*/ 2147483647 h 269"/>
              <a:gd name="T40" fmla="*/ 2147483647 w 328"/>
              <a:gd name="T41" fmla="*/ 2147483647 h 269"/>
              <a:gd name="T42" fmla="*/ 2147483647 w 328"/>
              <a:gd name="T43" fmla="*/ 2147483647 h 269"/>
              <a:gd name="T44" fmla="*/ 0 w 328"/>
              <a:gd name="T45" fmla="*/ 2147483647 h 269"/>
              <a:gd name="T46" fmla="*/ 2147483647 w 328"/>
              <a:gd name="T47" fmla="*/ 2147483647 h 269"/>
              <a:gd name="T48" fmla="*/ 2147483647 w 328"/>
              <a:gd name="T49" fmla="*/ 2147483647 h 269"/>
              <a:gd name="T50" fmla="*/ 2147483647 w 328"/>
              <a:gd name="T51" fmla="*/ 2147483647 h 269"/>
              <a:gd name="T52" fmla="*/ 0 w 328"/>
              <a:gd name="T53" fmla="*/ 2147483647 h 269"/>
              <a:gd name="T54" fmla="*/ 2147483647 w 328"/>
              <a:gd name="T55" fmla="*/ 2147483647 h 269"/>
              <a:gd name="T56" fmla="*/ 2147483647 w 328"/>
              <a:gd name="T57" fmla="*/ 2147483647 h 269"/>
              <a:gd name="T58" fmla="*/ 0 w 328"/>
              <a:gd name="T59" fmla="*/ 2147483647 h 269"/>
              <a:gd name="T60" fmla="*/ 2147483647 w 328"/>
              <a:gd name="T61" fmla="*/ 2147483647 h 269"/>
              <a:gd name="T62" fmla="*/ 2147483647 w 328"/>
              <a:gd name="T63" fmla="*/ 2147483647 h 269"/>
              <a:gd name="T64" fmla="*/ 2147483647 w 328"/>
              <a:gd name="T65" fmla="*/ 2147483647 h 269"/>
              <a:gd name="T66" fmla="*/ 2147483647 w 328"/>
              <a:gd name="T67" fmla="*/ 2147483647 h 269"/>
              <a:gd name="T68" fmla="*/ 2147483647 w 328"/>
              <a:gd name="T69" fmla="*/ 2147483647 h 269"/>
              <a:gd name="T70" fmla="*/ 2147483647 w 328"/>
              <a:gd name="T71" fmla="*/ 2147483647 h 269"/>
              <a:gd name="T72" fmla="*/ 2147483647 w 328"/>
              <a:gd name="T73" fmla="*/ 2147483647 h 269"/>
              <a:gd name="T74" fmla="*/ 2147483647 w 328"/>
              <a:gd name="T75" fmla="*/ 2147483647 h 269"/>
              <a:gd name="T76" fmla="*/ 2147483647 w 328"/>
              <a:gd name="T77" fmla="*/ 2147483647 h 269"/>
              <a:gd name="T78" fmla="*/ 2147483647 w 328"/>
              <a:gd name="T79" fmla="*/ 2147483647 h 269"/>
              <a:gd name="T80" fmla="*/ 2147483647 w 328"/>
              <a:gd name="T81" fmla="*/ 2147483647 h 269"/>
              <a:gd name="T82" fmla="*/ 2147483647 w 328"/>
              <a:gd name="T83" fmla="*/ 2147483647 h 269"/>
              <a:gd name="T84" fmla="*/ 2147483647 w 328"/>
              <a:gd name="T85" fmla="*/ 2147483647 h 269"/>
              <a:gd name="T86" fmla="*/ 2147483647 w 328"/>
              <a:gd name="T87" fmla="*/ 2147483647 h 269"/>
              <a:gd name="T88" fmla="*/ 2147483647 w 328"/>
              <a:gd name="T89" fmla="*/ 2147483647 h 269"/>
              <a:gd name="T90" fmla="*/ 2147483647 w 328"/>
              <a:gd name="T91" fmla="*/ 2147483647 h 269"/>
              <a:gd name="T92" fmla="*/ 2147483647 w 328"/>
              <a:gd name="T93" fmla="*/ 2147483647 h 269"/>
              <a:gd name="T94" fmla="*/ 2147483647 w 328"/>
              <a:gd name="T95" fmla="*/ 2147483647 h 269"/>
              <a:gd name="T96" fmla="*/ 2147483647 w 328"/>
              <a:gd name="T97" fmla="*/ 2147483647 h 269"/>
              <a:gd name="T98" fmla="*/ 2147483647 w 328"/>
              <a:gd name="T99" fmla="*/ 2147483647 h 269"/>
              <a:gd name="T100" fmla="*/ 2147483647 w 328"/>
              <a:gd name="T101" fmla="*/ 2147483647 h 269"/>
              <a:gd name="T102" fmla="*/ 2147483647 w 328"/>
              <a:gd name="T103" fmla="*/ 0 h 269"/>
              <a:gd name="T104" fmla="*/ 2147483647 w 328"/>
              <a:gd name="T105" fmla="*/ 2147483647 h 269"/>
              <a:gd name="T106" fmla="*/ 2147483647 w 328"/>
              <a:gd name="T107" fmla="*/ 2147483647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8"/>
              <a:gd name="T163" fmla="*/ 0 h 269"/>
              <a:gd name="T164" fmla="*/ 328 w 32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8" h="269">
                <a:moveTo>
                  <a:pt x="303" y="7"/>
                </a:moveTo>
                <a:lnTo>
                  <a:pt x="326" y="13"/>
                </a:lnTo>
                <a:lnTo>
                  <a:pt x="298" y="20"/>
                </a:lnTo>
                <a:lnTo>
                  <a:pt x="314" y="24"/>
                </a:lnTo>
                <a:lnTo>
                  <a:pt x="311" y="28"/>
                </a:lnTo>
                <a:lnTo>
                  <a:pt x="327" y="26"/>
                </a:lnTo>
                <a:lnTo>
                  <a:pt x="307" y="38"/>
                </a:lnTo>
                <a:lnTo>
                  <a:pt x="305" y="27"/>
                </a:lnTo>
                <a:lnTo>
                  <a:pt x="290" y="21"/>
                </a:lnTo>
                <a:lnTo>
                  <a:pt x="267" y="26"/>
                </a:lnTo>
                <a:lnTo>
                  <a:pt x="265" y="41"/>
                </a:lnTo>
                <a:lnTo>
                  <a:pt x="251" y="47"/>
                </a:lnTo>
                <a:lnTo>
                  <a:pt x="225" y="46"/>
                </a:lnTo>
                <a:lnTo>
                  <a:pt x="208" y="34"/>
                </a:lnTo>
                <a:lnTo>
                  <a:pt x="200" y="38"/>
                </a:lnTo>
                <a:lnTo>
                  <a:pt x="193" y="41"/>
                </a:lnTo>
                <a:lnTo>
                  <a:pt x="193" y="53"/>
                </a:lnTo>
                <a:lnTo>
                  <a:pt x="172" y="50"/>
                </a:lnTo>
                <a:lnTo>
                  <a:pt x="167" y="62"/>
                </a:lnTo>
                <a:lnTo>
                  <a:pt x="152" y="63"/>
                </a:lnTo>
                <a:lnTo>
                  <a:pt x="145" y="73"/>
                </a:lnTo>
                <a:lnTo>
                  <a:pt x="149" y="80"/>
                </a:lnTo>
                <a:lnTo>
                  <a:pt x="126" y="100"/>
                </a:lnTo>
                <a:lnTo>
                  <a:pt x="123" y="118"/>
                </a:lnTo>
                <a:lnTo>
                  <a:pt x="116" y="127"/>
                </a:lnTo>
                <a:lnTo>
                  <a:pt x="121" y="139"/>
                </a:lnTo>
                <a:lnTo>
                  <a:pt x="96" y="149"/>
                </a:lnTo>
                <a:lnTo>
                  <a:pt x="96" y="187"/>
                </a:lnTo>
                <a:lnTo>
                  <a:pt x="103" y="197"/>
                </a:lnTo>
                <a:lnTo>
                  <a:pt x="96" y="205"/>
                </a:lnTo>
                <a:lnTo>
                  <a:pt x="100" y="223"/>
                </a:lnTo>
                <a:lnTo>
                  <a:pt x="90" y="229"/>
                </a:lnTo>
                <a:lnTo>
                  <a:pt x="87" y="247"/>
                </a:lnTo>
                <a:lnTo>
                  <a:pt x="81" y="245"/>
                </a:lnTo>
                <a:lnTo>
                  <a:pt x="76" y="243"/>
                </a:lnTo>
                <a:lnTo>
                  <a:pt x="75" y="229"/>
                </a:lnTo>
                <a:lnTo>
                  <a:pt x="72" y="235"/>
                </a:lnTo>
                <a:lnTo>
                  <a:pt x="69" y="232"/>
                </a:lnTo>
                <a:lnTo>
                  <a:pt x="69" y="247"/>
                </a:lnTo>
                <a:lnTo>
                  <a:pt x="59" y="245"/>
                </a:lnTo>
                <a:lnTo>
                  <a:pt x="34" y="268"/>
                </a:lnTo>
                <a:lnTo>
                  <a:pt x="19" y="267"/>
                </a:lnTo>
                <a:lnTo>
                  <a:pt x="20" y="261"/>
                </a:lnTo>
                <a:lnTo>
                  <a:pt x="3" y="254"/>
                </a:lnTo>
                <a:lnTo>
                  <a:pt x="16" y="241"/>
                </a:lnTo>
                <a:lnTo>
                  <a:pt x="0" y="237"/>
                </a:lnTo>
                <a:lnTo>
                  <a:pt x="16" y="231"/>
                </a:lnTo>
                <a:lnTo>
                  <a:pt x="8" y="230"/>
                </a:lnTo>
                <a:lnTo>
                  <a:pt x="26" y="214"/>
                </a:lnTo>
                <a:lnTo>
                  <a:pt x="16" y="214"/>
                </a:lnTo>
                <a:lnTo>
                  <a:pt x="5" y="229"/>
                </a:lnTo>
                <a:lnTo>
                  <a:pt x="5" y="220"/>
                </a:lnTo>
                <a:lnTo>
                  <a:pt x="0" y="219"/>
                </a:lnTo>
                <a:lnTo>
                  <a:pt x="0" y="207"/>
                </a:lnTo>
                <a:lnTo>
                  <a:pt x="26" y="208"/>
                </a:lnTo>
                <a:lnTo>
                  <a:pt x="36" y="199"/>
                </a:lnTo>
                <a:lnTo>
                  <a:pt x="33" y="194"/>
                </a:lnTo>
                <a:lnTo>
                  <a:pt x="26" y="200"/>
                </a:lnTo>
                <a:lnTo>
                  <a:pt x="19" y="197"/>
                </a:lnTo>
                <a:lnTo>
                  <a:pt x="0" y="202"/>
                </a:lnTo>
                <a:lnTo>
                  <a:pt x="0" y="190"/>
                </a:lnTo>
                <a:lnTo>
                  <a:pt x="18" y="186"/>
                </a:lnTo>
                <a:lnTo>
                  <a:pt x="1" y="180"/>
                </a:lnTo>
                <a:lnTo>
                  <a:pt x="20" y="179"/>
                </a:lnTo>
                <a:lnTo>
                  <a:pt x="18" y="173"/>
                </a:lnTo>
                <a:lnTo>
                  <a:pt x="34" y="173"/>
                </a:lnTo>
                <a:lnTo>
                  <a:pt x="26" y="166"/>
                </a:lnTo>
                <a:lnTo>
                  <a:pt x="34" y="163"/>
                </a:lnTo>
                <a:lnTo>
                  <a:pt x="69" y="151"/>
                </a:lnTo>
                <a:lnTo>
                  <a:pt x="63" y="144"/>
                </a:lnTo>
                <a:lnTo>
                  <a:pt x="79" y="130"/>
                </a:lnTo>
                <a:lnTo>
                  <a:pt x="86" y="131"/>
                </a:lnTo>
                <a:lnTo>
                  <a:pt x="90" y="125"/>
                </a:lnTo>
                <a:lnTo>
                  <a:pt x="86" y="123"/>
                </a:lnTo>
                <a:lnTo>
                  <a:pt x="99" y="118"/>
                </a:lnTo>
                <a:lnTo>
                  <a:pt x="95" y="115"/>
                </a:lnTo>
                <a:lnTo>
                  <a:pt x="97" y="109"/>
                </a:lnTo>
                <a:lnTo>
                  <a:pt x="101" y="102"/>
                </a:lnTo>
                <a:lnTo>
                  <a:pt x="111" y="96"/>
                </a:lnTo>
                <a:lnTo>
                  <a:pt x="111" y="86"/>
                </a:lnTo>
                <a:lnTo>
                  <a:pt x="126" y="72"/>
                </a:lnTo>
                <a:lnTo>
                  <a:pt x="134" y="70"/>
                </a:lnTo>
                <a:lnTo>
                  <a:pt x="142" y="58"/>
                </a:lnTo>
                <a:lnTo>
                  <a:pt x="149" y="61"/>
                </a:lnTo>
                <a:lnTo>
                  <a:pt x="147" y="54"/>
                </a:lnTo>
                <a:lnTo>
                  <a:pt x="150" y="50"/>
                </a:lnTo>
                <a:lnTo>
                  <a:pt x="164" y="46"/>
                </a:lnTo>
                <a:lnTo>
                  <a:pt x="162" y="41"/>
                </a:lnTo>
                <a:lnTo>
                  <a:pt x="170" y="32"/>
                </a:lnTo>
                <a:lnTo>
                  <a:pt x="185" y="36"/>
                </a:lnTo>
                <a:lnTo>
                  <a:pt x="180" y="32"/>
                </a:lnTo>
                <a:lnTo>
                  <a:pt x="181" y="26"/>
                </a:lnTo>
                <a:lnTo>
                  <a:pt x="187" y="26"/>
                </a:lnTo>
                <a:lnTo>
                  <a:pt x="188" y="33"/>
                </a:lnTo>
                <a:lnTo>
                  <a:pt x="196" y="24"/>
                </a:lnTo>
                <a:lnTo>
                  <a:pt x="193" y="35"/>
                </a:lnTo>
                <a:lnTo>
                  <a:pt x="210" y="16"/>
                </a:lnTo>
                <a:lnTo>
                  <a:pt x="232" y="22"/>
                </a:lnTo>
                <a:lnTo>
                  <a:pt x="251" y="2"/>
                </a:lnTo>
                <a:lnTo>
                  <a:pt x="261" y="7"/>
                </a:lnTo>
                <a:lnTo>
                  <a:pt x="270" y="3"/>
                </a:lnTo>
                <a:lnTo>
                  <a:pt x="271" y="15"/>
                </a:lnTo>
                <a:lnTo>
                  <a:pt x="278" y="12"/>
                </a:lnTo>
                <a:lnTo>
                  <a:pt x="283" y="0"/>
                </a:lnTo>
                <a:lnTo>
                  <a:pt x="294" y="2"/>
                </a:lnTo>
                <a:lnTo>
                  <a:pt x="288" y="8"/>
                </a:lnTo>
                <a:lnTo>
                  <a:pt x="293" y="10"/>
                </a:lnTo>
                <a:lnTo>
                  <a:pt x="303"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3" name="Freeform 217"/>
          <p:cNvSpPr>
            <a:spLocks noChangeAspect="1"/>
          </p:cNvSpPr>
          <p:nvPr/>
        </p:nvSpPr>
        <p:spPr bwMode="auto">
          <a:xfrm>
            <a:off x="5241684" y="1554163"/>
            <a:ext cx="13188" cy="11112"/>
          </a:xfrm>
          <a:custGeom>
            <a:avLst/>
            <a:gdLst>
              <a:gd name="T0" fmla="*/ 2147483647 w 7"/>
              <a:gd name="T1" fmla="*/ 2147483647 h 7"/>
              <a:gd name="T2" fmla="*/ 0 w 7"/>
              <a:gd name="T3" fmla="*/ 2147483647 h 7"/>
              <a:gd name="T4" fmla="*/ 2147483647 w 7"/>
              <a:gd name="T5" fmla="*/ 0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6" y="6"/>
                </a:moveTo>
                <a:lnTo>
                  <a:pt x="0" y="1"/>
                </a:lnTo>
                <a:lnTo>
                  <a:pt x="6" y="0"/>
                </a:lnTo>
                <a:lnTo>
                  <a:pt x="6"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4" name="Freeform 218"/>
          <p:cNvSpPr>
            <a:spLocks noChangeAspect="1"/>
          </p:cNvSpPr>
          <p:nvPr/>
        </p:nvSpPr>
        <p:spPr bwMode="auto">
          <a:xfrm>
            <a:off x="5125963" y="1584420"/>
            <a:ext cx="21981" cy="9525"/>
          </a:xfrm>
          <a:custGeom>
            <a:avLst/>
            <a:gdLst>
              <a:gd name="T0" fmla="*/ 0 w 14"/>
              <a:gd name="T1" fmla="*/ 2147483647 h 7"/>
              <a:gd name="T2" fmla="*/ 2147483647 w 14"/>
              <a:gd name="T3" fmla="*/ 0 h 7"/>
              <a:gd name="T4" fmla="*/ 2147483647 w 14"/>
              <a:gd name="T5" fmla="*/ 2147483647 h 7"/>
              <a:gd name="T6" fmla="*/ 0 w 14"/>
              <a:gd name="T7" fmla="*/ 2147483647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6"/>
                </a:moveTo>
                <a:lnTo>
                  <a:pt x="6" y="0"/>
                </a:lnTo>
                <a:lnTo>
                  <a:pt x="13" y="4"/>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5" name="Freeform 219"/>
          <p:cNvSpPr>
            <a:spLocks noChangeAspect="1"/>
          </p:cNvSpPr>
          <p:nvPr/>
        </p:nvSpPr>
        <p:spPr bwMode="auto">
          <a:xfrm>
            <a:off x="5074628" y="1603375"/>
            <a:ext cx="46892" cy="20638"/>
          </a:xfrm>
          <a:custGeom>
            <a:avLst/>
            <a:gdLst>
              <a:gd name="T0" fmla="*/ 2147483647 w 30"/>
              <a:gd name="T1" fmla="*/ 0 h 15"/>
              <a:gd name="T2" fmla="*/ 2147483647 w 30"/>
              <a:gd name="T3" fmla="*/ 2147483647 h 15"/>
              <a:gd name="T4" fmla="*/ 2147483647 w 30"/>
              <a:gd name="T5" fmla="*/ 2147483647 h 15"/>
              <a:gd name="T6" fmla="*/ 2147483647 w 30"/>
              <a:gd name="T7" fmla="*/ 2147483647 h 15"/>
              <a:gd name="T8" fmla="*/ 0 w 30"/>
              <a:gd name="T9" fmla="*/ 2147483647 h 15"/>
              <a:gd name="T10" fmla="*/ 2147483647 w 30"/>
              <a:gd name="T11" fmla="*/ 0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0"/>
                </a:moveTo>
                <a:lnTo>
                  <a:pt x="18" y="5"/>
                </a:lnTo>
                <a:lnTo>
                  <a:pt x="23" y="1"/>
                </a:lnTo>
                <a:lnTo>
                  <a:pt x="29" y="5"/>
                </a:lnTo>
                <a:lnTo>
                  <a:pt x="0" y="14"/>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6" name="Freeform 220"/>
          <p:cNvSpPr>
            <a:spLocks noChangeAspect="1"/>
          </p:cNvSpPr>
          <p:nvPr/>
        </p:nvSpPr>
        <p:spPr bwMode="auto">
          <a:xfrm>
            <a:off x="5150875" y="2209800"/>
            <a:ext cx="130419" cy="63500"/>
          </a:xfrm>
          <a:custGeom>
            <a:avLst/>
            <a:gdLst>
              <a:gd name="T0" fmla="*/ 0 w 82"/>
              <a:gd name="T1" fmla="*/ 2147483647 h 43"/>
              <a:gd name="T2" fmla="*/ 2147483647 w 82"/>
              <a:gd name="T3" fmla="*/ 2147483647 h 43"/>
              <a:gd name="T4" fmla="*/ 2147483647 w 82"/>
              <a:gd name="T5" fmla="*/ 2147483647 h 43"/>
              <a:gd name="T6" fmla="*/ 2147483647 w 82"/>
              <a:gd name="T7" fmla="*/ 2147483647 h 43"/>
              <a:gd name="T8" fmla="*/ 2147483647 w 82"/>
              <a:gd name="T9" fmla="*/ 2147483647 h 43"/>
              <a:gd name="T10" fmla="*/ 2147483647 w 82"/>
              <a:gd name="T11" fmla="*/ 2147483647 h 43"/>
              <a:gd name="T12" fmla="*/ 2147483647 w 82"/>
              <a:gd name="T13" fmla="*/ 0 h 43"/>
              <a:gd name="T14" fmla="*/ 2147483647 w 82"/>
              <a:gd name="T15" fmla="*/ 2147483647 h 43"/>
              <a:gd name="T16" fmla="*/ 2147483647 w 82"/>
              <a:gd name="T17" fmla="*/ 2147483647 h 43"/>
              <a:gd name="T18" fmla="*/ 2147483647 w 82"/>
              <a:gd name="T19" fmla="*/ 2147483647 h 43"/>
              <a:gd name="T20" fmla="*/ 2147483647 w 82"/>
              <a:gd name="T21" fmla="*/ 2147483647 h 43"/>
              <a:gd name="T22" fmla="*/ 2147483647 w 82"/>
              <a:gd name="T23" fmla="*/ 2147483647 h 43"/>
              <a:gd name="T24" fmla="*/ 2147483647 w 82"/>
              <a:gd name="T25" fmla="*/ 2147483647 h 43"/>
              <a:gd name="T26" fmla="*/ 2147483647 w 82"/>
              <a:gd name="T27" fmla="*/ 2147483647 h 43"/>
              <a:gd name="T28" fmla="*/ 0 w 82"/>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43"/>
              <a:gd name="T47" fmla="*/ 82 w 8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43">
                <a:moveTo>
                  <a:pt x="0" y="28"/>
                </a:moveTo>
                <a:lnTo>
                  <a:pt x="3" y="22"/>
                </a:lnTo>
                <a:lnTo>
                  <a:pt x="7" y="22"/>
                </a:lnTo>
                <a:lnTo>
                  <a:pt x="13" y="12"/>
                </a:lnTo>
                <a:lnTo>
                  <a:pt x="14" y="9"/>
                </a:lnTo>
                <a:lnTo>
                  <a:pt x="18" y="1"/>
                </a:lnTo>
                <a:lnTo>
                  <a:pt x="21" y="0"/>
                </a:lnTo>
                <a:lnTo>
                  <a:pt x="43" y="9"/>
                </a:lnTo>
                <a:lnTo>
                  <a:pt x="67" y="3"/>
                </a:lnTo>
                <a:lnTo>
                  <a:pt x="81" y="11"/>
                </a:lnTo>
                <a:lnTo>
                  <a:pt x="77" y="27"/>
                </a:lnTo>
                <a:lnTo>
                  <a:pt x="56" y="24"/>
                </a:lnTo>
                <a:lnTo>
                  <a:pt x="22" y="42"/>
                </a:lnTo>
                <a:lnTo>
                  <a:pt x="2" y="34"/>
                </a:lnTo>
                <a:lnTo>
                  <a:pt x="0" y="2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7" name="Freeform 221"/>
          <p:cNvSpPr>
            <a:spLocks noChangeAspect="1"/>
          </p:cNvSpPr>
          <p:nvPr/>
        </p:nvSpPr>
        <p:spPr bwMode="auto">
          <a:xfrm>
            <a:off x="5030666" y="2162270"/>
            <a:ext cx="156796" cy="92075"/>
          </a:xfrm>
          <a:custGeom>
            <a:avLst/>
            <a:gdLst>
              <a:gd name="T0" fmla="*/ 2147483647 w 97"/>
              <a:gd name="T1" fmla="*/ 2147483647 h 62"/>
              <a:gd name="T2" fmla="*/ 2147483647 w 97"/>
              <a:gd name="T3" fmla="*/ 2147483647 h 62"/>
              <a:gd name="T4" fmla="*/ 2147483647 w 97"/>
              <a:gd name="T5" fmla="*/ 2147483647 h 62"/>
              <a:gd name="T6" fmla="*/ 2147483647 w 97"/>
              <a:gd name="T7" fmla="*/ 2147483647 h 62"/>
              <a:gd name="T8" fmla="*/ 0 w 97"/>
              <a:gd name="T9" fmla="*/ 2147483647 h 62"/>
              <a:gd name="T10" fmla="*/ 2147483647 w 97"/>
              <a:gd name="T11" fmla="*/ 2147483647 h 62"/>
              <a:gd name="T12" fmla="*/ 2147483647 w 97"/>
              <a:gd name="T13" fmla="*/ 0 h 62"/>
              <a:gd name="T14" fmla="*/ 2147483647 w 97"/>
              <a:gd name="T15" fmla="*/ 2147483647 h 62"/>
              <a:gd name="T16" fmla="*/ 2147483647 w 97"/>
              <a:gd name="T17" fmla="*/ 2147483647 h 62"/>
              <a:gd name="T18" fmla="*/ 2147483647 w 97"/>
              <a:gd name="T19" fmla="*/ 2147483647 h 62"/>
              <a:gd name="T20" fmla="*/ 2147483647 w 97"/>
              <a:gd name="T21" fmla="*/ 2147483647 h 62"/>
              <a:gd name="T22" fmla="*/ 2147483647 w 97"/>
              <a:gd name="T23" fmla="*/ 2147483647 h 62"/>
              <a:gd name="T24" fmla="*/ 2147483647 w 97"/>
              <a:gd name="T25" fmla="*/ 2147483647 h 62"/>
              <a:gd name="T26" fmla="*/ 2147483647 w 97"/>
              <a:gd name="T27" fmla="*/ 2147483647 h 62"/>
              <a:gd name="T28" fmla="*/ 2147483647 w 97"/>
              <a:gd name="T29" fmla="*/ 2147483647 h 62"/>
              <a:gd name="T30" fmla="*/ 2147483647 w 97"/>
              <a:gd name="T31" fmla="*/ 2147483647 h 62"/>
              <a:gd name="T32" fmla="*/ 2147483647 w 97"/>
              <a:gd name="T33" fmla="*/ 2147483647 h 62"/>
              <a:gd name="T34" fmla="*/ 2147483647 w 97"/>
              <a:gd name="T35" fmla="*/ 214748364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2"/>
              <a:gd name="T56" fmla="*/ 97 w 97"/>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2">
                <a:moveTo>
                  <a:pt x="75" y="61"/>
                </a:moveTo>
                <a:lnTo>
                  <a:pt x="72" y="52"/>
                </a:lnTo>
                <a:lnTo>
                  <a:pt x="27" y="52"/>
                </a:lnTo>
                <a:lnTo>
                  <a:pt x="8" y="36"/>
                </a:lnTo>
                <a:lnTo>
                  <a:pt x="0" y="16"/>
                </a:lnTo>
                <a:lnTo>
                  <a:pt x="5" y="22"/>
                </a:lnTo>
                <a:lnTo>
                  <a:pt x="33" y="0"/>
                </a:lnTo>
                <a:lnTo>
                  <a:pt x="40" y="4"/>
                </a:lnTo>
                <a:lnTo>
                  <a:pt x="58" y="8"/>
                </a:lnTo>
                <a:lnTo>
                  <a:pt x="71" y="22"/>
                </a:lnTo>
                <a:lnTo>
                  <a:pt x="85" y="17"/>
                </a:lnTo>
                <a:lnTo>
                  <a:pt x="96" y="34"/>
                </a:lnTo>
                <a:lnTo>
                  <a:pt x="93" y="35"/>
                </a:lnTo>
                <a:lnTo>
                  <a:pt x="89" y="41"/>
                </a:lnTo>
                <a:lnTo>
                  <a:pt x="88" y="46"/>
                </a:lnTo>
                <a:lnTo>
                  <a:pt x="82" y="56"/>
                </a:lnTo>
                <a:lnTo>
                  <a:pt x="78" y="56"/>
                </a:lnTo>
                <a:lnTo>
                  <a:pt x="75"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8" name="Freeform 222"/>
          <p:cNvSpPr>
            <a:spLocks noChangeAspect="1"/>
          </p:cNvSpPr>
          <p:nvPr/>
        </p:nvSpPr>
        <p:spPr bwMode="auto">
          <a:xfrm>
            <a:off x="5077558" y="2038350"/>
            <a:ext cx="240323" cy="187325"/>
          </a:xfrm>
          <a:custGeom>
            <a:avLst/>
            <a:gdLst>
              <a:gd name="T0" fmla="*/ 0 w 149"/>
              <a:gd name="T1" fmla="*/ 2147483647 h 128"/>
              <a:gd name="T2" fmla="*/ 2147483647 w 149"/>
              <a:gd name="T3" fmla="*/ 0 h 128"/>
              <a:gd name="T4" fmla="*/ 2147483647 w 149"/>
              <a:gd name="T5" fmla="*/ 0 h 128"/>
              <a:gd name="T6" fmla="*/ 2147483647 w 149"/>
              <a:gd name="T7" fmla="*/ 2147483647 h 128"/>
              <a:gd name="T8" fmla="*/ 2147483647 w 149"/>
              <a:gd name="T9" fmla="*/ 2147483647 h 128"/>
              <a:gd name="T10" fmla="*/ 2147483647 w 149"/>
              <a:gd name="T11" fmla="*/ 2147483647 h 128"/>
              <a:gd name="T12" fmla="*/ 2147483647 w 149"/>
              <a:gd name="T13" fmla="*/ 2147483647 h 128"/>
              <a:gd name="T14" fmla="*/ 2147483647 w 149"/>
              <a:gd name="T15" fmla="*/ 2147483647 h 128"/>
              <a:gd name="T16" fmla="*/ 2147483647 w 149"/>
              <a:gd name="T17" fmla="*/ 2147483647 h 128"/>
              <a:gd name="T18" fmla="*/ 2147483647 w 149"/>
              <a:gd name="T19" fmla="*/ 2147483647 h 128"/>
              <a:gd name="T20" fmla="*/ 2147483647 w 149"/>
              <a:gd name="T21" fmla="*/ 2147483647 h 128"/>
              <a:gd name="T22" fmla="*/ 2147483647 w 149"/>
              <a:gd name="T23" fmla="*/ 2147483647 h 128"/>
              <a:gd name="T24" fmla="*/ 2147483647 w 149"/>
              <a:gd name="T25" fmla="*/ 2147483647 h 128"/>
              <a:gd name="T26" fmla="*/ 2147483647 w 149"/>
              <a:gd name="T27" fmla="*/ 2147483647 h 128"/>
              <a:gd name="T28" fmla="*/ 2147483647 w 149"/>
              <a:gd name="T29" fmla="*/ 2147483647 h 128"/>
              <a:gd name="T30" fmla="*/ 2147483647 w 149"/>
              <a:gd name="T31" fmla="*/ 2147483647 h 128"/>
              <a:gd name="T32" fmla="*/ 2147483647 w 149"/>
              <a:gd name="T33" fmla="*/ 2147483647 h 128"/>
              <a:gd name="T34" fmla="*/ 2147483647 w 149"/>
              <a:gd name="T35" fmla="*/ 2147483647 h 128"/>
              <a:gd name="T36" fmla="*/ 2147483647 w 149"/>
              <a:gd name="T37" fmla="*/ 2147483647 h 128"/>
              <a:gd name="T38" fmla="*/ 2147483647 w 149"/>
              <a:gd name="T39" fmla="*/ 2147483647 h 128"/>
              <a:gd name="T40" fmla="*/ 0 w 149"/>
              <a:gd name="T41" fmla="*/ 2147483647 h 128"/>
              <a:gd name="T42" fmla="*/ 0 w 149"/>
              <a:gd name="T43" fmla="*/ 2147483647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9"/>
              <a:gd name="T67" fmla="*/ 0 h 128"/>
              <a:gd name="T68" fmla="*/ 149 w 149"/>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9" h="128">
                <a:moveTo>
                  <a:pt x="0" y="22"/>
                </a:moveTo>
                <a:lnTo>
                  <a:pt x="45" y="0"/>
                </a:lnTo>
                <a:lnTo>
                  <a:pt x="65" y="0"/>
                </a:lnTo>
                <a:lnTo>
                  <a:pt x="67" y="11"/>
                </a:lnTo>
                <a:lnTo>
                  <a:pt x="79" y="8"/>
                </a:lnTo>
                <a:lnTo>
                  <a:pt x="125" y="9"/>
                </a:lnTo>
                <a:lnTo>
                  <a:pt x="135" y="15"/>
                </a:lnTo>
                <a:lnTo>
                  <a:pt x="142" y="46"/>
                </a:lnTo>
                <a:lnTo>
                  <a:pt x="133" y="54"/>
                </a:lnTo>
                <a:lnTo>
                  <a:pt x="138" y="68"/>
                </a:lnTo>
                <a:lnTo>
                  <a:pt x="148" y="92"/>
                </a:lnTo>
                <a:lnTo>
                  <a:pt x="126" y="127"/>
                </a:lnTo>
                <a:lnTo>
                  <a:pt x="112" y="119"/>
                </a:lnTo>
                <a:lnTo>
                  <a:pt x="88" y="125"/>
                </a:lnTo>
                <a:lnTo>
                  <a:pt x="66" y="116"/>
                </a:lnTo>
                <a:lnTo>
                  <a:pt x="55" y="101"/>
                </a:lnTo>
                <a:lnTo>
                  <a:pt x="41" y="104"/>
                </a:lnTo>
                <a:lnTo>
                  <a:pt x="28" y="90"/>
                </a:lnTo>
                <a:lnTo>
                  <a:pt x="10" y="88"/>
                </a:lnTo>
                <a:lnTo>
                  <a:pt x="12" y="78"/>
                </a:lnTo>
                <a:lnTo>
                  <a:pt x="0" y="43"/>
                </a:lnTo>
                <a:lnTo>
                  <a:pt x="0" y="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699" name="Freeform 223"/>
          <p:cNvSpPr>
            <a:spLocks noChangeAspect="1"/>
          </p:cNvSpPr>
          <p:nvPr/>
        </p:nvSpPr>
        <p:spPr bwMode="auto">
          <a:xfrm>
            <a:off x="4494335" y="2462213"/>
            <a:ext cx="87923" cy="176212"/>
          </a:xfrm>
          <a:custGeom>
            <a:avLst/>
            <a:gdLst>
              <a:gd name="T0" fmla="*/ 2147483647 w 56"/>
              <a:gd name="T1" fmla="*/ 2147483647 h 119"/>
              <a:gd name="T2" fmla="*/ 2147483647 w 56"/>
              <a:gd name="T3" fmla="*/ 2147483647 h 119"/>
              <a:gd name="T4" fmla="*/ 0 w 56"/>
              <a:gd name="T5" fmla="*/ 2147483647 h 119"/>
              <a:gd name="T6" fmla="*/ 2147483647 w 56"/>
              <a:gd name="T7" fmla="*/ 2147483647 h 119"/>
              <a:gd name="T8" fmla="*/ 2147483647 w 56"/>
              <a:gd name="T9" fmla="*/ 2147483647 h 119"/>
              <a:gd name="T10" fmla="*/ 2147483647 w 56"/>
              <a:gd name="T11" fmla="*/ 2147483647 h 119"/>
              <a:gd name="T12" fmla="*/ 2147483647 w 56"/>
              <a:gd name="T13" fmla="*/ 2147483647 h 119"/>
              <a:gd name="T14" fmla="*/ 2147483647 w 56"/>
              <a:gd name="T15" fmla="*/ 2147483647 h 119"/>
              <a:gd name="T16" fmla="*/ 2147483647 w 56"/>
              <a:gd name="T17" fmla="*/ 2147483647 h 119"/>
              <a:gd name="T18" fmla="*/ 2147483647 w 56"/>
              <a:gd name="T19" fmla="*/ 2147483647 h 119"/>
              <a:gd name="T20" fmla="*/ 2147483647 w 56"/>
              <a:gd name="T21" fmla="*/ 2147483647 h 119"/>
              <a:gd name="T22" fmla="*/ 2147483647 w 56"/>
              <a:gd name="T23" fmla="*/ 2147483647 h 119"/>
              <a:gd name="T24" fmla="*/ 2147483647 w 56"/>
              <a:gd name="T25" fmla="*/ 0 h 119"/>
              <a:gd name="T26" fmla="*/ 2147483647 w 56"/>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19"/>
              <a:gd name="T44" fmla="*/ 56 w 56"/>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19">
                <a:moveTo>
                  <a:pt x="15" y="8"/>
                </a:moveTo>
                <a:lnTo>
                  <a:pt x="16" y="27"/>
                </a:lnTo>
                <a:lnTo>
                  <a:pt x="0" y="79"/>
                </a:lnTo>
                <a:lnTo>
                  <a:pt x="11" y="84"/>
                </a:lnTo>
                <a:lnTo>
                  <a:pt x="7" y="118"/>
                </a:lnTo>
                <a:lnTo>
                  <a:pt x="30" y="115"/>
                </a:lnTo>
                <a:lnTo>
                  <a:pt x="29" y="106"/>
                </a:lnTo>
                <a:lnTo>
                  <a:pt x="38" y="95"/>
                </a:lnTo>
                <a:lnTo>
                  <a:pt x="33" y="59"/>
                </a:lnTo>
                <a:lnTo>
                  <a:pt x="42" y="51"/>
                </a:lnTo>
                <a:lnTo>
                  <a:pt x="46" y="25"/>
                </a:lnTo>
                <a:lnTo>
                  <a:pt x="55" y="11"/>
                </a:lnTo>
                <a:lnTo>
                  <a:pt x="26" y="0"/>
                </a:lnTo>
                <a:lnTo>
                  <a:pt x="15"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0" name="Freeform 224"/>
          <p:cNvSpPr>
            <a:spLocks noChangeAspect="1"/>
          </p:cNvSpPr>
          <p:nvPr/>
        </p:nvSpPr>
        <p:spPr bwMode="auto">
          <a:xfrm>
            <a:off x="5234401" y="2254345"/>
            <a:ext cx="231531" cy="155575"/>
          </a:xfrm>
          <a:custGeom>
            <a:avLst/>
            <a:gdLst>
              <a:gd name="T0" fmla="*/ 2147483647 w 147"/>
              <a:gd name="T1" fmla="*/ 2147483647 h 107"/>
              <a:gd name="T2" fmla="*/ 2147483647 w 147"/>
              <a:gd name="T3" fmla="*/ 2147483647 h 107"/>
              <a:gd name="T4" fmla="*/ 2147483647 w 147"/>
              <a:gd name="T5" fmla="*/ 2147483647 h 107"/>
              <a:gd name="T6" fmla="*/ 2147483647 w 147"/>
              <a:gd name="T7" fmla="*/ 2147483647 h 107"/>
              <a:gd name="T8" fmla="*/ 2147483647 w 147"/>
              <a:gd name="T9" fmla="*/ 2147483647 h 107"/>
              <a:gd name="T10" fmla="*/ 2147483647 w 147"/>
              <a:gd name="T11" fmla="*/ 2147483647 h 107"/>
              <a:gd name="T12" fmla="*/ 2147483647 w 147"/>
              <a:gd name="T13" fmla="*/ 2147483647 h 107"/>
              <a:gd name="T14" fmla="*/ 0 w 147"/>
              <a:gd name="T15" fmla="*/ 2147483647 h 107"/>
              <a:gd name="T16" fmla="*/ 2147483647 w 147"/>
              <a:gd name="T17" fmla="*/ 2147483647 h 107"/>
              <a:gd name="T18" fmla="*/ 2147483647 w 147"/>
              <a:gd name="T19" fmla="*/ 2147483647 h 107"/>
              <a:gd name="T20" fmla="*/ 2147483647 w 147"/>
              <a:gd name="T21" fmla="*/ 2147483647 h 107"/>
              <a:gd name="T22" fmla="*/ 2147483647 w 147"/>
              <a:gd name="T23" fmla="*/ 2147483647 h 107"/>
              <a:gd name="T24" fmla="*/ 2147483647 w 147"/>
              <a:gd name="T25" fmla="*/ 0 h 107"/>
              <a:gd name="T26" fmla="*/ 2147483647 w 147"/>
              <a:gd name="T27" fmla="*/ 2147483647 h 107"/>
              <a:gd name="T28" fmla="*/ 2147483647 w 147"/>
              <a:gd name="T29" fmla="*/ 2147483647 h 107"/>
              <a:gd name="T30" fmla="*/ 2147483647 w 147"/>
              <a:gd name="T31" fmla="*/ 2147483647 h 107"/>
              <a:gd name="T32" fmla="*/ 2147483647 w 147"/>
              <a:gd name="T33" fmla="*/ 2147483647 h 107"/>
              <a:gd name="T34" fmla="*/ 2147483647 w 147"/>
              <a:gd name="T35" fmla="*/ 2147483647 h 107"/>
              <a:gd name="T36" fmla="*/ 2147483647 w 147"/>
              <a:gd name="T37" fmla="*/ 2147483647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07"/>
              <a:gd name="T59" fmla="*/ 147 w 147"/>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07">
                <a:moveTo>
                  <a:pt x="134" y="104"/>
                </a:moveTo>
                <a:lnTo>
                  <a:pt x="107" y="95"/>
                </a:lnTo>
                <a:lnTo>
                  <a:pt x="84" y="106"/>
                </a:lnTo>
                <a:lnTo>
                  <a:pt x="46" y="103"/>
                </a:lnTo>
                <a:lnTo>
                  <a:pt x="41" y="94"/>
                </a:lnTo>
                <a:lnTo>
                  <a:pt x="37" y="81"/>
                </a:lnTo>
                <a:lnTo>
                  <a:pt x="21" y="79"/>
                </a:lnTo>
                <a:lnTo>
                  <a:pt x="0" y="49"/>
                </a:lnTo>
                <a:lnTo>
                  <a:pt x="13" y="44"/>
                </a:lnTo>
                <a:lnTo>
                  <a:pt x="26" y="15"/>
                </a:lnTo>
                <a:lnTo>
                  <a:pt x="37" y="8"/>
                </a:lnTo>
                <a:lnTo>
                  <a:pt x="70" y="10"/>
                </a:lnTo>
                <a:lnTo>
                  <a:pt x="97" y="0"/>
                </a:lnTo>
                <a:lnTo>
                  <a:pt x="119" y="33"/>
                </a:lnTo>
                <a:lnTo>
                  <a:pt x="124" y="63"/>
                </a:lnTo>
                <a:lnTo>
                  <a:pt x="146" y="68"/>
                </a:lnTo>
                <a:lnTo>
                  <a:pt x="145" y="79"/>
                </a:lnTo>
                <a:lnTo>
                  <a:pt x="136" y="86"/>
                </a:lnTo>
                <a:lnTo>
                  <a:pt x="134" y="10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1" name="Freeform 225"/>
          <p:cNvSpPr>
            <a:spLocks noChangeAspect="1"/>
          </p:cNvSpPr>
          <p:nvPr/>
        </p:nvSpPr>
        <p:spPr bwMode="auto">
          <a:xfrm>
            <a:off x="5070231" y="2305145"/>
            <a:ext cx="70338" cy="53975"/>
          </a:xfrm>
          <a:custGeom>
            <a:avLst/>
            <a:gdLst>
              <a:gd name="T0" fmla="*/ 2147483647 w 44"/>
              <a:gd name="T1" fmla="*/ 2147483647 h 38"/>
              <a:gd name="T2" fmla="*/ 2147483647 w 44"/>
              <a:gd name="T3" fmla="*/ 2147483647 h 38"/>
              <a:gd name="T4" fmla="*/ 2147483647 w 44"/>
              <a:gd name="T5" fmla="*/ 2147483647 h 38"/>
              <a:gd name="T6" fmla="*/ 2147483647 w 44"/>
              <a:gd name="T7" fmla="*/ 2147483647 h 38"/>
              <a:gd name="T8" fmla="*/ 2147483647 w 44"/>
              <a:gd name="T9" fmla="*/ 2147483647 h 38"/>
              <a:gd name="T10" fmla="*/ 2147483647 w 44"/>
              <a:gd name="T11" fmla="*/ 0 h 38"/>
              <a:gd name="T12" fmla="*/ 2147483647 w 44"/>
              <a:gd name="T13" fmla="*/ 2147483647 h 38"/>
              <a:gd name="T14" fmla="*/ 0 w 44"/>
              <a:gd name="T15" fmla="*/ 2147483647 h 38"/>
              <a:gd name="T16" fmla="*/ 2147483647 w 44"/>
              <a:gd name="T17" fmla="*/ 2147483647 h 38"/>
              <a:gd name="T18" fmla="*/ 2147483647 w 44"/>
              <a:gd name="T19" fmla="*/ 2147483647 h 38"/>
              <a:gd name="T20" fmla="*/ 2147483647 w 44"/>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8"/>
              <a:gd name="T35" fmla="*/ 44 w 4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8">
                <a:moveTo>
                  <a:pt x="4" y="37"/>
                </a:moveTo>
                <a:lnTo>
                  <a:pt x="15" y="32"/>
                </a:lnTo>
                <a:lnTo>
                  <a:pt x="27" y="34"/>
                </a:lnTo>
                <a:lnTo>
                  <a:pt x="29" y="14"/>
                </a:lnTo>
                <a:lnTo>
                  <a:pt x="43" y="2"/>
                </a:lnTo>
                <a:lnTo>
                  <a:pt x="40" y="0"/>
                </a:lnTo>
                <a:lnTo>
                  <a:pt x="3" y="9"/>
                </a:lnTo>
                <a:lnTo>
                  <a:pt x="0" y="14"/>
                </a:lnTo>
                <a:lnTo>
                  <a:pt x="7" y="28"/>
                </a:lnTo>
                <a:lnTo>
                  <a:pt x="3" y="32"/>
                </a:lnTo>
                <a:lnTo>
                  <a:pt x="4" y="3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2" name="Freeform 226"/>
          <p:cNvSpPr>
            <a:spLocks noChangeAspect="1"/>
          </p:cNvSpPr>
          <p:nvPr/>
        </p:nvSpPr>
        <p:spPr bwMode="auto">
          <a:xfrm>
            <a:off x="5074627" y="2306733"/>
            <a:ext cx="140677" cy="149225"/>
          </a:xfrm>
          <a:custGeom>
            <a:avLst/>
            <a:gdLst>
              <a:gd name="T0" fmla="*/ 0 w 89"/>
              <a:gd name="T1" fmla="*/ 2147483647 h 102"/>
              <a:gd name="T2" fmla="*/ 2147483647 w 89"/>
              <a:gd name="T3" fmla="*/ 2147483647 h 102"/>
              <a:gd name="T4" fmla="*/ 2147483647 w 89"/>
              <a:gd name="T5" fmla="*/ 2147483647 h 102"/>
              <a:gd name="T6" fmla="*/ 2147483647 w 89"/>
              <a:gd name="T7" fmla="*/ 2147483647 h 102"/>
              <a:gd name="T8" fmla="*/ 2147483647 w 89"/>
              <a:gd name="T9" fmla="*/ 0 h 102"/>
              <a:gd name="T10" fmla="*/ 2147483647 w 89"/>
              <a:gd name="T11" fmla="*/ 2147483647 h 102"/>
              <a:gd name="T12" fmla="*/ 2147483647 w 89"/>
              <a:gd name="T13" fmla="*/ 2147483647 h 102"/>
              <a:gd name="T14" fmla="*/ 2147483647 w 89"/>
              <a:gd name="T15" fmla="*/ 2147483647 h 102"/>
              <a:gd name="T16" fmla="*/ 2147483647 w 89"/>
              <a:gd name="T17" fmla="*/ 2147483647 h 102"/>
              <a:gd name="T18" fmla="*/ 2147483647 w 89"/>
              <a:gd name="T19" fmla="*/ 2147483647 h 102"/>
              <a:gd name="T20" fmla="*/ 2147483647 w 89"/>
              <a:gd name="T21" fmla="*/ 2147483647 h 102"/>
              <a:gd name="T22" fmla="*/ 2147483647 w 89"/>
              <a:gd name="T23" fmla="*/ 2147483647 h 102"/>
              <a:gd name="T24" fmla="*/ 2147483647 w 89"/>
              <a:gd name="T25" fmla="*/ 2147483647 h 102"/>
              <a:gd name="T26" fmla="*/ 2147483647 w 89"/>
              <a:gd name="T27" fmla="*/ 2147483647 h 102"/>
              <a:gd name="T28" fmla="*/ 2147483647 w 89"/>
              <a:gd name="T29" fmla="*/ 2147483647 h 102"/>
              <a:gd name="T30" fmla="*/ 2147483647 w 89"/>
              <a:gd name="T31" fmla="*/ 2147483647 h 102"/>
              <a:gd name="T32" fmla="*/ 2147483647 w 89"/>
              <a:gd name="T33" fmla="*/ 2147483647 h 102"/>
              <a:gd name="T34" fmla="*/ 2147483647 w 89"/>
              <a:gd name="T35" fmla="*/ 2147483647 h 102"/>
              <a:gd name="T36" fmla="*/ 2147483647 w 89"/>
              <a:gd name="T37" fmla="*/ 2147483647 h 102"/>
              <a:gd name="T38" fmla="*/ 2147483647 w 89"/>
              <a:gd name="T39" fmla="*/ 2147483647 h 102"/>
              <a:gd name="T40" fmla="*/ 2147483647 w 89"/>
              <a:gd name="T41" fmla="*/ 2147483647 h 102"/>
              <a:gd name="T42" fmla="*/ 2147483647 w 89"/>
              <a:gd name="T43" fmla="*/ 2147483647 h 102"/>
              <a:gd name="T44" fmla="*/ 2147483647 w 89"/>
              <a:gd name="T45" fmla="*/ 2147483647 h 102"/>
              <a:gd name="T46" fmla="*/ 2147483647 w 89"/>
              <a:gd name="T47" fmla="*/ 2147483647 h 102"/>
              <a:gd name="T48" fmla="*/ 2147483647 w 89"/>
              <a:gd name="T49" fmla="*/ 2147483647 h 102"/>
              <a:gd name="T50" fmla="*/ 2147483647 w 89"/>
              <a:gd name="T51" fmla="*/ 2147483647 h 102"/>
              <a:gd name="T52" fmla="*/ 2147483647 w 89"/>
              <a:gd name="T53" fmla="*/ 2147483647 h 102"/>
              <a:gd name="T54" fmla="*/ 0 w 89"/>
              <a:gd name="T55" fmla="*/ 2147483647 h 1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
              <a:gd name="T85" fmla="*/ 0 h 102"/>
              <a:gd name="T86" fmla="*/ 89 w 89"/>
              <a:gd name="T87" fmla="*/ 102 h 1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 h="102">
                <a:moveTo>
                  <a:pt x="0" y="34"/>
                </a:moveTo>
                <a:lnTo>
                  <a:pt x="11" y="27"/>
                </a:lnTo>
                <a:lnTo>
                  <a:pt x="23" y="30"/>
                </a:lnTo>
                <a:lnTo>
                  <a:pt x="26" y="12"/>
                </a:lnTo>
                <a:lnTo>
                  <a:pt x="39" y="0"/>
                </a:lnTo>
                <a:lnTo>
                  <a:pt x="64" y="23"/>
                </a:lnTo>
                <a:lnTo>
                  <a:pt x="78" y="20"/>
                </a:lnTo>
                <a:lnTo>
                  <a:pt x="88" y="35"/>
                </a:lnTo>
                <a:lnTo>
                  <a:pt x="83" y="41"/>
                </a:lnTo>
                <a:lnTo>
                  <a:pt x="80" y="41"/>
                </a:lnTo>
                <a:lnTo>
                  <a:pt x="76" y="36"/>
                </a:lnTo>
                <a:lnTo>
                  <a:pt x="50" y="34"/>
                </a:lnTo>
                <a:lnTo>
                  <a:pt x="41" y="38"/>
                </a:lnTo>
                <a:lnTo>
                  <a:pt x="33" y="33"/>
                </a:lnTo>
                <a:lnTo>
                  <a:pt x="31" y="43"/>
                </a:lnTo>
                <a:lnTo>
                  <a:pt x="38" y="47"/>
                </a:lnTo>
                <a:lnTo>
                  <a:pt x="40" y="59"/>
                </a:lnTo>
                <a:lnTo>
                  <a:pt x="58" y="75"/>
                </a:lnTo>
                <a:lnTo>
                  <a:pt x="66" y="87"/>
                </a:lnTo>
                <a:lnTo>
                  <a:pt x="75" y="99"/>
                </a:lnTo>
                <a:lnTo>
                  <a:pt x="75" y="101"/>
                </a:lnTo>
                <a:lnTo>
                  <a:pt x="53" y="87"/>
                </a:lnTo>
                <a:lnTo>
                  <a:pt x="61" y="87"/>
                </a:lnTo>
                <a:lnTo>
                  <a:pt x="50" y="77"/>
                </a:lnTo>
                <a:lnTo>
                  <a:pt x="37" y="74"/>
                </a:lnTo>
                <a:lnTo>
                  <a:pt x="13" y="34"/>
                </a:lnTo>
                <a:lnTo>
                  <a:pt x="2" y="43"/>
                </a:lnTo>
                <a:lnTo>
                  <a:pt x="0"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3" name="Freeform 227"/>
          <p:cNvSpPr>
            <a:spLocks noChangeAspect="1"/>
          </p:cNvSpPr>
          <p:nvPr/>
        </p:nvSpPr>
        <p:spPr bwMode="auto">
          <a:xfrm>
            <a:off x="5123032" y="2355850"/>
            <a:ext cx="98181" cy="96838"/>
          </a:xfrm>
          <a:custGeom>
            <a:avLst/>
            <a:gdLst>
              <a:gd name="T0" fmla="*/ 2147483647 w 61"/>
              <a:gd name="T1" fmla="*/ 2147483647 h 66"/>
              <a:gd name="T2" fmla="*/ 2147483647 w 61"/>
              <a:gd name="T3" fmla="*/ 2147483647 h 66"/>
              <a:gd name="T4" fmla="*/ 2147483647 w 61"/>
              <a:gd name="T5" fmla="*/ 2147483647 h 66"/>
              <a:gd name="T6" fmla="*/ 2147483647 w 61"/>
              <a:gd name="T7" fmla="*/ 2147483647 h 66"/>
              <a:gd name="T8" fmla="*/ 2147483647 w 61"/>
              <a:gd name="T9" fmla="*/ 2147483647 h 66"/>
              <a:gd name="T10" fmla="*/ 0 w 61"/>
              <a:gd name="T11" fmla="*/ 2147483647 h 66"/>
              <a:gd name="T12" fmla="*/ 2147483647 w 61"/>
              <a:gd name="T13" fmla="*/ 0 h 66"/>
              <a:gd name="T14" fmla="*/ 2147483647 w 61"/>
              <a:gd name="T15" fmla="*/ 2147483647 h 66"/>
              <a:gd name="T16" fmla="*/ 2147483647 w 61"/>
              <a:gd name="T17" fmla="*/ 2147483647 h 66"/>
              <a:gd name="T18" fmla="*/ 2147483647 w 61"/>
              <a:gd name="T19" fmla="*/ 2147483647 h 66"/>
              <a:gd name="T20" fmla="*/ 2147483647 w 61"/>
              <a:gd name="T21" fmla="*/ 2147483647 h 66"/>
              <a:gd name="T22" fmla="*/ 2147483647 w 61"/>
              <a:gd name="T23" fmla="*/ 2147483647 h 66"/>
              <a:gd name="T24" fmla="*/ 2147483647 w 61"/>
              <a:gd name="T25" fmla="*/ 2147483647 h 66"/>
              <a:gd name="T26" fmla="*/ 2147483647 w 61"/>
              <a:gd name="T27" fmla="*/ 2147483647 h 66"/>
              <a:gd name="T28" fmla="*/ 2147483647 w 61"/>
              <a:gd name="T29" fmla="*/ 2147483647 h 66"/>
              <a:gd name="T30" fmla="*/ 2147483647 w 61"/>
              <a:gd name="T31" fmla="*/ 2147483647 h 66"/>
              <a:gd name="T32" fmla="*/ 2147483647 w 61"/>
              <a:gd name="T33" fmla="*/ 2147483647 h 66"/>
              <a:gd name="T34" fmla="*/ 2147483647 w 61"/>
              <a:gd name="T35" fmla="*/ 2147483647 h 66"/>
              <a:gd name="T36" fmla="*/ 2147483647 w 61"/>
              <a:gd name="T37" fmla="*/ 2147483647 h 66"/>
              <a:gd name="T38" fmla="*/ 2147483647 w 61"/>
              <a:gd name="T39" fmla="*/ 2147483647 h 66"/>
              <a:gd name="T40" fmla="*/ 2147483647 w 61"/>
              <a:gd name="T41" fmla="*/ 2147483647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6"/>
              <a:gd name="T65" fmla="*/ 61 w 6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6">
                <a:moveTo>
                  <a:pt x="43" y="65"/>
                </a:moveTo>
                <a:lnTo>
                  <a:pt x="34" y="53"/>
                </a:lnTo>
                <a:lnTo>
                  <a:pt x="26" y="41"/>
                </a:lnTo>
                <a:lnTo>
                  <a:pt x="9" y="26"/>
                </a:lnTo>
                <a:lnTo>
                  <a:pt x="6" y="14"/>
                </a:lnTo>
                <a:lnTo>
                  <a:pt x="0" y="11"/>
                </a:lnTo>
                <a:lnTo>
                  <a:pt x="2" y="0"/>
                </a:lnTo>
                <a:lnTo>
                  <a:pt x="10" y="5"/>
                </a:lnTo>
                <a:lnTo>
                  <a:pt x="18" y="1"/>
                </a:lnTo>
                <a:lnTo>
                  <a:pt x="44" y="3"/>
                </a:lnTo>
                <a:lnTo>
                  <a:pt x="48" y="9"/>
                </a:lnTo>
                <a:lnTo>
                  <a:pt x="51" y="9"/>
                </a:lnTo>
                <a:lnTo>
                  <a:pt x="56" y="9"/>
                </a:lnTo>
                <a:lnTo>
                  <a:pt x="53" y="23"/>
                </a:lnTo>
                <a:lnTo>
                  <a:pt x="60" y="27"/>
                </a:lnTo>
                <a:lnTo>
                  <a:pt x="54" y="41"/>
                </a:lnTo>
                <a:lnTo>
                  <a:pt x="53" y="39"/>
                </a:lnTo>
                <a:lnTo>
                  <a:pt x="51" y="41"/>
                </a:lnTo>
                <a:lnTo>
                  <a:pt x="46" y="41"/>
                </a:lnTo>
                <a:lnTo>
                  <a:pt x="48" y="51"/>
                </a:lnTo>
                <a:lnTo>
                  <a:pt x="43" y="6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4" name="Freeform 228"/>
          <p:cNvSpPr>
            <a:spLocks noChangeAspect="1"/>
          </p:cNvSpPr>
          <p:nvPr/>
        </p:nvSpPr>
        <p:spPr bwMode="auto">
          <a:xfrm>
            <a:off x="5197720" y="2325783"/>
            <a:ext cx="105508" cy="149225"/>
          </a:xfrm>
          <a:custGeom>
            <a:avLst/>
            <a:gdLst>
              <a:gd name="T0" fmla="*/ 2147483647 w 66"/>
              <a:gd name="T1" fmla="*/ 2147483647 h 100"/>
              <a:gd name="T2" fmla="*/ 2147483647 w 66"/>
              <a:gd name="T3" fmla="*/ 2147483647 h 100"/>
              <a:gd name="T4" fmla="*/ 2147483647 w 66"/>
              <a:gd name="T5" fmla="*/ 2147483647 h 100"/>
              <a:gd name="T6" fmla="*/ 2147483647 w 66"/>
              <a:gd name="T7" fmla="*/ 2147483647 h 100"/>
              <a:gd name="T8" fmla="*/ 2147483647 w 66"/>
              <a:gd name="T9" fmla="*/ 2147483647 h 100"/>
              <a:gd name="T10" fmla="*/ 2147483647 w 66"/>
              <a:gd name="T11" fmla="*/ 2147483647 h 100"/>
              <a:gd name="T12" fmla="*/ 0 w 66"/>
              <a:gd name="T13" fmla="*/ 2147483647 h 100"/>
              <a:gd name="T14" fmla="*/ 2147483647 w 66"/>
              <a:gd name="T15" fmla="*/ 0 h 100"/>
              <a:gd name="T16" fmla="*/ 2147483647 w 66"/>
              <a:gd name="T17" fmla="*/ 2147483647 h 100"/>
              <a:gd name="T18" fmla="*/ 2147483647 w 66"/>
              <a:gd name="T19" fmla="*/ 2147483647 h 100"/>
              <a:gd name="T20" fmla="*/ 2147483647 w 66"/>
              <a:gd name="T21" fmla="*/ 2147483647 h 100"/>
              <a:gd name="T22" fmla="*/ 2147483647 w 66"/>
              <a:gd name="T23" fmla="*/ 2147483647 h 100"/>
              <a:gd name="T24" fmla="*/ 2147483647 w 66"/>
              <a:gd name="T25" fmla="*/ 2147483647 h 100"/>
              <a:gd name="T26" fmla="*/ 2147483647 w 66"/>
              <a:gd name="T27" fmla="*/ 2147483647 h 100"/>
              <a:gd name="T28" fmla="*/ 2147483647 w 66"/>
              <a:gd name="T29" fmla="*/ 2147483647 h 100"/>
              <a:gd name="T30" fmla="*/ 2147483647 w 66"/>
              <a:gd name="T31" fmla="*/ 2147483647 h 100"/>
              <a:gd name="T32" fmla="*/ 2147483647 w 66"/>
              <a:gd name="T33" fmla="*/ 2147483647 h 100"/>
              <a:gd name="T34" fmla="*/ 2147483647 w 66"/>
              <a:gd name="T35" fmla="*/ 2147483647 h 100"/>
              <a:gd name="T36" fmla="*/ 2147483647 w 66"/>
              <a:gd name="T37" fmla="*/ 2147483647 h 100"/>
              <a:gd name="T38" fmla="*/ 2147483647 w 66"/>
              <a:gd name="T39" fmla="*/ 2147483647 h 100"/>
              <a:gd name="T40" fmla="*/ 2147483647 w 66"/>
              <a:gd name="T41" fmla="*/ 2147483647 h 100"/>
              <a:gd name="T42" fmla="*/ 2147483647 w 66"/>
              <a:gd name="T43" fmla="*/ 2147483647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00"/>
              <a:gd name="T68" fmla="*/ 66 w 66"/>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00">
                <a:moveTo>
                  <a:pt x="8" y="60"/>
                </a:moveTo>
                <a:lnTo>
                  <a:pt x="14" y="46"/>
                </a:lnTo>
                <a:lnTo>
                  <a:pt x="7" y="41"/>
                </a:lnTo>
                <a:lnTo>
                  <a:pt x="10" y="26"/>
                </a:lnTo>
                <a:lnTo>
                  <a:pt x="5" y="26"/>
                </a:lnTo>
                <a:lnTo>
                  <a:pt x="10" y="21"/>
                </a:lnTo>
                <a:lnTo>
                  <a:pt x="0" y="4"/>
                </a:lnTo>
                <a:lnTo>
                  <a:pt x="22" y="0"/>
                </a:lnTo>
                <a:lnTo>
                  <a:pt x="43" y="29"/>
                </a:lnTo>
                <a:lnTo>
                  <a:pt x="58" y="32"/>
                </a:lnTo>
                <a:lnTo>
                  <a:pt x="63" y="45"/>
                </a:lnTo>
                <a:lnTo>
                  <a:pt x="57" y="54"/>
                </a:lnTo>
                <a:lnTo>
                  <a:pt x="65" y="70"/>
                </a:lnTo>
                <a:lnTo>
                  <a:pt x="62" y="84"/>
                </a:lnTo>
                <a:lnTo>
                  <a:pt x="58" y="81"/>
                </a:lnTo>
                <a:lnTo>
                  <a:pt x="39" y="87"/>
                </a:lnTo>
                <a:lnTo>
                  <a:pt x="31" y="99"/>
                </a:lnTo>
                <a:lnTo>
                  <a:pt x="31" y="92"/>
                </a:lnTo>
                <a:lnTo>
                  <a:pt x="23" y="82"/>
                </a:lnTo>
                <a:lnTo>
                  <a:pt x="26" y="75"/>
                </a:lnTo>
                <a:lnTo>
                  <a:pt x="8" y="63"/>
                </a:lnTo>
                <a:lnTo>
                  <a:pt x="8" y="6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5" name="Freeform 229"/>
          <p:cNvSpPr>
            <a:spLocks noChangeAspect="1"/>
          </p:cNvSpPr>
          <p:nvPr/>
        </p:nvSpPr>
        <p:spPr bwMode="auto">
          <a:xfrm>
            <a:off x="5133243" y="2247995"/>
            <a:ext cx="161192" cy="93663"/>
          </a:xfrm>
          <a:custGeom>
            <a:avLst/>
            <a:gdLst>
              <a:gd name="T0" fmla="*/ 2147483647 w 101"/>
              <a:gd name="T1" fmla="*/ 2147483647 h 64"/>
              <a:gd name="T2" fmla="*/ 2147483647 w 101"/>
              <a:gd name="T3" fmla="*/ 0 h 64"/>
              <a:gd name="T4" fmla="*/ 2147483647 w 101"/>
              <a:gd name="T5" fmla="*/ 2147483647 h 64"/>
              <a:gd name="T6" fmla="*/ 2147483647 w 101"/>
              <a:gd name="T7" fmla="*/ 2147483647 h 64"/>
              <a:gd name="T8" fmla="*/ 0 w 101"/>
              <a:gd name="T9" fmla="*/ 2147483647 h 64"/>
              <a:gd name="T10" fmla="*/ 2147483647 w 101"/>
              <a:gd name="T11" fmla="*/ 2147483647 h 64"/>
              <a:gd name="T12" fmla="*/ 2147483647 w 101"/>
              <a:gd name="T13" fmla="*/ 2147483647 h 64"/>
              <a:gd name="T14" fmla="*/ 2147483647 w 101"/>
              <a:gd name="T15" fmla="*/ 2147483647 h 64"/>
              <a:gd name="T16" fmla="*/ 2147483647 w 101"/>
              <a:gd name="T17" fmla="*/ 2147483647 h 64"/>
              <a:gd name="T18" fmla="*/ 2147483647 w 101"/>
              <a:gd name="T19" fmla="*/ 2147483647 h 64"/>
              <a:gd name="T20" fmla="*/ 2147483647 w 101"/>
              <a:gd name="T21" fmla="*/ 2147483647 h 64"/>
              <a:gd name="T22" fmla="*/ 2147483647 w 101"/>
              <a:gd name="T23" fmla="*/ 2147483647 h 64"/>
              <a:gd name="T24" fmla="*/ 2147483647 w 101"/>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64"/>
              <a:gd name="T41" fmla="*/ 101 w 101"/>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64">
                <a:moveTo>
                  <a:pt x="88" y="2"/>
                </a:moveTo>
                <a:lnTo>
                  <a:pt x="68" y="0"/>
                </a:lnTo>
                <a:lnTo>
                  <a:pt x="34" y="17"/>
                </a:lnTo>
                <a:lnTo>
                  <a:pt x="14" y="11"/>
                </a:lnTo>
                <a:lnTo>
                  <a:pt x="0" y="38"/>
                </a:lnTo>
                <a:lnTo>
                  <a:pt x="3" y="40"/>
                </a:lnTo>
                <a:lnTo>
                  <a:pt x="27" y="63"/>
                </a:lnTo>
                <a:lnTo>
                  <a:pt x="41" y="60"/>
                </a:lnTo>
                <a:lnTo>
                  <a:pt x="63" y="54"/>
                </a:lnTo>
                <a:lnTo>
                  <a:pt x="76" y="49"/>
                </a:lnTo>
                <a:lnTo>
                  <a:pt x="88" y="22"/>
                </a:lnTo>
                <a:lnTo>
                  <a:pt x="100" y="13"/>
                </a:lnTo>
                <a:lnTo>
                  <a:pt x="8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6" name="Freeform 230"/>
          <p:cNvSpPr>
            <a:spLocks noChangeAspect="1"/>
          </p:cNvSpPr>
          <p:nvPr/>
        </p:nvSpPr>
        <p:spPr bwMode="auto">
          <a:xfrm>
            <a:off x="5290086" y="2394045"/>
            <a:ext cx="149469" cy="92075"/>
          </a:xfrm>
          <a:custGeom>
            <a:avLst/>
            <a:gdLst>
              <a:gd name="T0" fmla="*/ 2147483647 w 93"/>
              <a:gd name="T1" fmla="*/ 2147483647 h 62"/>
              <a:gd name="T2" fmla="*/ 2147483647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0 h 62"/>
              <a:gd name="T26" fmla="*/ 0 w 93"/>
              <a:gd name="T27" fmla="*/ 2147483647 h 62"/>
              <a:gd name="T28" fmla="*/ 2147483647 w 93"/>
              <a:gd name="T29" fmla="*/ 2147483647 h 62"/>
              <a:gd name="T30" fmla="*/ 2147483647 w 93"/>
              <a:gd name="T31" fmla="*/ 214748364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62"/>
              <a:gd name="T50" fmla="*/ 93 w 93"/>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62">
                <a:moveTo>
                  <a:pt x="5" y="35"/>
                </a:moveTo>
                <a:lnTo>
                  <a:pt x="2" y="40"/>
                </a:lnTo>
                <a:lnTo>
                  <a:pt x="10" y="59"/>
                </a:lnTo>
                <a:lnTo>
                  <a:pt x="33" y="56"/>
                </a:lnTo>
                <a:lnTo>
                  <a:pt x="49" y="61"/>
                </a:lnTo>
                <a:lnTo>
                  <a:pt x="61" y="50"/>
                </a:lnTo>
                <a:lnTo>
                  <a:pt x="86" y="48"/>
                </a:lnTo>
                <a:lnTo>
                  <a:pt x="77" y="35"/>
                </a:lnTo>
                <a:lnTo>
                  <a:pt x="92" y="9"/>
                </a:lnTo>
                <a:lnTo>
                  <a:pt x="67" y="1"/>
                </a:lnTo>
                <a:lnTo>
                  <a:pt x="45" y="11"/>
                </a:lnTo>
                <a:lnTo>
                  <a:pt x="9" y="8"/>
                </a:lnTo>
                <a:lnTo>
                  <a:pt x="5" y="0"/>
                </a:lnTo>
                <a:lnTo>
                  <a:pt x="0" y="9"/>
                </a:lnTo>
                <a:lnTo>
                  <a:pt x="7" y="23"/>
                </a:lnTo>
                <a:lnTo>
                  <a:pt x="5"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7" name="Freeform 231"/>
          <p:cNvSpPr>
            <a:spLocks noChangeAspect="1"/>
          </p:cNvSpPr>
          <p:nvPr/>
        </p:nvSpPr>
        <p:spPr bwMode="auto">
          <a:xfrm>
            <a:off x="5290038" y="2393950"/>
            <a:ext cx="158262" cy="101600"/>
          </a:xfrm>
          <a:custGeom>
            <a:avLst/>
            <a:gdLst>
              <a:gd name="T0" fmla="*/ 2147483647 w 99"/>
              <a:gd name="T1" fmla="*/ 2147483647 h 69"/>
              <a:gd name="T2" fmla="*/ 2147483647 w 99"/>
              <a:gd name="T3" fmla="*/ 2147483647 h 69"/>
              <a:gd name="T4" fmla="*/ 2147483647 w 99"/>
              <a:gd name="T5" fmla="*/ 2147483647 h 69"/>
              <a:gd name="T6" fmla="*/ 2147483647 w 99"/>
              <a:gd name="T7" fmla="*/ 2147483647 h 69"/>
              <a:gd name="T8" fmla="*/ 2147483647 w 99"/>
              <a:gd name="T9" fmla="*/ 2147483647 h 69"/>
              <a:gd name="T10" fmla="*/ 2147483647 w 99"/>
              <a:gd name="T11" fmla="*/ 2147483647 h 69"/>
              <a:gd name="T12" fmla="*/ 2147483647 w 99"/>
              <a:gd name="T13" fmla="*/ 2147483647 h 69"/>
              <a:gd name="T14" fmla="*/ 2147483647 w 99"/>
              <a:gd name="T15" fmla="*/ 2147483647 h 69"/>
              <a:gd name="T16" fmla="*/ 2147483647 w 99"/>
              <a:gd name="T17" fmla="*/ 2147483647 h 69"/>
              <a:gd name="T18" fmla="*/ 2147483647 w 99"/>
              <a:gd name="T19" fmla="*/ 2147483647 h 69"/>
              <a:gd name="T20" fmla="*/ 2147483647 w 99"/>
              <a:gd name="T21" fmla="*/ 2147483647 h 69"/>
              <a:gd name="T22" fmla="*/ 2147483647 w 99"/>
              <a:gd name="T23" fmla="*/ 2147483647 h 69"/>
              <a:gd name="T24" fmla="*/ 2147483647 w 99"/>
              <a:gd name="T25" fmla="*/ 0 h 69"/>
              <a:gd name="T26" fmla="*/ 0 w 99"/>
              <a:gd name="T27" fmla="*/ 2147483647 h 69"/>
              <a:gd name="T28" fmla="*/ 2147483647 w 99"/>
              <a:gd name="T29" fmla="*/ 2147483647 h 69"/>
              <a:gd name="T30" fmla="*/ 2147483647 w 99"/>
              <a:gd name="T31" fmla="*/ 2147483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69"/>
              <a:gd name="T50" fmla="*/ 99 w 99"/>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69">
                <a:moveTo>
                  <a:pt x="5" y="39"/>
                </a:moveTo>
                <a:lnTo>
                  <a:pt x="2" y="45"/>
                </a:lnTo>
                <a:lnTo>
                  <a:pt x="11" y="66"/>
                </a:lnTo>
                <a:lnTo>
                  <a:pt x="35" y="62"/>
                </a:lnTo>
                <a:lnTo>
                  <a:pt x="52" y="68"/>
                </a:lnTo>
                <a:lnTo>
                  <a:pt x="65" y="56"/>
                </a:lnTo>
                <a:lnTo>
                  <a:pt x="91" y="54"/>
                </a:lnTo>
                <a:lnTo>
                  <a:pt x="82" y="39"/>
                </a:lnTo>
                <a:lnTo>
                  <a:pt x="98" y="10"/>
                </a:lnTo>
                <a:lnTo>
                  <a:pt x="71" y="1"/>
                </a:lnTo>
                <a:lnTo>
                  <a:pt x="48" y="12"/>
                </a:lnTo>
                <a:lnTo>
                  <a:pt x="10" y="9"/>
                </a:lnTo>
                <a:lnTo>
                  <a:pt x="6" y="0"/>
                </a:lnTo>
                <a:lnTo>
                  <a:pt x="0" y="10"/>
                </a:lnTo>
                <a:lnTo>
                  <a:pt x="8" y="25"/>
                </a:lnTo>
                <a:lnTo>
                  <a:pt x="5" y="3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8" name="Freeform 232"/>
          <p:cNvSpPr>
            <a:spLocks noChangeAspect="1"/>
          </p:cNvSpPr>
          <p:nvPr/>
        </p:nvSpPr>
        <p:spPr bwMode="auto">
          <a:xfrm>
            <a:off x="5194789" y="2409920"/>
            <a:ext cx="46892" cy="60325"/>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0 h 40"/>
              <a:gd name="T10" fmla="*/ 2147483647 w 30"/>
              <a:gd name="T11" fmla="*/ 2147483647 h 40"/>
              <a:gd name="T12" fmla="*/ 2147483647 w 30"/>
              <a:gd name="T13" fmla="*/ 2147483647 h 40"/>
              <a:gd name="T14" fmla="*/ 2147483647 w 30"/>
              <a:gd name="T15" fmla="*/ 2147483647 h 40"/>
              <a:gd name="T16" fmla="*/ 0 w 30"/>
              <a:gd name="T17" fmla="*/ 2147483647 h 40"/>
              <a:gd name="T18" fmla="*/ 0 w 30"/>
              <a:gd name="T19" fmla="*/ 2147483647 h 40"/>
              <a:gd name="T20" fmla="*/ 2147483647 w 30"/>
              <a:gd name="T21" fmla="*/ 2147483647 h 40"/>
              <a:gd name="T22" fmla="*/ 2147483647 w 30"/>
              <a:gd name="T23" fmla="*/ 2147483647 h 40"/>
              <a:gd name="T24" fmla="*/ 2147483647 w 30"/>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0"/>
              <a:gd name="T41" fmla="*/ 30 w 3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0">
                <a:moveTo>
                  <a:pt x="26" y="24"/>
                </a:moveTo>
                <a:lnTo>
                  <a:pt x="29" y="16"/>
                </a:lnTo>
                <a:lnTo>
                  <a:pt x="11" y="4"/>
                </a:lnTo>
                <a:lnTo>
                  <a:pt x="11" y="2"/>
                </a:lnTo>
                <a:lnTo>
                  <a:pt x="10" y="0"/>
                </a:lnTo>
                <a:lnTo>
                  <a:pt x="8" y="2"/>
                </a:lnTo>
                <a:lnTo>
                  <a:pt x="3" y="2"/>
                </a:lnTo>
                <a:lnTo>
                  <a:pt x="5" y="12"/>
                </a:lnTo>
                <a:lnTo>
                  <a:pt x="0" y="26"/>
                </a:lnTo>
                <a:lnTo>
                  <a:pt x="0" y="28"/>
                </a:lnTo>
                <a:lnTo>
                  <a:pt x="14" y="39"/>
                </a:lnTo>
                <a:lnTo>
                  <a:pt x="20" y="22"/>
                </a:lnTo>
                <a:lnTo>
                  <a:pt x="26" y="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09" name="Freeform 233"/>
          <p:cNvSpPr>
            <a:spLocks noChangeAspect="1"/>
          </p:cNvSpPr>
          <p:nvPr/>
        </p:nvSpPr>
        <p:spPr bwMode="auto">
          <a:xfrm>
            <a:off x="5246077" y="2447925"/>
            <a:ext cx="63012" cy="58738"/>
          </a:xfrm>
          <a:custGeom>
            <a:avLst/>
            <a:gdLst>
              <a:gd name="T0" fmla="*/ 0 w 39"/>
              <a:gd name="T1" fmla="*/ 2147483647 h 40"/>
              <a:gd name="T2" fmla="*/ 2147483647 w 39"/>
              <a:gd name="T3" fmla="*/ 2147483647 h 40"/>
              <a:gd name="T4" fmla="*/ 2147483647 w 39"/>
              <a:gd name="T5" fmla="*/ 0 h 40"/>
              <a:gd name="T6" fmla="*/ 2147483647 w 39"/>
              <a:gd name="T7" fmla="*/ 2147483647 h 40"/>
              <a:gd name="T8" fmla="*/ 2147483647 w 39"/>
              <a:gd name="T9" fmla="*/ 2147483647 h 40"/>
              <a:gd name="T10" fmla="*/ 2147483647 w 39"/>
              <a:gd name="T11" fmla="*/ 2147483647 h 40"/>
              <a:gd name="T12" fmla="*/ 2147483647 w 39"/>
              <a:gd name="T13" fmla="*/ 2147483647 h 40"/>
              <a:gd name="T14" fmla="*/ 0 w 39"/>
              <a:gd name="T15" fmla="*/ 2147483647 h 40"/>
              <a:gd name="T16" fmla="*/ 0 w 39"/>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0"/>
              <a:gd name="T29" fmla="*/ 39 w 3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0">
                <a:moveTo>
                  <a:pt x="0" y="17"/>
                </a:moveTo>
                <a:lnTo>
                  <a:pt x="8" y="5"/>
                </a:lnTo>
                <a:lnTo>
                  <a:pt x="28" y="0"/>
                </a:lnTo>
                <a:lnTo>
                  <a:pt x="32" y="2"/>
                </a:lnTo>
                <a:lnTo>
                  <a:pt x="29" y="9"/>
                </a:lnTo>
                <a:lnTo>
                  <a:pt x="38" y="28"/>
                </a:lnTo>
                <a:lnTo>
                  <a:pt x="8" y="39"/>
                </a:lnTo>
                <a:lnTo>
                  <a:pt x="0" y="28"/>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0" name="Freeform 234"/>
          <p:cNvSpPr>
            <a:spLocks noChangeAspect="1"/>
          </p:cNvSpPr>
          <p:nvPr/>
        </p:nvSpPr>
        <p:spPr bwMode="auto">
          <a:xfrm>
            <a:off x="4494335" y="2409825"/>
            <a:ext cx="309196" cy="260350"/>
          </a:xfrm>
          <a:custGeom>
            <a:avLst/>
            <a:gdLst>
              <a:gd name="T0" fmla="*/ 2147483647 w 194"/>
              <a:gd name="T1" fmla="*/ 2147483647 h 177"/>
              <a:gd name="T2" fmla="*/ 2147483647 w 194"/>
              <a:gd name="T3" fmla="*/ 2147483647 h 177"/>
              <a:gd name="T4" fmla="*/ 2147483647 w 194"/>
              <a:gd name="T5" fmla="*/ 2147483647 h 177"/>
              <a:gd name="T6" fmla="*/ 2147483647 w 194"/>
              <a:gd name="T7" fmla="*/ 2147483647 h 177"/>
              <a:gd name="T8" fmla="*/ 2147483647 w 194"/>
              <a:gd name="T9" fmla="*/ 2147483647 h 177"/>
              <a:gd name="T10" fmla="*/ 2147483647 w 194"/>
              <a:gd name="T11" fmla="*/ 2147483647 h 177"/>
              <a:gd name="T12" fmla="*/ 2147483647 w 194"/>
              <a:gd name="T13" fmla="*/ 2147483647 h 177"/>
              <a:gd name="T14" fmla="*/ 2147483647 w 194"/>
              <a:gd name="T15" fmla="*/ 2147483647 h 177"/>
              <a:gd name="T16" fmla="*/ 2147483647 w 194"/>
              <a:gd name="T17" fmla="*/ 2147483647 h 177"/>
              <a:gd name="T18" fmla="*/ 2147483647 w 194"/>
              <a:gd name="T19" fmla="*/ 2147483647 h 177"/>
              <a:gd name="T20" fmla="*/ 2147483647 w 194"/>
              <a:gd name="T21" fmla="*/ 2147483647 h 177"/>
              <a:gd name="T22" fmla="*/ 2147483647 w 194"/>
              <a:gd name="T23" fmla="*/ 2147483647 h 177"/>
              <a:gd name="T24" fmla="*/ 2147483647 w 194"/>
              <a:gd name="T25" fmla="*/ 2147483647 h 177"/>
              <a:gd name="T26" fmla="*/ 2147483647 w 194"/>
              <a:gd name="T27" fmla="*/ 2147483647 h 177"/>
              <a:gd name="T28" fmla="*/ 2147483647 w 194"/>
              <a:gd name="T29" fmla="*/ 2147483647 h 177"/>
              <a:gd name="T30" fmla="*/ 2147483647 w 194"/>
              <a:gd name="T31" fmla="*/ 2147483647 h 177"/>
              <a:gd name="T32" fmla="*/ 2147483647 w 194"/>
              <a:gd name="T33" fmla="*/ 2147483647 h 177"/>
              <a:gd name="T34" fmla="*/ 2147483647 w 194"/>
              <a:gd name="T35" fmla="*/ 2147483647 h 177"/>
              <a:gd name="T36" fmla="*/ 2147483647 w 194"/>
              <a:gd name="T37" fmla="*/ 2147483647 h 177"/>
              <a:gd name="T38" fmla="*/ 2147483647 w 194"/>
              <a:gd name="T39" fmla="*/ 2147483647 h 177"/>
              <a:gd name="T40" fmla="*/ 2147483647 w 194"/>
              <a:gd name="T41" fmla="*/ 2147483647 h 177"/>
              <a:gd name="T42" fmla="*/ 2147483647 w 194"/>
              <a:gd name="T43" fmla="*/ 2147483647 h 177"/>
              <a:gd name="T44" fmla="*/ 2147483647 w 194"/>
              <a:gd name="T45" fmla="*/ 2147483647 h 177"/>
              <a:gd name="T46" fmla="*/ 0 w 194"/>
              <a:gd name="T47" fmla="*/ 2147483647 h 177"/>
              <a:gd name="T48" fmla="*/ 2147483647 w 194"/>
              <a:gd name="T49" fmla="*/ 0 h 177"/>
              <a:gd name="T50" fmla="*/ 2147483647 w 194"/>
              <a:gd name="T51" fmla="*/ 2147483647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77"/>
              <a:gd name="T80" fmla="*/ 194 w 194"/>
              <a:gd name="T81" fmla="*/ 177 h 1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77">
                <a:moveTo>
                  <a:pt x="116" y="8"/>
                </a:moveTo>
                <a:lnTo>
                  <a:pt x="134" y="21"/>
                </a:lnTo>
                <a:lnTo>
                  <a:pt x="165" y="25"/>
                </a:lnTo>
                <a:lnTo>
                  <a:pt x="170" y="26"/>
                </a:lnTo>
                <a:lnTo>
                  <a:pt x="193" y="30"/>
                </a:lnTo>
                <a:lnTo>
                  <a:pt x="192" y="43"/>
                </a:lnTo>
                <a:lnTo>
                  <a:pt x="156" y="66"/>
                </a:lnTo>
                <a:lnTo>
                  <a:pt x="135" y="101"/>
                </a:lnTo>
                <a:lnTo>
                  <a:pt x="142" y="116"/>
                </a:lnTo>
                <a:lnTo>
                  <a:pt x="106" y="160"/>
                </a:lnTo>
                <a:lnTo>
                  <a:pt x="70" y="162"/>
                </a:lnTo>
                <a:lnTo>
                  <a:pt x="50" y="176"/>
                </a:lnTo>
                <a:lnTo>
                  <a:pt x="33" y="153"/>
                </a:lnTo>
                <a:lnTo>
                  <a:pt x="21" y="150"/>
                </a:lnTo>
                <a:lnTo>
                  <a:pt x="20" y="141"/>
                </a:lnTo>
                <a:lnTo>
                  <a:pt x="29" y="130"/>
                </a:lnTo>
                <a:lnTo>
                  <a:pt x="24" y="96"/>
                </a:lnTo>
                <a:lnTo>
                  <a:pt x="33" y="88"/>
                </a:lnTo>
                <a:lnTo>
                  <a:pt x="38" y="61"/>
                </a:lnTo>
                <a:lnTo>
                  <a:pt x="47" y="47"/>
                </a:lnTo>
                <a:lnTo>
                  <a:pt x="17" y="36"/>
                </a:lnTo>
                <a:lnTo>
                  <a:pt x="6" y="43"/>
                </a:lnTo>
                <a:lnTo>
                  <a:pt x="9" y="33"/>
                </a:lnTo>
                <a:lnTo>
                  <a:pt x="0" y="15"/>
                </a:lnTo>
                <a:lnTo>
                  <a:pt x="19" y="0"/>
                </a:lnTo>
                <a:lnTo>
                  <a:pt x="116"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1" name="Freeform 235"/>
          <p:cNvSpPr>
            <a:spLocks noChangeAspect="1"/>
          </p:cNvSpPr>
          <p:nvPr/>
        </p:nvSpPr>
        <p:spPr bwMode="auto">
          <a:xfrm>
            <a:off x="4793273" y="2538508"/>
            <a:ext cx="27842" cy="22225"/>
          </a:xfrm>
          <a:custGeom>
            <a:avLst/>
            <a:gdLst>
              <a:gd name="T0" fmla="*/ 2147483647 w 17"/>
              <a:gd name="T1" fmla="*/ 0 h 15"/>
              <a:gd name="T2" fmla="*/ 2147483647 w 17"/>
              <a:gd name="T3" fmla="*/ 2147483647 h 15"/>
              <a:gd name="T4" fmla="*/ 2147483647 w 17"/>
              <a:gd name="T5" fmla="*/ 2147483647 h 15"/>
              <a:gd name="T6" fmla="*/ 0 w 17"/>
              <a:gd name="T7" fmla="*/ 2147483647 h 15"/>
              <a:gd name="T8" fmla="*/ 214748364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4" y="0"/>
                </a:moveTo>
                <a:lnTo>
                  <a:pt x="16" y="5"/>
                </a:lnTo>
                <a:lnTo>
                  <a:pt x="13" y="14"/>
                </a:lnTo>
                <a:lnTo>
                  <a:pt x="0" y="9"/>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2" name="Freeform 236"/>
          <p:cNvSpPr>
            <a:spLocks noChangeAspect="1"/>
          </p:cNvSpPr>
          <p:nvPr/>
        </p:nvSpPr>
        <p:spPr bwMode="auto">
          <a:xfrm>
            <a:off x="5011619" y="1597025"/>
            <a:ext cx="268166" cy="425450"/>
          </a:xfrm>
          <a:custGeom>
            <a:avLst/>
            <a:gdLst>
              <a:gd name="T0" fmla="*/ 2147483647 w 168"/>
              <a:gd name="T1" fmla="*/ 2147483647 h 290"/>
              <a:gd name="T2" fmla="*/ 2147483647 w 168"/>
              <a:gd name="T3" fmla="*/ 2147483647 h 290"/>
              <a:gd name="T4" fmla="*/ 2147483647 w 168"/>
              <a:gd name="T5" fmla="*/ 2147483647 h 290"/>
              <a:gd name="T6" fmla="*/ 2147483647 w 168"/>
              <a:gd name="T7" fmla="*/ 2147483647 h 290"/>
              <a:gd name="T8" fmla="*/ 2147483647 w 168"/>
              <a:gd name="T9" fmla="*/ 2147483647 h 290"/>
              <a:gd name="T10" fmla="*/ 2147483647 w 168"/>
              <a:gd name="T11" fmla="*/ 2147483647 h 290"/>
              <a:gd name="T12" fmla="*/ 2147483647 w 168"/>
              <a:gd name="T13" fmla="*/ 2147483647 h 290"/>
              <a:gd name="T14" fmla="*/ 2147483647 w 168"/>
              <a:gd name="T15" fmla="*/ 2147483647 h 290"/>
              <a:gd name="T16" fmla="*/ 2147483647 w 168"/>
              <a:gd name="T17" fmla="*/ 2147483647 h 290"/>
              <a:gd name="T18" fmla="*/ 2147483647 w 168"/>
              <a:gd name="T19" fmla="*/ 2147483647 h 290"/>
              <a:gd name="T20" fmla="*/ 2147483647 w 168"/>
              <a:gd name="T21" fmla="*/ 2147483647 h 290"/>
              <a:gd name="T22" fmla="*/ 2147483647 w 168"/>
              <a:gd name="T23" fmla="*/ 2147483647 h 290"/>
              <a:gd name="T24" fmla="*/ 2147483647 w 168"/>
              <a:gd name="T25" fmla="*/ 2147483647 h 290"/>
              <a:gd name="T26" fmla="*/ 2147483647 w 168"/>
              <a:gd name="T27" fmla="*/ 0 h 290"/>
              <a:gd name="T28" fmla="*/ 2147483647 w 168"/>
              <a:gd name="T29" fmla="*/ 2147483647 h 290"/>
              <a:gd name="T30" fmla="*/ 2147483647 w 168"/>
              <a:gd name="T31" fmla="*/ 2147483647 h 290"/>
              <a:gd name="T32" fmla="*/ 2147483647 w 168"/>
              <a:gd name="T33" fmla="*/ 2147483647 h 290"/>
              <a:gd name="T34" fmla="*/ 2147483647 w 168"/>
              <a:gd name="T35" fmla="*/ 2147483647 h 290"/>
              <a:gd name="T36" fmla="*/ 2147483647 w 168"/>
              <a:gd name="T37" fmla="*/ 2147483647 h 290"/>
              <a:gd name="T38" fmla="*/ 2147483647 w 168"/>
              <a:gd name="T39" fmla="*/ 2147483647 h 290"/>
              <a:gd name="T40" fmla="*/ 2147483647 w 168"/>
              <a:gd name="T41" fmla="*/ 2147483647 h 290"/>
              <a:gd name="T42" fmla="*/ 2147483647 w 168"/>
              <a:gd name="T43" fmla="*/ 2147483647 h 290"/>
              <a:gd name="T44" fmla="*/ 2147483647 w 168"/>
              <a:gd name="T45" fmla="*/ 2147483647 h 290"/>
              <a:gd name="T46" fmla="*/ 2147483647 w 168"/>
              <a:gd name="T47" fmla="*/ 2147483647 h 290"/>
              <a:gd name="T48" fmla="*/ 2147483647 w 168"/>
              <a:gd name="T49" fmla="*/ 2147483647 h 290"/>
              <a:gd name="T50" fmla="*/ 2147483647 w 168"/>
              <a:gd name="T51" fmla="*/ 2147483647 h 290"/>
              <a:gd name="T52" fmla="*/ 2147483647 w 168"/>
              <a:gd name="T53" fmla="*/ 2147483647 h 290"/>
              <a:gd name="T54" fmla="*/ 2147483647 w 168"/>
              <a:gd name="T55" fmla="*/ 2147483647 h 290"/>
              <a:gd name="T56" fmla="*/ 2147483647 w 168"/>
              <a:gd name="T57" fmla="*/ 2147483647 h 290"/>
              <a:gd name="T58" fmla="*/ 2147483647 w 168"/>
              <a:gd name="T59" fmla="*/ 2147483647 h 290"/>
              <a:gd name="T60" fmla="*/ 2147483647 w 168"/>
              <a:gd name="T61" fmla="*/ 2147483647 h 290"/>
              <a:gd name="T62" fmla="*/ 2147483647 w 168"/>
              <a:gd name="T63" fmla="*/ 2147483647 h 290"/>
              <a:gd name="T64" fmla="*/ 0 w 168"/>
              <a:gd name="T65" fmla="*/ 2147483647 h 290"/>
              <a:gd name="T66" fmla="*/ 0 w 168"/>
              <a:gd name="T67" fmla="*/ 2147483647 h 290"/>
              <a:gd name="T68" fmla="*/ 2147483647 w 168"/>
              <a:gd name="T69" fmla="*/ 2147483647 h 290"/>
              <a:gd name="T70" fmla="*/ 2147483647 w 168"/>
              <a:gd name="T71" fmla="*/ 2147483647 h 290"/>
              <a:gd name="T72" fmla="*/ 2147483647 w 168"/>
              <a:gd name="T73" fmla="*/ 2147483647 h 290"/>
              <a:gd name="T74" fmla="*/ 2147483647 w 168"/>
              <a:gd name="T75" fmla="*/ 2147483647 h 290"/>
              <a:gd name="T76" fmla="*/ 2147483647 w 168"/>
              <a:gd name="T77" fmla="*/ 2147483647 h 290"/>
              <a:gd name="T78" fmla="*/ 2147483647 w 168"/>
              <a:gd name="T79" fmla="*/ 2147483647 h 290"/>
              <a:gd name="T80" fmla="*/ 2147483647 w 168"/>
              <a:gd name="T81" fmla="*/ 2147483647 h 290"/>
              <a:gd name="T82" fmla="*/ 2147483647 w 168"/>
              <a:gd name="T83" fmla="*/ 2147483647 h 290"/>
              <a:gd name="T84" fmla="*/ 2147483647 w 168"/>
              <a:gd name="T85" fmla="*/ 2147483647 h 290"/>
              <a:gd name="T86" fmla="*/ 2147483647 w 168"/>
              <a:gd name="T87" fmla="*/ 2147483647 h 290"/>
              <a:gd name="T88" fmla="*/ 2147483647 w 168"/>
              <a:gd name="T89" fmla="*/ 2147483647 h 290"/>
              <a:gd name="T90" fmla="*/ 2147483647 w 168"/>
              <a:gd name="T91" fmla="*/ 2147483647 h 290"/>
              <a:gd name="T92" fmla="*/ 2147483647 w 168"/>
              <a:gd name="T93" fmla="*/ 2147483647 h 290"/>
              <a:gd name="T94" fmla="*/ 2147483647 w 168"/>
              <a:gd name="T95" fmla="*/ 2147483647 h 290"/>
              <a:gd name="T96" fmla="*/ 2147483647 w 168"/>
              <a:gd name="T97" fmla="*/ 2147483647 h 290"/>
              <a:gd name="T98" fmla="*/ 2147483647 w 168"/>
              <a:gd name="T99" fmla="*/ 2147483647 h 290"/>
              <a:gd name="T100" fmla="*/ 2147483647 w 168"/>
              <a:gd name="T101" fmla="*/ 2147483647 h 290"/>
              <a:gd name="T102" fmla="*/ 2147483647 w 168"/>
              <a:gd name="T103" fmla="*/ 2147483647 h 290"/>
              <a:gd name="T104" fmla="*/ 2147483647 w 168"/>
              <a:gd name="T105" fmla="*/ 2147483647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290"/>
              <a:gd name="T161" fmla="*/ 168 w 168"/>
              <a:gd name="T162" fmla="*/ 290 h 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290">
                <a:moveTo>
                  <a:pt x="82" y="178"/>
                </a:moveTo>
                <a:lnTo>
                  <a:pt x="82" y="135"/>
                </a:lnTo>
                <a:lnTo>
                  <a:pt x="95" y="125"/>
                </a:lnTo>
                <a:lnTo>
                  <a:pt x="136" y="96"/>
                </a:lnTo>
                <a:lnTo>
                  <a:pt x="131" y="87"/>
                </a:lnTo>
                <a:lnTo>
                  <a:pt x="134" y="77"/>
                </a:lnTo>
                <a:lnTo>
                  <a:pt x="142" y="72"/>
                </a:lnTo>
                <a:lnTo>
                  <a:pt x="138" y="68"/>
                </a:lnTo>
                <a:lnTo>
                  <a:pt x="167" y="63"/>
                </a:lnTo>
                <a:lnTo>
                  <a:pt x="161" y="57"/>
                </a:lnTo>
                <a:lnTo>
                  <a:pt x="164" y="48"/>
                </a:lnTo>
                <a:lnTo>
                  <a:pt x="157" y="38"/>
                </a:lnTo>
                <a:lnTo>
                  <a:pt x="156" y="24"/>
                </a:lnTo>
                <a:lnTo>
                  <a:pt x="118" y="0"/>
                </a:lnTo>
                <a:lnTo>
                  <a:pt x="111" y="2"/>
                </a:lnTo>
                <a:lnTo>
                  <a:pt x="111" y="14"/>
                </a:lnTo>
                <a:lnTo>
                  <a:pt x="90" y="12"/>
                </a:lnTo>
                <a:lnTo>
                  <a:pt x="85" y="24"/>
                </a:lnTo>
                <a:lnTo>
                  <a:pt x="70" y="25"/>
                </a:lnTo>
                <a:lnTo>
                  <a:pt x="63" y="35"/>
                </a:lnTo>
                <a:lnTo>
                  <a:pt x="67" y="40"/>
                </a:lnTo>
                <a:lnTo>
                  <a:pt x="44" y="61"/>
                </a:lnTo>
                <a:lnTo>
                  <a:pt x="42" y="80"/>
                </a:lnTo>
                <a:lnTo>
                  <a:pt x="34" y="89"/>
                </a:lnTo>
                <a:lnTo>
                  <a:pt x="39" y="101"/>
                </a:lnTo>
                <a:lnTo>
                  <a:pt x="14" y="111"/>
                </a:lnTo>
                <a:lnTo>
                  <a:pt x="14" y="149"/>
                </a:lnTo>
                <a:lnTo>
                  <a:pt x="22" y="159"/>
                </a:lnTo>
                <a:lnTo>
                  <a:pt x="14" y="166"/>
                </a:lnTo>
                <a:lnTo>
                  <a:pt x="18" y="185"/>
                </a:lnTo>
                <a:lnTo>
                  <a:pt x="9" y="190"/>
                </a:lnTo>
                <a:lnTo>
                  <a:pt x="5" y="209"/>
                </a:lnTo>
                <a:lnTo>
                  <a:pt x="0" y="206"/>
                </a:lnTo>
                <a:lnTo>
                  <a:pt x="0" y="221"/>
                </a:lnTo>
                <a:lnTo>
                  <a:pt x="11" y="236"/>
                </a:lnTo>
                <a:lnTo>
                  <a:pt x="10" y="246"/>
                </a:lnTo>
                <a:lnTo>
                  <a:pt x="24" y="263"/>
                </a:lnTo>
                <a:lnTo>
                  <a:pt x="19" y="269"/>
                </a:lnTo>
                <a:lnTo>
                  <a:pt x="26" y="284"/>
                </a:lnTo>
                <a:lnTo>
                  <a:pt x="23" y="287"/>
                </a:lnTo>
                <a:lnTo>
                  <a:pt x="41" y="289"/>
                </a:lnTo>
                <a:lnTo>
                  <a:pt x="46" y="274"/>
                </a:lnTo>
                <a:lnTo>
                  <a:pt x="67" y="272"/>
                </a:lnTo>
                <a:lnTo>
                  <a:pt x="76" y="242"/>
                </a:lnTo>
                <a:lnTo>
                  <a:pt x="77" y="225"/>
                </a:lnTo>
                <a:lnTo>
                  <a:pt x="72" y="221"/>
                </a:lnTo>
                <a:lnTo>
                  <a:pt x="78" y="219"/>
                </a:lnTo>
                <a:lnTo>
                  <a:pt x="69" y="216"/>
                </a:lnTo>
                <a:lnTo>
                  <a:pt x="101" y="202"/>
                </a:lnTo>
                <a:lnTo>
                  <a:pt x="93" y="201"/>
                </a:lnTo>
                <a:lnTo>
                  <a:pt x="105" y="190"/>
                </a:lnTo>
                <a:lnTo>
                  <a:pt x="86" y="173"/>
                </a:lnTo>
                <a:lnTo>
                  <a:pt x="82" y="17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3" name="Freeform 237"/>
          <p:cNvSpPr>
            <a:spLocks noChangeAspect="1"/>
          </p:cNvSpPr>
          <p:nvPr/>
        </p:nvSpPr>
        <p:spPr bwMode="auto">
          <a:xfrm>
            <a:off x="5166952" y="1938338"/>
            <a:ext cx="17585" cy="31750"/>
          </a:xfrm>
          <a:custGeom>
            <a:avLst/>
            <a:gdLst>
              <a:gd name="T0" fmla="*/ 0 w 12"/>
              <a:gd name="T1" fmla="*/ 2147483647 h 22"/>
              <a:gd name="T2" fmla="*/ 2147483647 w 12"/>
              <a:gd name="T3" fmla="*/ 2147483647 h 22"/>
              <a:gd name="T4" fmla="*/ 2147483647 w 12"/>
              <a:gd name="T5" fmla="*/ 0 h 22"/>
              <a:gd name="T6" fmla="*/ 0 w 12"/>
              <a:gd name="T7" fmla="*/ 2147483647 h 22"/>
              <a:gd name="T8" fmla="*/ 0 w 12"/>
              <a:gd name="T9" fmla="*/ 2147483647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0" y="21"/>
                </a:moveTo>
                <a:lnTo>
                  <a:pt x="10" y="13"/>
                </a:lnTo>
                <a:lnTo>
                  <a:pt x="11" y="0"/>
                </a:lnTo>
                <a:lnTo>
                  <a:pt x="0" y="7"/>
                </a:lnTo>
                <a:lnTo>
                  <a:pt x="0" y="2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4" name="Freeform 238"/>
          <p:cNvSpPr>
            <a:spLocks noChangeAspect="1"/>
          </p:cNvSpPr>
          <p:nvPr/>
        </p:nvSpPr>
        <p:spPr bwMode="auto">
          <a:xfrm>
            <a:off x="4885592" y="2274888"/>
            <a:ext cx="111369" cy="61912"/>
          </a:xfrm>
          <a:custGeom>
            <a:avLst/>
            <a:gdLst>
              <a:gd name="T0" fmla="*/ 2147483647 w 69"/>
              <a:gd name="T1" fmla="*/ 0 h 41"/>
              <a:gd name="T2" fmla="*/ 2147483647 w 69"/>
              <a:gd name="T3" fmla="*/ 2147483647 h 41"/>
              <a:gd name="T4" fmla="*/ 2147483647 w 69"/>
              <a:gd name="T5" fmla="*/ 2147483647 h 41"/>
              <a:gd name="T6" fmla="*/ 2147483647 w 69"/>
              <a:gd name="T7" fmla="*/ 2147483647 h 41"/>
              <a:gd name="T8" fmla="*/ 2147483647 w 69"/>
              <a:gd name="T9" fmla="*/ 2147483647 h 41"/>
              <a:gd name="T10" fmla="*/ 2147483647 w 69"/>
              <a:gd name="T11" fmla="*/ 2147483647 h 41"/>
              <a:gd name="T12" fmla="*/ 2147483647 w 69"/>
              <a:gd name="T13" fmla="*/ 2147483647 h 41"/>
              <a:gd name="T14" fmla="*/ 2147483647 w 69"/>
              <a:gd name="T15" fmla="*/ 2147483647 h 41"/>
              <a:gd name="T16" fmla="*/ 2147483647 w 69"/>
              <a:gd name="T17" fmla="*/ 2147483647 h 41"/>
              <a:gd name="T18" fmla="*/ 2147483647 w 69"/>
              <a:gd name="T19" fmla="*/ 2147483647 h 41"/>
              <a:gd name="T20" fmla="*/ 2147483647 w 69"/>
              <a:gd name="T21" fmla="*/ 2147483647 h 41"/>
              <a:gd name="T22" fmla="*/ 2147483647 w 69"/>
              <a:gd name="T23" fmla="*/ 2147483647 h 41"/>
              <a:gd name="T24" fmla="*/ 0 w 69"/>
              <a:gd name="T25" fmla="*/ 2147483647 h 41"/>
              <a:gd name="T26" fmla="*/ 2147483647 w 69"/>
              <a:gd name="T27" fmla="*/ 2147483647 h 41"/>
              <a:gd name="T28" fmla="*/ 2147483647 w 69"/>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41"/>
              <a:gd name="T47" fmla="*/ 69 w 69"/>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41">
                <a:moveTo>
                  <a:pt x="24" y="0"/>
                </a:moveTo>
                <a:lnTo>
                  <a:pt x="53" y="2"/>
                </a:lnTo>
                <a:lnTo>
                  <a:pt x="56" y="13"/>
                </a:lnTo>
                <a:lnTo>
                  <a:pt x="68" y="17"/>
                </a:lnTo>
                <a:lnTo>
                  <a:pt x="63" y="30"/>
                </a:lnTo>
                <a:lnTo>
                  <a:pt x="52" y="27"/>
                </a:lnTo>
                <a:lnTo>
                  <a:pt x="45" y="40"/>
                </a:lnTo>
                <a:lnTo>
                  <a:pt x="38" y="28"/>
                </a:lnTo>
                <a:lnTo>
                  <a:pt x="28" y="39"/>
                </a:lnTo>
                <a:lnTo>
                  <a:pt x="15" y="40"/>
                </a:lnTo>
                <a:lnTo>
                  <a:pt x="11" y="29"/>
                </a:lnTo>
                <a:lnTo>
                  <a:pt x="2" y="36"/>
                </a:lnTo>
                <a:lnTo>
                  <a:pt x="0" y="28"/>
                </a:lnTo>
                <a:lnTo>
                  <a:pt x="16" y="2"/>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5" name="Freeform 239"/>
          <p:cNvSpPr>
            <a:spLocks noChangeAspect="1"/>
          </p:cNvSpPr>
          <p:nvPr/>
        </p:nvSpPr>
        <p:spPr bwMode="auto">
          <a:xfrm>
            <a:off x="5388267" y="2468658"/>
            <a:ext cx="73269" cy="66675"/>
          </a:xfrm>
          <a:custGeom>
            <a:avLst/>
            <a:gdLst>
              <a:gd name="T0" fmla="*/ 2147483647 w 45"/>
              <a:gd name="T1" fmla="*/ 0 h 44"/>
              <a:gd name="T2" fmla="*/ 2147483647 w 45"/>
              <a:gd name="T3" fmla="*/ 2147483647 h 44"/>
              <a:gd name="T4" fmla="*/ 2147483647 w 45"/>
              <a:gd name="T5" fmla="*/ 2147483647 h 44"/>
              <a:gd name="T6" fmla="*/ 0 w 45"/>
              <a:gd name="T7" fmla="*/ 2147483647 h 44"/>
              <a:gd name="T8" fmla="*/ 2147483647 w 45"/>
              <a:gd name="T9" fmla="*/ 2147483647 h 44"/>
              <a:gd name="T10" fmla="*/ 2147483647 w 45"/>
              <a:gd name="T11" fmla="*/ 2147483647 h 44"/>
              <a:gd name="T12" fmla="*/ 2147483647 w 45"/>
              <a:gd name="T13" fmla="*/ 2147483647 h 44"/>
              <a:gd name="T14" fmla="*/ 2147483647 w 45"/>
              <a:gd name="T15" fmla="*/ 2147483647 h 44"/>
              <a:gd name="T16" fmla="*/ 2147483647 w 45"/>
              <a:gd name="T17" fmla="*/ 2147483647 h 44"/>
              <a:gd name="T18" fmla="*/ 2147483647 w 45"/>
              <a:gd name="T19" fmla="*/ 2147483647 h 44"/>
              <a:gd name="T20" fmla="*/ 2147483647 w 45"/>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4"/>
              <a:gd name="T35" fmla="*/ 45 w 4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4">
                <a:moveTo>
                  <a:pt x="29" y="0"/>
                </a:moveTo>
                <a:lnTo>
                  <a:pt x="3" y="2"/>
                </a:lnTo>
                <a:lnTo>
                  <a:pt x="7" y="11"/>
                </a:lnTo>
                <a:lnTo>
                  <a:pt x="0" y="29"/>
                </a:lnTo>
                <a:lnTo>
                  <a:pt x="12" y="30"/>
                </a:lnTo>
                <a:lnTo>
                  <a:pt x="3" y="43"/>
                </a:lnTo>
                <a:lnTo>
                  <a:pt x="22" y="21"/>
                </a:lnTo>
                <a:lnTo>
                  <a:pt x="44" y="21"/>
                </a:lnTo>
                <a:lnTo>
                  <a:pt x="44" y="14"/>
                </a:lnTo>
                <a:lnTo>
                  <a:pt x="32" y="9"/>
                </a:lnTo>
                <a:lnTo>
                  <a:pt x="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6" name="Freeform 240"/>
          <p:cNvSpPr>
            <a:spLocks noChangeAspect="1"/>
          </p:cNvSpPr>
          <p:nvPr/>
        </p:nvSpPr>
        <p:spPr bwMode="auto">
          <a:xfrm>
            <a:off x="4734658" y="1852617"/>
            <a:ext cx="10257" cy="28575"/>
          </a:xfrm>
          <a:custGeom>
            <a:avLst/>
            <a:gdLst>
              <a:gd name="T0" fmla="*/ 2147483647 w 7"/>
              <a:gd name="T1" fmla="*/ 0 h 19"/>
              <a:gd name="T2" fmla="*/ 0 w 7"/>
              <a:gd name="T3" fmla="*/ 2147483647 h 19"/>
              <a:gd name="T4" fmla="*/ 2147483647 w 7"/>
              <a:gd name="T5" fmla="*/ 2147483647 h 19"/>
              <a:gd name="T6" fmla="*/ 2147483647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6" y="0"/>
                </a:moveTo>
                <a:lnTo>
                  <a:pt x="0" y="9"/>
                </a:lnTo>
                <a:lnTo>
                  <a:pt x="3" y="18"/>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7" name="Freeform 241"/>
          <p:cNvSpPr>
            <a:spLocks noChangeAspect="1"/>
          </p:cNvSpPr>
          <p:nvPr/>
        </p:nvSpPr>
        <p:spPr bwMode="auto">
          <a:xfrm>
            <a:off x="4572000" y="2024063"/>
            <a:ext cx="60081" cy="44450"/>
          </a:xfrm>
          <a:custGeom>
            <a:avLst/>
            <a:gdLst>
              <a:gd name="T0" fmla="*/ 2147483647 w 37"/>
              <a:gd name="T1" fmla="*/ 2147483647 h 29"/>
              <a:gd name="T2" fmla="*/ 0 w 37"/>
              <a:gd name="T3" fmla="*/ 2147483647 h 29"/>
              <a:gd name="T4" fmla="*/ 2147483647 w 37"/>
              <a:gd name="T5" fmla="*/ 2147483647 h 29"/>
              <a:gd name="T6" fmla="*/ 2147483647 w 37"/>
              <a:gd name="T7" fmla="*/ 2147483647 h 29"/>
              <a:gd name="T8" fmla="*/ 2147483647 w 37"/>
              <a:gd name="T9" fmla="*/ 2147483647 h 29"/>
              <a:gd name="T10" fmla="*/ 2147483647 w 37"/>
              <a:gd name="T11" fmla="*/ 2147483647 h 29"/>
              <a:gd name="T12" fmla="*/ 2147483647 w 37"/>
              <a:gd name="T13" fmla="*/ 2147483647 h 29"/>
              <a:gd name="T14" fmla="*/ 2147483647 w 37"/>
              <a:gd name="T15" fmla="*/ 2147483647 h 29"/>
              <a:gd name="T16" fmla="*/ 2147483647 w 37"/>
              <a:gd name="T17" fmla="*/ 0 h 29"/>
              <a:gd name="T18" fmla="*/ 2147483647 w 3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9"/>
              <a:gd name="T32" fmla="*/ 37 w 3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9">
                <a:moveTo>
                  <a:pt x="10" y="9"/>
                </a:moveTo>
                <a:lnTo>
                  <a:pt x="0" y="17"/>
                </a:lnTo>
                <a:lnTo>
                  <a:pt x="6" y="25"/>
                </a:lnTo>
                <a:lnTo>
                  <a:pt x="21" y="18"/>
                </a:lnTo>
                <a:lnTo>
                  <a:pt x="26" y="28"/>
                </a:lnTo>
                <a:lnTo>
                  <a:pt x="36" y="17"/>
                </a:lnTo>
                <a:lnTo>
                  <a:pt x="28" y="3"/>
                </a:lnTo>
                <a:lnTo>
                  <a:pt x="15" y="5"/>
                </a:lnTo>
                <a:lnTo>
                  <a:pt x="11" y="0"/>
                </a:lnTo>
                <a:lnTo>
                  <a:pt x="1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8" name="Freeform 242"/>
          <p:cNvSpPr>
            <a:spLocks noChangeAspect="1"/>
          </p:cNvSpPr>
          <p:nvPr/>
        </p:nvSpPr>
        <p:spPr bwMode="auto">
          <a:xfrm>
            <a:off x="4615966" y="1947864"/>
            <a:ext cx="16120" cy="22225"/>
          </a:xfrm>
          <a:custGeom>
            <a:avLst/>
            <a:gdLst>
              <a:gd name="T0" fmla="*/ 2147483647 w 11"/>
              <a:gd name="T1" fmla="*/ 0 h 14"/>
              <a:gd name="T2" fmla="*/ 0 w 11"/>
              <a:gd name="T3" fmla="*/ 2147483647 h 14"/>
              <a:gd name="T4" fmla="*/ 2147483647 w 11"/>
              <a:gd name="T5" fmla="*/ 2147483647 h 14"/>
              <a:gd name="T6" fmla="*/ 2147483647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6" y="0"/>
                </a:moveTo>
                <a:lnTo>
                  <a:pt x="0" y="8"/>
                </a:lnTo>
                <a:lnTo>
                  <a:pt x="10" y="13"/>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19" name="Freeform 243"/>
          <p:cNvSpPr>
            <a:spLocks noChangeAspect="1"/>
          </p:cNvSpPr>
          <p:nvPr/>
        </p:nvSpPr>
        <p:spPr bwMode="auto">
          <a:xfrm>
            <a:off x="4618892" y="1984375"/>
            <a:ext cx="13189" cy="6350"/>
          </a:xfrm>
          <a:custGeom>
            <a:avLst/>
            <a:gdLst>
              <a:gd name="T0" fmla="*/ 0 w 8"/>
              <a:gd name="T1" fmla="*/ 2147483647 h 7"/>
              <a:gd name="T2" fmla="*/ 2147483647 w 8"/>
              <a:gd name="T3" fmla="*/ 2147483647 h 7"/>
              <a:gd name="T4" fmla="*/ 2147483647 w 8"/>
              <a:gd name="T5" fmla="*/ 0 h 7"/>
              <a:gd name="T6" fmla="*/ 0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6"/>
                </a:moveTo>
                <a:lnTo>
                  <a:pt x="7" y="5"/>
                </a:lnTo>
                <a:lnTo>
                  <a:pt x="4" y="0"/>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0" name="Freeform 244"/>
          <p:cNvSpPr>
            <a:spLocks noChangeAspect="1"/>
          </p:cNvSpPr>
          <p:nvPr/>
        </p:nvSpPr>
        <p:spPr bwMode="auto">
          <a:xfrm>
            <a:off x="4617468" y="1917700"/>
            <a:ext cx="177311" cy="280988"/>
          </a:xfrm>
          <a:custGeom>
            <a:avLst/>
            <a:gdLst>
              <a:gd name="T0" fmla="*/ 2147483647 w 113"/>
              <a:gd name="T1" fmla="*/ 2147483647 h 191"/>
              <a:gd name="T2" fmla="*/ 2147483647 w 113"/>
              <a:gd name="T3" fmla="*/ 2147483647 h 191"/>
              <a:gd name="T4" fmla="*/ 2147483647 w 113"/>
              <a:gd name="T5" fmla="*/ 2147483647 h 191"/>
              <a:gd name="T6" fmla="*/ 2147483647 w 113"/>
              <a:gd name="T7" fmla="*/ 2147483647 h 191"/>
              <a:gd name="T8" fmla="*/ 2147483647 w 113"/>
              <a:gd name="T9" fmla="*/ 2147483647 h 191"/>
              <a:gd name="T10" fmla="*/ 2147483647 w 113"/>
              <a:gd name="T11" fmla="*/ 2147483647 h 191"/>
              <a:gd name="T12" fmla="*/ 2147483647 w 113"/>
              <a:gd name="T13" fmla="*/ 2147483647 h 191"/>
              <a:gd name="T14" fmla="*/ 2147483647 w 113"/>
              <a:gd name="T15" fmla="*/ 2147483647 h 191"/>
              <a:gd name="T16" fmla="*/ 2147483647 w 113"/>
              <a:gd name="T17" fmla="*/ 2147483647 h 191"/>
              <a:gd name="T18" fmla="*/ 2147483647 w 113"/>
              <a:gd name="T19" fmla="*/ 2147483647 h 191"/>
              <a:gd name="T20" fmla="*/ 2147483647 w 113"/>
              <a:gd name="T21" fmla="*/ 2147483647 h 191"/>
              <a:gd name="T22" fmla="*/ 2147483647 w 113"/>
              <a:gd name="T23" fmla="*/ 2147483647 h 191"/>
              <a:gd name="T24" fmla="*/ 2147483647 w 113"/>
              <a:gd name="T25" fmla="*/ 2147483647 h 191"/>
              <a:gd name="T26" fmla="*/ 2147483647 w 113"/>
              <a:gd name="T27" fmla="*/ 2147483647 h 191"/>
              <a:gd name="T28" fmla="*/ 2147483647 w 113"/>
              <a:gd name="T29" fmla="*/ 2147483647 h 191"/>
              <a:gd name="T30" fmla="*/ 2147483647 w 113"/>
              <a:gd name="T31" fmla="*/ 2147483647 h 191"/>
              <a:gd name="T32" fmla="*/ 2147483647 w 113"/>
              <a:gd name="T33" fmla="*/ 2147483647 h 191"/>
              <a:gd name="T34" fmla="*/ 2147483647 w 113"/>
              <a:gd name="T35" fmla="*/ 2147483647 h 191"/>
              <a:gd name="T36" fmla="*/ 2147483647 w 113"/>
              <a:gd name="T37" fmla="*/ 2147483647 h 191"/>
              <a:gd name="T38" fmla="*/ 2147483647 w 113"/>
              <a:gd name="T39" fmla="*/ 2147483647 h 191"/>
              <a:gd name="T40" fmla="*/ 2147483647 w 113"/>
              <a:gd name="T41" fmla="*/ 2147483647 h 191"/>
              <a:gd name="T42" fmla="*/ 2147483647 w 113"/>
              <a:gd name="T43" fmla="*/ 0 h 191"/>
              <a:gd name="T44" fmla="*/ 2147483647 w 113"/>
              <a:gd name="T45" fmla="*/ 2147483647 h 191"/>
              <a:gd name="T46" fmla="*/ 2147483647 w 113"/>
              <a:gd name="T47" fmla="*/ 2147483647 h 191"/>
              <a:gd name="T48" fmla="*/ 2147483647 w 113"/>
              <a:gd name="T49" fmla="*/ 2147483647 h 191"/>
              <a:gd name="T50" fmla="*/ 2147483647 w 113"/>
              <a:gd name="T51" fmla="*/ 2147483647 h 191"/>
              <a:gd name="T52" fmla="*/ 2147483647 w 113"/>
              <a:gd name="T53" fmla="*/ 2147483647 h 191"/>
              <a:gd name="T54" fmla="*/ 2147483647 w 113"/>
              <a:gd name="T55" fmla="*/ 2147483647 h 191"/>
              <a:gd name="T56" fmla="*/ 2147483647 w 113"/>
              <a:gd name="T57" fmla="*/ 2147483647 h 191"/>
              <a:gd name="T58" fmla="*/ 2147483647 w 113"/>
              <a:gd name="T59" fmla="*/ 2147483647 h 191"/>
              <a:gd name="T60" fmla="*/ 2147483647 w 113"/>
              <a:gd name="T61" fmla="*/ 2147483647 h 191"/>
              <a:gd name="T62" fmla="*/ 2147483647 w 113"/>
              <a:gd name="T63" fmla="*/ 2147483647 h 191"/>
              <a:gd name="T64" fmla="*/ 2147483647 w 113"/>
              <a:gd name="T65" fmla="*/ 2147483647 h 191"/>
              <a:gd name="T66" fmla="*/ 2147483647 w 113"/>
              <a:gd name="T67" fmla="*/ 2147483647 h 191"/>
              <a:gd name="T68" fmla="*/ 2147483647 w 113"/>
              <a:gd name="T69" fmla="*/ 2147483647 h 191"/>
              <a:gd name="T70" fmla="*/ 2147483647 w 113"/>
              <a:gd name="T71" fmla="*/ 2147483647 h 191"/>
              <a:gd name="T72" fmla="*/ 2147483647 w 113"/>
              <a:gd name="T73" fmla="*/ 2147483647 h 191"/>
              <a:gd name="T74" fmla="*/ 2147483647 w 113"/>
              <a:gd name="T75" fmla="*/ 2147483647 h 191"/>
              <a:gd name="T76" fmla="*/ 2147483647 w 113"/>
              <a:gd name="T77" fmla="*/ 2147483647 h 191"/>
              <a:gd name="T78" fmla="*/ 2147483647 w 113"/>
              <a:gd name="T79" fmla="*/ 2147483647 h 191"/>
              <a:gd name="T80" fmla="*/ 2147483647 w 113"/>
              <a:gd name="T81" fmla="*/ 2147483647 h 191"/>
              <a:gd name="T82" fmla="*/ 2147483647 w 113"/>
              <a:gd name="T83" fmla="*/ 2147483647 h 191"/>
              <a:gd name="T84" fmla="*/ 2147483647 w 113"/>
              <a:gd name="T85" fmla="*/ 2147483647 h 191"/>
              <a:gd name="T86" fmla="*/ 2147483647 w 113"/>
              <a:gd name="T87" fmla="*/ 2147483647 h 191"/>
              <a:gd name="T88" fmla="*/ 2147483647 w 113"/>
              <a:gd name="T89" fmla="*/ 2147483647 h 191"/>
              <a:gd name="T90" fmla="*/ 2147483647 w 113"/>
              <a:gd name="T91" fmla="*/ 2147483647 h 191"/>
              <a:gd name="T92" fmla="*/ 2147483647 w 113"/>
              <a:gd name="T93" fmla="*/ 2147483647 h 191"/>
              <a:gd name="T94" fmla="*/ 0 w 113"/>
              <a:gd name="T95" fmla="*/ 2147483647 h 191"/>
              <a:gd name="T96" fmla="*/ 2147483647 w 113"/>
              <a:gd name="T97" fmla="*/ 2147483647 h 191"/>
              <a:gd name="T98" fmla="*/ 2147483647 w 113"/>
              <a:gd name="T99" fmla="*/ 2147483647 h 191"/>
              <a:gd name="T100" fmla="*/ 2147483647 w 113"/>
              <a:gd name="T101" fmla="*/ 2147483647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191"/>
              <a:gd name="T155" fmla="*/ 113 w 113"/>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191">
                <a:moveTo>
                  <a:pt x="48" y="178"/>
                </a:moveTo>
                <a:lnTo>
                  <a:pt x="100" y="169"/>
                </a:lnTo>
                <a:lnTo>
                  <a:pt x="108" y="163"/>
                </a:lnTo>
                <a:lnTo>
                  <a:pt x="96" y="156"/>
                </a:lnTo>
                <a:lnTo>
                  <a:pt x="111" y="143"/>
                </a:lnTo>
                <a:lnTo>
                  <a:pt x="112" y="129"/>
                </a:lnTo>
                <a:lnTo>
                  <a:pt x="89" y="127"/>
                </a:lnTo>
                <a:lnTo>
                  <a:pt x="94" y="118"/>
                </a:lnTo>
                <a:lnTo>
                  <a:pt x="84" y="109"/>
                </a:lnTo>
                <a:lnTo>
                  <a:pt x="91" y="105"/>
                </a:lnTo>
                <a:lnTo>
                  <a:pt x="73" y="87"/>
                </a:lnTo>
                <a:lnTo>
                  <a:pt x="68" y="67"/>
                </a:lnTo>
                <a:lnTo>
                  <a:pt x="45" y="56"/>
                </a:lnTo>
                <a:lnTo>
                  <a:pt x="54" y="51"/>
                </a:lnTo>
                <a:lnTo>
                  <a:pt x="51" y="47"/>
                </a:lnTo>
                <a:lnTo>
                  <a:pt x="62" y="37"/>
                </a:lnTo>
                <a:lnTo>
                  <a:pt x="67" y="21"/>
                </a:lnTo>
                <a:lnTo>
                  <a:pt x="35" y="23"/>
                </a:lnTo>
                <a:lnTo>
                  <a:pt x="40" y="17"/>
                </a:lnTo>
                <a:lnTo>
                  <a:pt x="37" y="14"/>
                </a:lnTo>
                <a:lnTo>
                  <a:pt x="51" y="5"/>
                </a:lnTo>
                <a:lnTo>
                  <a:pt x="50" y="0"/>
                </a:lnTo>
                <a:lnTo>
                  <a:pt x="27" y="1"/>
                </a:lnTo>
                <a:lnTo>
                  <a:pt x="21" y="9"/>
                </a:lnTo>
                <a:lnTo>
                  <a:pt x="21" y="14"/>
                </a:lnTo>
                <a:lnTo>
                  <a:pt x="12" y="23"/>
                </a:lnTo>
                <a:lnTo>
                  <a:pt x="17" y="28"/>
                </a:lnTo>
                <a:lnTo>
                  <a:pt x="6" y="41"/>
                </a:lnTo>
                <a:lnTo>
                  <a:pt x="17" y="43"/>
                </a:lnTo>
                <a:lnTo>
                  <a:pt x="8" y="72"/>
                </a:lnTo>
                <a:lnTo>
                  <a:pt x="19" y="52"/>
                </a:lnTo>
                <a:lnTo>
                  <a:pt x="17" y="60"/>
                </a:lnTo>
                <a:lnTo>
                  <a:pt x="25" y="58"/>
                </a:lnTo>
                <a:lnTo>
                  <a:pt x="17" y="86"/>
                </a:lnTo>
                <a:lnTo>
                  <a:pt x="45" y="80"/>
                </a:lnTo>
                <a:lnTo>
                  <a:pt x="38" y="90"/>
                </a:lnTo>
                <a:lnTo>
                  <a:pt x="42" y="99"/>
                </a:lnTo>
                <a:lnTo>
                  <a:pt x="51" y="95"/>
                </a:lnTo>
                <a:lnTo>
                  <a:pt x="47" y="115"/>
                </a:lnTo>
                <a:lnTo>
                  <a:pt x="19" y="127"/>
                </a:lnTo>
                <a:lnTo>
                  <a:pt x="28" y="124"/>
                </a:lnTo>
                <a:lnTo>
                  <a:pt x="29" y="134"/>
                </a:lnTo>
                <a:lnTo>
                  <a:pt x="9" y="149"/>
                </a:lnTo>
                <a:lnTo>
                  <a:pt x="35" y="161"/>
                </a:lnTo>
                <a:lnTo>
                  <a:pt x="50" y="154"/>
                </a:lnTo>
                <a:lnTo>
                  <a:pt x="40" y="164"/>
                </a:lnTo>
                <a:lnTo>
                  <a:pt x="25" y="165"/>
                </a:lnTo>
                <a:lnTo>
                  <a:pt x="0" y="190"/>
                </a:lnTo>
                <a:lnTo>
                  <a:pt x="29" y="185"/>
                </a:lnTo>
                <a:lnTo>
                  <a:pt x="34" y="177"/>
                </a:lnTo>
                <a:lnTo>
                  <a:pt x="48" y="17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1" name="Freeform 245"/>
          <p:cNvSpPr>
            <a:spLocks noChangeAspect="1"/>
          </p:cNvSpPr>
          <p:nvPr/>
        </p:nvSpPr>
        <p:spPr bwMode="auto">
          <a:xfrm>
            <a:off x="4604239" y="1922463"/>
            <a:ext cx="23446" cy="25400"/>
          </a:xfrm>
          <a:custGeom>
            <a:avLst/>
            <a:gdLst>
              <a:gd name="T0" fmla="*/ 2147483647 w 14"/>
              <a:gd name="T1" fmla="*/ 0 h 18"/>
              <a:gd name="T2" fmla="*/ 2147483647 w 14"/>
              <a:gd name="T3" fmla="*/ 2147483647 h 18"/>
              <a:gd name="T4" fmla="*/ 0 w 14"/>
              <a:gd name="T5" fmla="*/ 2147483647 h 18"/>
              <a:gd name="T6" fmla="*/ 2147483647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3" y="0"/>
                </a:moveTo>
                <a:lnTo>
                  <a:pt x="2" y="5"/>
                </a:lnTo>
                <a:lnTo>
                  <a:pt x="0" y="17"/>
                </a:lnTo>
                <a:lnTo>
                  <a:pt x="1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2" name="Freeform 246"/>
          <p:cNvSpPr>
            <a:spLocks noChangeAspect="1"/>
          </p:cNvSpPr>
          <p:nvPr/>
        </p:nvSpPr>
        <p:spPr bwMode="auto">
          <a:xfrm>
            <a:off x="5250521" y="1917700"/>
            <a:ext cx="30773" cy="20638"/>
          </a:xfrm>
          <a:custGeom>
            <a:avLst/>
            <a:gdLst>
              <a:gd name="T0" fmla="*/ 2147483647 w 19"/>
              <a:gd name="T1" fmla="*/ 0 h 14"/>
              <a:gd name="T2" fmla="*/ 0 w 19"/>
              <a:gd name="T3" fmla="*/ 2147483647 h 14"/>
              <a:gd name="T4" fmla="*/ 2147483647 w 19"/>
              <a:gd name="T5" fmla="*/ 2147483647 h 14"/>
              <a:gd name="T6" fmla="*/ 2147483647 w 19"/>
              <a:gd name="T7" fmla="*/ 2147483647 h 14"/>
              <a:gd name="T8" fmla="*/ 2147483647 w 19"/>
              <a:gd name="T9" fmla="*/ 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16" y="0"/>
                </a:moveTo>
                <a:lnTo>
                  <a:pt x="0" y="1"/>
                </a:lnTo>
                <a:lnTo>
                  <a:pt x="3" y="13"/>
                </a:lnTo>
                <a:lnTo>
                  <a:pt x="18" y="2"/>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3" name="Freeform 247"/>
          <p:cNvSpPr>
            <a:spLocks noChangeAspect="1"/>
          </p:cNvSpPr>
          <p:nvPr/>
        </p:nvSpPr>
        <p:spPr bwMode="auto">
          <a:xfrm>
            <a:off x="5395546" y="2462213"/>
            <a:ext cx="480646" cy="215900"/>
          </a:xfrm>
          <a:custGeom>
            <a:avLst/>
            <a:gdLst>
              <a:gd name="T0" fmla="*/ 2147483647 w 302"/>
              <a:gd name="T1" fmla="*/ 2147483647 h 147"/>
              <a:gd name="T2" fmla="*/ 2147483647 w 302"/>
              <a:gd name="T3" fmla="*/ 2147483647 h 147"/>
              <a:gd name="T4" fmla="*/ 2147483647 w 302"/>
              <a:gd name="T5" fmla="*/ 2147483647 h 147"/>
              <a:gd name="T6" fmla="*/ 2147483647 w 302"/>
              <a:gd name="T7" fmla="*/ 2147483647 h 147"/>
              <a:gd name="T8" fmla="*/ 2147483647 w 302"/>
              <a:gd name="T9" fmla="*/ 2147483647 h 147"/>
              <a:gd name="T10" fmla="*/ 2147483647 w 302"/>
              <a:gd name="T11" fmla="*/ 2147483647 h 147"/>
              <a:gd name="T12" fmla="*/ 2147483647 w 302"/>
              <a:gd name="T13" fmla="*/ 2147483647 h 147"/>
              <a:gd name="T14" fmla="*/ 2147483647 w 302"/>
              <a:gd name="T15" fmla="*/ 0 h 147"/>
              <a:gd name="T16" fmla="*/ 2147483647 w 302"/>
              <a:gd name="T17" fmla="*/ 2147483647 h 147"/>
              <a:gd name="T18" fmla="*/ 2147483647 w 302"/>
              <a:gd name="T19" fmla="*/ 2147483647 h 147"/>
              <a:gd name="T20" fmla="*/ 2147483647 w 302"/>
              <a:gd name="T21" fmla="*/ 2147483647 h 147"/>
              <a:gd name="T22" fmla="*/ 2147483647 w 302"/>
              <a:gd name="T23" fmla="*/ 2147483647 h 147"/>
              <a:gd name="T24" fmla="*/ 2147483647 w 302"/>
              <a:gd name="T25" fmla="*/ 2147483647 h 147"/>
              <a:gd name="T26" fmla="*/ 2147483647 w 302"/>
              <a:gd name="T27" fmla="*/ 2147483647 h 147"/>
              <a:gd name="T28" fmla="*/ 2147483647 w 302"/>
              <a:gd name="T29" fmla="*/ 2147483647 h 147"/>
              <a:gd name="T30" fmla="*/ 2147483647 w 302"/>
              <a:gd name="T31" fmla="*/ 2147483647 h 147"/>
              <a:gd name="T32" fmla="*/ 2147483647 w 302"/>
              <a:gd name="T33" fmla="*/ 2147483647 h 147"/>
              <a:gd name="T34" fmla="*/ 2147483647 w 302"/>
              <a:gd name="T35" fmla="*/ 2147483647 h 147"/>
              <a:gd name="T36" fmla="*/ 2147483647 w 302"/>
              <a:gd name="T37" fmla="*/ 2147483647 h 147"/>
              <a:gd name="T38" fmla="*/ 2147483647 w 302"/>
              <a:gd name="T39" fmla="*/ 2147483647 h 147"/>
              <a:gd name="T40" fmla="*/ 2147483647 w 302"/>
              <a:gd name="T41" fmla="*/ 2147483647 h 147"/>
              <a:gd name="T42" fmla="*/ 2147483647 w 302"/>
              <a:gd name="T43" fmla="*/ 2147483647 h 147"/>
              <a:gd name="T44" fmla="*/ 2147483647 w 302"/>
              <a:gd name="T45" fmla="*/ 2147483647 h 147"/>
              <a:gd name="T46" fmla="*/ 2147483647 w 302"/>
              <a:gd name="T47" fmla="*/ 2147483647 h 147"/>
              <a:gd name="T48" fmla="*/ 2147483647 w 302"/>
              <a:gd name="T49" fmla="*/ 2147483647 h 147"/>
              <a:gd name="T50" fmla="*/ 2147483647 w 302"/>
              <a:gd name="T51" fmla="*/ 2147483647 h 147"/>
              <a:gd name="T52" fmla="*/ 2147483647 w 302"/>
              <a:gd name="T53" fmla="*/ 2147483647 h 147"/>
              <a:gd name="T54" fmla="*/ 2147483647 w 302"/>
              <a:gd name="T55" fmla="*/ 2147483647 h 147"/>
              <a:gd name="T56" fmla="*/ 2147483647 w 302"/>
              <a:gd name="T57" fmla="*/ 2147483647 h 147"/>
              <a:gd name="T58" fmla="*/ 2147483647 w 302"/>
              <a:gd name="T59" fmla="*/ 2147483647 h 147"/>
              <a:gd name="T60" fmla="*/ 2147483647 w 302"/>
              <a:gd name="T61" fmla="*/ 2147483647 h 147"/>
              <a:gd name="T62" fmla="*/ 2147483647 w 302"/>
              <a:gd name="T63" fmla="*/ 2147483647 h 147"/>
              <a:gd name="T64" fmla="*/ 2147483647 w 302"/>
              <a:gd name="T65" fmla="*/ 2147483647 h 147"/>
              <a:gd name="T66" fmla="*/ 2147483647 w 302"/>
              <a:gd name="T67" fmla="*/ 2147483647 h 147"/>
              <a:gd name="T68" fmla="*/ 2147483647 w 302"/>
              <a:gd name="T69" fmla="*/ 2147483647 h 147"/>
              <a:gd name="T70" fmla="*/ 2147483647 w 302"/>
              <a:gd name="T71" fmla="*/ 2147483647 h 147"/>
              <a:gd name="T72" fmla="*/ 2147483647 w 302"/>
              <a:gd name="T73" fmla="*/ 2147483647 h 147"/>
              <a:gd name="T74" fmla="*/ 2147483647 w 302"/>
              <a:gd name="T75" fmla="*/ 2147483647 h 147"/>
              <a:gd name="T76" fmla="*/ 2147483647 w 302"/>
              <a:gd name="T77" fmla="*/ 2147483647 h 147"/>
              <a:gd name="T78" fmla="*/ 2147483647 w 302"/>
              <a:gd name="T79" fmla="*/ 2147483647 h 147"/>
              <a:gd name="T80" fmla="*/ 0 w 302"/>
              <a:gd name="T81" fmla="*/ 2147483647 h 147"/>
              <a:gd name="T82" fmla="*/ 2147483647 w 302"/>
              <a:gd name="T83" fmla="*/ 2147483647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2"/>
              <a:gd name="T127" fmla="*/ 0 h 147"/>
              <a:gd name="T128" fmla="*/ 302 w 302"/>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2" h="147">
                <a:moveTo>
                  <a:pt x="4" y="48"/>
                </a:moveTo>
                <a:lnTo>
                  <a:pt x="9" y="38"/>
                </a:lnTo>
                <a:lnTo>
                  <a:pt x="57" y="32"/>
                </a:lnTo>
                <a:lnTo>
                  <a:pt x="47" y="27"/>
                </a:lnTo>
                <a:lnTo>
                  <a:pt x="47" y="20"/>
                </a:lnTo>
                <a:lnTo>
                  <a:pt x="77" y="25"/>
                </a:lnTo>
                <a:lnTo>
                  <a:pt x="110" y="1"/>
                </a:lnTo>
                <a:lnTo>
                  <a:pt x="138" y="0"/>
                </a:lnTo>
                <a:lnTo>
                  <a:pt x="159" y="17"/>
                </a:lnTo>
                <a:lnTo>
                  <a:pt x="187" y="25"/>
                </a:lnTo>
                <a:lnTo>
                  <a:pt x="222" y="25"/>
                </a:lnTo>
                <a:lnTo>
                  <a:pt x="239" y="11"/>
                </a:lnTo>
                <a:lnTo>
                  <a:pt x="259" y="11"/>
                </a:lnTo>
                <a:lnTo>
                  <a:pt x="265" y="17"/>
                </a:lnTo>
                <a:lnTo>
                  <a:pt x="293" y="51"/>
                </a:lnTo>
                <a:lnTo>
                  <a:pt x="286" y="62"/>
                </a:lnTo>
                <a:lnTo>
                  <a:pt x="293" y="98"/>
                </a:lnTo>
                <a:lnTo>
                  <a:pt x="301" y="111"/>
                </a:lnTo>
                <a:lnTo>
                  <a:pt x="271" y="108"/>
                </a:lnTo>
                <a:lnTo>
                  <a:pt x="265" y="113"/>
                </a:lnTo>
                <a:lnTo>
                  <a:pt x="213" y="124"/>
                </a:lnTo>
                <a:lnTo>
                  <a:pt x="172" y="122"/>
                </a:lnTo>
                <a:lnTo>
                  <a:pt x="173" y="135"/>
                </a:lnTo>
                <a:lnTo>
                  <a:pt x="161" y="146"/>
                </a:lnTo>
                <a:lnTo>
                  <a:pt x="161" y="122"/>
                </a:lnTo>
                <a:lnTo>
                  <a:pt x="154" y="130"/>
                </a:lnTo>
                <a:lnTo>
                  <a:pt x="140" y="122"/>
                </a:lnTo>
                <a:lnTo>
                  <a:pt x="112" y="142"/>
                </a:lnTo>
                <a:lnTo>
                  <a:pt x="81" y="121"/>
                </a:lnTo>
                <a:lnTo>
                  <a:pt x="64" y="137"/>
                </a:lnTo>
                <a:lnTo>
                  <a:pt x="42" y="122"/>
                </a:lnTo>
                <a:lnTo>
                  <a:pt x="26" y="125"/>
                </a:lnTo>
                <a:lnTo>
                  <a:pt x="38" y="118"/>
                </a:lnTo>
                <a:lnTo>
                  <a:pt x="23" y="118"/>
                </a:lnTo>
                <a:lnTo>
                  <a:pt x="18" y="95"/>
                </a:lnTo>
                <a:lnTo>
                  <a:pt x="4" y="88"/>
                </a:lnTo>
                <a:lnTo>
                  <a:pt x="6" y="78"/>
                </a:lnTo>
                <a:lnTo>
                  <a:pt x="17" y="85"/>
                </a:lnTo>
                <a:lnTo>
                  <a:pt x="11" y="78"/>
                </a:lnTo>
                <a:lnTo>
                  <a:pt x="11" y="59"/>
                </a:lnTo>
                <a:lnTo>
                  <a:pt x="0" y="59"/>
                </a:lnTo>
                <a:lnTo>
                  <a:pt x="4" y="4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4" name="Freeform 248"/>
          <p:cNvSpPr>
            <a:spLocks noChangeAspect="1"/>
          </p:cNvSpPr>
          <p:nvPr/>
        </p:nvSpPr>
        <p:spPr bwMode="auto">
          <a:xfrm>
            <a:off x="7058759" y="3000470"/>
            <a:ext cx="142142" cy="195263"/>
          </a:xfrm>
          <a:custGeom>
            <a:avLst/>
            <a:gdLst>
              <a:gd name="T0" fmla="*/ 2147483647 w 89"/>
              <a:gd name="T1" fmla="*/ 2147483647 h 133"/>
              <a:gd name="T2" fmla="*/ 2147483647 w 89"/>
              <a:gd name="T3" fmla="*/ 2147483647 h 133"/>
              <a:gd name="T4" fmla="*/ 2147483647 w 89"/>
              <a:gd name="T5" fmla="*/ 2147483647 h 133"/>
              <a:gd name="T6" fmla="*/ 2147483647 w 89"/>
              <a:gd name="T7" fmla="*/ 2147483647 h 133"/>
              <a:gd name="T8" fmla="*/ 2147483647 w 89"/>
              <a:gd name="T9" fmla="*/ 2147483647 h 133"/>
              <a:gd name="T10" fmla="*/ 2147483647 w 89"/>
              <a:gd name="T11" fmla="*/ 2147483647 h 133"/>
              <a:gd name="T12" fmla="*/ 2147483647 w 89"/>
              <a:gd name="T13" fmla="*/ 2147483647 h 133"/>
              <a:gd name="T14" fmla="*/ 2147483647 w 89"/>
              <a:gd name="T15" fmla="*/ 2147483647 h 133"/>
              <a:gd name="T16" fmla="*/ 0 w 89"/>
              <a:gd name="T17" fmla="*/ 2147483647 h 133"/>
              <a:gd name="T18" fmla="*/ 2147483647 w 89"/>
              <a:gd name="T19" fmla="*/ 2147483647 h 133"/>
              <a:gd name="T20" fmla="*/ 0 w 89"/>
              <a:gd name="T21" fmla="*/ 2147483647 h 133"/>
              <a:gd name="T22" fmla="*/ 2147483647 w 89"/>
              <a:gd name="T23" fmla="*/ 0 h 133"/>
              <a:gd name="T24" fmla="*/ 2147483647 w 89"/>
              <a:gd name="T25" fmla="*/ 2147483647 h 133"/>
              <a:gd name="T26" fmla="*/ 2147483647 w 89"/>
              <a:gd name="T27" fmla="*/ 2147483647 h 133"/>
              <a:gd name="T28" fmla="*/ 2147483647 w 89"/>
              <a:gd name="T29" fmla="*/ 2147483647 h 133"/>
              <a:gd name="T30" fmla="*/ 2147483647 w 89"/>
              <a:gd name="T31" fmla="*/ 2147483647 h 133"/>
              <a:gd name="T32" fmla="*/ 2147483647 w 89"/>
              <a:gd name="T33" fmla="*/ 2147483647 h 133"/>
              <a:gd name="T34" fmla="*/ 2147483647 w 89"/>
              <a:gd name="T35" fmla="*/ 2147483647 h 133"/>
              <a:gd name="T36" fmla="*/ 2147483647 w 89"/>
              <a:gd name="T37" fmla="*/ 2147483647 h 133"/>
              <a:gd name="T38" fmla="*/ 2147483647 w 89"/>
              <a:gd name="T39" fmla="*/ 2147483647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133"/>
              <a:gd name="T62" fmla="*/ 89 w 89"/>
              <a:gd name="T63" fmla="*/ 133 h 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133">
                <a:moveTo>
                  <a:pt x="88" y="108"/>
                </a:moveTo>
                <a:lnTo>
                  <a:pt x="86" y="132"/>
                </a:lnTo>
                <a:lnTo>
                  <a:pt x="68" y="89"/>
                </a:lnTo>
                <a:lnTo>
                  <a:pt x="55" y="84"/>
                </a:lnTo>
                <a:lnTo>
                  <a:pt x="48" y="110"/>
                </a:lnTo>
                <a:lnTo>
                  <a:pt x="42" y="105"/>
                </a:lnTo>
                <a:lnTo>
                  <a:pt x="27" y="116"/>
                </a:lnTo>
                <a:lnTo>
                  <a:pt x="13" y="51"/>
                </a:lnTo>
                <a:lnTo>
                  <a:pt x="0" y="38"/>
                </a:lnTo>
                <a:lnTo>
                  <a:pt x="11" y="28"/>
                </a:lnTo>
                <a:lnTo>
                  <a:pt x="0" y="14"/>
                </a:lnTo>
                <a:lnTo>
                  <a:pt x="6" y="0"/>
                </a:lnTo>
                <a:lnTo>
                  <a:pt x="17" y="12"/>
                </a:lnTo>
                <a:lnTo>
                  <a:pt x="23" y="7"/>
                </a:lnTo>
                <a:lnTo>
                  <a:pt x="36" y="27"/>
                </a:lnTo>
                <a:lnTo>
                  <a:pt x="74" y="34"/>
                </a:lnTo>
                <a:lnTo>
                  <a:pt x="57" y="60"/>
                </a:lnTo>
                <a:lnTo>
                  <a:pt x="68" y="82"/>
                </a:lnTo>
                <a:lnTo>
                  <a:pt x="75" y="63"/>
                </a:lnTo>
                <a:lnTo>
                  <a:pt x="88" y="1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5" name="Freeform 249"/>
          <p:cNvSpPr>
            <a:spLocks noChangeAspect="1"/>
          </p:cNvSpPr>
          <p:nvPr/>
        </p:nvSpPr>
        <p:spPr bwMode="auto">
          <a:xfrm>
            <a:off x="7073412" y="2940050"/>
            <a:ext cx="90854" cy="57150"/>
          </a:xfrm>
          <a:custGeom>
            <a:avLst/>
            <a:gdLst>
              <a:gd name="T0" fmla="*/ 2147483647 w 58"/>
              <a:gd name="T1" fmla="*/ 2147483647 h 39"/>
              <a:gd name="T2" fmla="*/ 0 w 58"/>
              <a:gd name="T3" fmla="*/ 2147483647 h 39"/>
              <a:gd name="T4" fmla="*/ 2147483647 w 58"/>
              <a:gd name="T5" fmla="*/ 2147483647 h 39"/>
              <a:gd name="T6" fmla="*/ 2147483647 w 58"/>
              <a:gd name="T7" fmla="*/ 2147483647 h 39"/>
              <a:gd name="T8" fmla="*/ 2147483647 w 58"/>
              <a:gd name="T9" fmla="*/ 2147483647 h 39"/>
              <a:gd name="T10" fmla="*/ 2147483647 w 58"/>
              <a:gd name="T11" fmla="*/ 2147483647 h 39"/>
              <a:gd name="T12" fmla="*/ 2147483647 w 58"/>
              <a:gd name="T13" fmla="*/ 0 h 39"/>
              <a:gd name="T14" fmla="*/ 2147483647 w 58"/>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39"/>
              <a:gd name="T26" fmla="*/ 58 w 58"/>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39">
                <a:moveTo>
                  <a:pt x="3" y="23"/>
                </a:moveTo>
                <a:lnTo>
                  <a:pt x="0" y="26"/>
                </a:lnTo>
                <a:lnTo>
                  <a:pt x="17" y="38"/>
                </a:lnTo>
                <a:lnTo>
                  <a:pt x="56" y="33"/>
                </a:lnTo>
                <a:lnTo>
                  <a:pt x="57" y="23"/>
                </a:lnTo>
                <a:lnTo>
                  <a:pt x="48" y="11"/>
                </a:lnTo>
                <a:lnTo>
                  <a:pt x="16" y="0"/>
                </a:lnTo>
                <a:lnTo>
                  <a:pt x="3"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6" name="Freeform 250"/>
          <p:cNvSpPr>
            <a:spLocks noChangeAspect="1"/>
          </p:cNvSpPr>
          <p:nvPr/>
        </p:nvSpPr>
        <p:spPr bwMode="auto">
          <a:xfrm>
            <a:off x="7189224" y="2933795"/>
            <a:ext cx="231531" cy="620713"/>
          </a:xfrm>
          <a:custGeom>
            <a:avLst/>
            <a:gdLst>
              <a:gd name="T0" fmla="*/ 2147483647 w 147"/>
              <a:gd name="T1" fmla="*/ 2147483647 h 422"/>
              <a:gd name="T2" fmla="*/ 2147483647 w 147"/>
              <a:gd name="T3" fmla="*/ 2147483647 h 422"/>
              <a:gd name="T4" fmla="*/ 2147483647 w 147"/>
              <a:gd name="T5" fmla="*/ 2147483647 h 422"/>
              <a:gd name="T6" fmla="*/ 2147483647 w 147"/>
              <a:gd name="T7" fmla="*/ 2147483647 h 422"/>
              <a:gd name="T8" fmla="*/ 2147483647 w 147"/>
              <a:gd name="T9" fmla="*/ 2147483647 h 422"/>
              <a:gd name="T10" fmla="*/ 2147483647 w 147"/>
              <a:gd name="T11" fmla="*/ 2147483647 h 422"/>
              <a:gd name="T12" fmla="*/ 2147483647 w 147"/>
              <a:gd name="T13" fmla="*/ 2147483647 h 422"/>
              <a:gd name="T14" fmla="*/ 2147483647 w 147"/>
              <a:gd name="T15" fmla="*/ 2147483647 h 422"/>
              <a:gd name="T16" fmla="*/ 2147483647 w 147"/>
              <a:gd name="T17" fmla="*/ 2147483647 h 422"/>
              <a:gd name="T18" fmla="*/ 2147483647 w 147"/>
              <a:gd name="T19" fmla="*/ 2147483647 h 422"/>
              <a:gd name="T20" fmla="*/ 2147483647 w 147"/>
              <a:gd name="T21" fmla="*/ 2147483647 h 422"/>
              <a:gd name="T22" fmla="*/ 2147483647 w 147"/>
              <a:gd name="T23" fmla="*/ 2147483647 h 422"/>
              <a:gd name="T24" fmla="*/ 2147483647 w 147"/>
              <a:gd name="T25" fmla="*/ 2147483647 h 422"/>
              <a:gd name="T26" fmla="*/ 2147483647 w 147"/>
              <a:gd name="T27" fmla="*/ 2147483647 h 422"/>
              <a:gd name="T28" fmla="*/ 2147483647 w 147"/>
              <a:gd name="T29" fmla="*/ 2147483647 h 422"/>
              <a:gd name="T30" fmla="*/ 2147483647 w 147"/>
              <a:gd name="T31" fmla="*/ 2147483647 h 422"/>
              <a:gd name="T32" fmla="*/ 2147483647 w 147"/>
              <a:gd name="T33" fmla="*/ 2147483647 h 422"/>
              <a:gd name="T34" fmla="*/ 2147483647 w 147"/>
              <a:gd name="T35" fmla="*/ 2147483647 h 422"/>
              <a:gd name="T36" fmla="*/ 2147483647 w 147"/>
              <a:gd name="T37" fmla="*/ 2147483647 h 422"/>
              <a:gd name="T38" fmla="*/ 2147483647 w 147"/>
              <a:gd name="T39" fmla="*/ 2147483647 h 422"/>
              <a:gd name="T40" fmla="*/ 2147483647 w 147"/>
              <a:gd name="T41" fmla="*/ 2147483647 h 422"/>
              <a:gd name="T42" fmla="*/ 2147483647 w 147"/>
              <a:gd name="T43" fmla="*/ 2147483647 h 422"/>
              <a:gd name="T44" fmla="*/ 2147483647 w 147"/>
              <a:gd name="T45" fmla="*/ 2147483647 h 422"/>
              <a:gd name="T46" fmla="*/ 2147483647 w 147"/>
              <a:gd name="T47" fmla="*/ 2147483647 h 422"/>
              <a:gd name="T48" fmla="*/ 2147483647 w 147"/>
              <a:gd name="T49" fmla="*/ 2147483647 h 422"/>
              <a:gd name="T50" fmla="*/ 0 w 147"/>
              <a:gd name="T51" fmla="*/ 2147483647 h 422"/>
              <a:gd name="T52" fmla="*/ 2147483647 w 147"/>
              <a:gd name="T53" fmla="*/ 2147483647 h 422"/>
              <a:gd name="T54" fmla="*/ 2147483647 w 147"/>
              <a:gd name="T55" fmla="*/ 2147483647 h 422"/>
              <a:gd name="T56" fmla="*/ 2147483647 w 147"/>
              <a:gd name="T57" fmla="*/ 2147483647 h 422"/>
              <a:gd name="T58" fmla="*/ 2147483647 w 147"/>
              <a:gd name="T59" fmla="*/ 2147483647 h 422"/>
              <a:gd name="T60" fmla="*/ 2147483647 w 147"/>
              <a:gd name="T61" fmla="*/ 2147483647 h 422"/>
              <a:gd name="T62" fmla="*/ 2147483647 w 147"/>
              <a:gd name="T63" fmla="*/ 2147483647 h 422"/>
              <a:gd name="T64" fmla="*/ 2147483647 w 147"/>
              <a:gd name="T65" fmla="*/ 2147483647 h 422"/>
              <a:gd name="T66" fmla="*/ 2147483647 w 147"/>
              <a:gd name="T67" fmla="*/ 2147483647 h 422"/>
              <a:gd name="T68" fmla="*/ 2147483647 w 147"/>
              <a:gd name="T69" fmla="*/ 0 h 422"/>
              <a:gd name="T70" fmla="*/ 2147483647 w 147"/>
              <a:gd name="T71" fmla="*/ 2147483647 h 422"/>
              <a:gd name="T72" fmla="*/ 2147483647 w 147"/>
              <a:gd name="T73" fmla="*/ 2147483647 h 422"/>
              <a:gd name="T74" fmla="*/ 2147483647 w 147"/>
              <a:gd name="T75" fmla="*/ 2147483647 h 422"/>
              <a:gd name="T76" fmla="*/ 2147483647 w 147"/>
              <a:gd name="T77" fmla="*/ 2147483647 h 422"/>
              <a:gd name="T78" fmla="*/ 2147483647 w 147"/>
              <a:gd name="T79" fmla="*/ 2147483647 h 422"/>
              <a:gd name="T80" fmla="*/ 2147483647 w 147"/>
              <a:gd name="T81" fmla="*/ 2147483647 h 422"/>
              <a:gd name="T82" fmla="*/ 2147483647 w 147"/>
              <a:gd name="T83" fmla="*/ 2147483647 h 422"/>
              <a:gd name="T84" fmla="*/ 2147483647 w 147"/>
              <a:gd name="T85" fmla="*/ 2147483647 h 422"/>
              <a:gd name="T86" fmla="*/ 2147483647 w 147"/>
              <a:gd name="T87" fmla="*/ 2147483647 h 4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422"/>
              <a:gd name="T134" fmla="*/ 147 w 147"/>
              <a:gd name="T135" fmla="*/ 422 h 4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422">
                <a:moveTo>
                  <a:pt x="146" y="153"/>
                </a:moveTo>
                <a:lnTo>
                  <a:pt x="134" y="175"/>
                </a:lnTo>
                <a:lnTo>
                  <a:pt x="112" y="199"/>
                </a:lnTo>
                <a:lnTo>
                  <a:pt x="100" y="201"/>
                </a:lnTo>
                <a:lnTo>
                  <a:pt x="96" y="228"/>
                </a:lnTo>
                <a:lnTo>
                  <a:pt x="121" y="280"/>
                </a:lnTo>
                <a:lnTo>
                  <a:pt x="114" y="311"/>
                </a:lnTo>
                <a:lnTo>
                  <a:pt x="129" y="333"/>
                </a:lnTo>
                <a:lnTo>
                  <a:pt x="143" y="381"/>
                </a:lnTo>
                <a:lnTo>
                  <a:pt x="129" y="421"/>
                </a:lnTo>
                <a:lnTo>
                  <a:pt x="129" y="385"/>
                </a:lnTo>
                <a:lnTo>
                  <a:pt x="124" y="380"/>
                </a:lnTo>
                <a:lnTo>
                  <a:pt x="124" y="357"/>
                </a:lnTo>
                <a:lnTo>
                  <a:pt x="107" y="309"/>
                </a:lnTo>
                <a:lnTo>
                  <a:pt x="101" y="272"/>
                </a:lnTo>
                <a:lnTo>
                  <a:pt x="86" y="263"/>
                </a:lnTo>
                <a:lnTo>
                  <a:pt x="83" y="251"/>
                </a:lnTo>
                <a:lnTo>
                  <a:pt x="83" y="268"/>
                </a:lnTo>
                <a:lnTo>
                  <a:pt x="63" y="289"/>
                </a:lnTo>
                <a:lnTo>
                  <a:pt x="44" y="282"/>
                </a:lnTo>
                <a:lnTo>
                  <a:pt x="46" y="257"/>
                </a:lnTo>
                <a:lnTo>
                  <a:pt x="41" y="231"/>
                </a:lnTo>
                <a:lnTo>
                  <a:pt x="25" y="209"/>
                </a:lnTo>
                <a:lnTo>
                  <a:pt x="30" y="208"/>
                </a:lnTo>
                <a:lnTo>
                  <a:pt x="26" y="199"/>
                </a:lnTo>
                <a:lnTo>
                  <a:pt x="0" y="171"/>
                </a:lnTo>
                <a:lnTo>
                  <a:pt x="2" y="147"/>
                </a:lnTo>
                <a:lnTo>
                  <a:pt x="10" y="142"/>
                </a:lnTo>
                <a:lnTo>
                  <a:pt x="10" y="103"/>
                </a:lnTo>
                <a:lnTo>
                  <a:pt x="24" y="98"/>
                </a:lnTo>
                <a:lnTo>
                  <a:pt x="34" y="40"/>
                </a:lnTo>
                <a:lnTo>
                  <a:pt x="45" y="24"/>
                </a:lnTo>
                <a:lnTo>
                  <a:pt x="60" y="23"/>
                </a:lnTo>
                <a:lnTo>
                  <a:pt x="62" y="2"/>
                </a:lnTo>
                <a:lnTo>
                  <a:pt x="71" y="0"/>
                </a:lnTo>
                <a:lnTo>
                  <a:pt x="84" y="14"/>
                </a:lnTo>
                <a:lnTo>
                  <a:pt x="91" y="37"/>
                </a:lnTo>
                <a:lnTo>
                  <a:pt x="81" y="101"/>
                </a:lnTo>
                <a:lnTo>
                  <a:pt x="101" y="96"/>
                </a:lnTo>
                <a:lnTo>
                  <a:pt x="106" y="115"/>
                </a:lnTo>
                <a:lnTo>
                  <a:pt x="114" y="122"/>
                </a:lnTo>
                <a:lnTo>
                  <a:pt x="114" y="140"/>
                </a:lnTo>
                <a:lnTo>
                  <a:pt x="133" y="156"/>
                </a:lnTo>
                <a:lnTo>
                  <a:pt x="146" y="1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7" name="Freeform 251"/>
          <p:cNvSpPr>
            <a:spLocks noChangeAspect="1"/>
          </p:cNvSpPr>
          <p:nvPr/>
        </p:nvSpPr>
        <p:spPr bwMode="auto">
          <a:xfrm>
            <a:off x="7491046" y="3405188"/>
            <a:ext cx="146538" cy="147637"/>
          </a:xfrm>
          <a:custGeom>
            <a:avLst/>
            <a:gdLst>
              <a:gd name="T0" fmla="*/ 2147483647 w 91"/>
              <a:gd name="T1" fmla="*/ 0 h 100"/>
              <a:gd name="T2" fmla="*/ 2147483647 w 91"/>
              <a:gd name="T3" fmla="*/ 2147483647 h 100"/>
              <a:gd name="T4" fmla="*/ 2147483647 w 91"/>
              <a:gd name="T5" fmla="*/ 2147483647 h 100"/>
              <a:gd name="T6" fmla="*/ 2147483647 w 91"/>
              <a:gd name="T7" fmla="*/ 2147483647 h 100"/>
              <a:gd name="T8" fmla="*/ 2147483647 w 91"/>
              <a:gd name="T9" fmla="*/ 2147483647 h 100"/>
              <a:gd name="T10" fmla="*/ 2147483647 w 91"/>
              <a:gd name="T11" fmla="*/ 2147483647 h 100"/>
              <a:gd name="T12" fmla="*/ 2147483647 w 91"/>
              <a:gd name="T13" fmla="*/ 2147483647 h 100"/>
              <a:gd name="T14" fmla="*/ 2147483647 w 91"/>
              <a:gd name="T15" fmla="*/ 2147483647 h 100"/>
              <a:gd name="T16" fmla="*/ 2147483647 w 91"/>
              <a:gd name="T17" fmla="*/ 2147483647 h 100"/>
              <a:gd name="T18" fmla="*/ 0 w 91"/>
              <a:gd name="T19" fmla="*/ 2147483647 h 100"/>
              <a:gd name="T20" fmla="*/ 2147483647 w 91"/>
              <a:gd name="T21" fmla="*/ 2147483647 h 100"/>
              <a:gd name="T22" fmla="*/ 2147483647 w 91"/>
              <a:gd name="T23" fmla="*/ 2147483647 h 100"/>
              <a:gd name="T24" fmla="*/ 2147483647 w 91"/>
              <a:gd name="T25" fmla="*/ 2147483647 h 100"/>
              <a:gd name="T26" fmla="*/ 2147483647 w 91"/>
              <a:gd name="T27" fmla="*/ 2147483647 h 100"/>
              <a:gd name="T28" fmla="*/ 2147483647 w 91"/>
              <a:gd name="T29" fmla="*/ 2147483647 h 100"/>
              <a:gd name="T30" fmla="*/ 2147483647 w 91"/>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100"/>
              <a:gd name="T50" fmla="*/ 91 w 91"/>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100">
                <a:moveTo>
                  <a:pt x="84" y="0"/>
                </a:moveTo>
                <a:lnTo>
                  <a:pt x="90" y="53"/>
                </a:lnTo>
                <a:lnTo>
                  <a:pt x="64" y="72"/>
                </a:lnTo>
                <a:lnTo>
                  <a:pt x="66" y="85"/>
                </a:lnTo>
                <a:lnTo>
                  <a:pt x="42" y="99"/>
                </a:lnTo>
                <a:lnTo>
                  <a:pt x="26" y="97"/>
                </a:lnTo>
                <a:lnTo>
                  <a:pt x="26" y="86"/>
                </a:lnTo>
                <a:lnTo>
                  <a:pt x="19" y="88"/>
                </a:lnTo>
                <a:lnTo>
                  <a:pt x="14" y="72"/>
                </a:lnTo>
                <a:lnTo>
                  <a:pt x="0" y="35"/>
                </a:lnTo>
                <a:lnTo>
                  <a:pt x="4" y="22"/>
                </a:lnTo>
                <a:lnTo>
                  <a:pt x="14" y="9"/>
                </a:lnTo>
                <a:lnTo>
                  <a:pt x="47" y="11"/>
                </a:lnTo>
                <a:lnTo>
                  <a:pt x="60" y="17"/>
                </a:lnTo>
                <a:lnTo>
                  <a:pt x="67" y="8"/>
                </a:lnTo>
                <a:lnTo>
                  <a:pt x="8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8" name="Freeform 252"/>
          <p:cNvSpPr>
            <a:spLocks noChangeAspect="1"/>
          </p:cNvSpPr>
          <p:nvPr/>
        </p:nvSpPr>
        <p:spPr bwMode="auto">
          <a:xfrm>
            <a:off x="6887312" y="3576638"/>
            <a:ext cx="60081" cy="133350"/>
          </a:xfrm>
          <a:custGeom>
            <a:avLst/>
            <a:gdLst>
              <a:gd name="T0" fmla="*/ 2147483647 w 38"/>
              <a:gd name="T1" fmla="*/ 0 h 92"/>
              <a:gd name="T2" fmla="*/ 2147483647 w 38"/>
              <a:gd name="T3" fmla="*/ 2147483647 h 92"/>
              <a:gd name="T4" fmla="*/ 0 w 38"/>
              <a:gd name="T5" fmla="*/ 2147483647 h 92"/>
              <a:gd name="T6" fmla="*/ 2147483647 w 38"/>
              <a:gd name="T7" fmla="*/ 2147483647 h 92"/>
              <a:gd name="T8" fmla="*/ 2147483647 w 38"/>
              <a:gd name="T9" fmla="*/ 2147483647 h 92"/>
              <a:gd name="T10" fmla="*/ 2147483647 w 38"/>
              <a:gd name="T11" fmla="*/ 2147483647 h 92"/>
              <a:gd name="T12" fmla="*/ 2147483647 w 38"/>
              <a:gd name="T13" fmla="*/ 2147483647 h 92"/>
              <a:gd name="T14" fmla="*/ 2147483647 w 38"/>
              <a:gd name="T15" fmla="*/ 2147483647 h 92"/>
              <a:gd name="T16" fmla="*/ 2147483647 w 38"/>
              <a:gd name="T17" fmla="*/ 2147483647 h 92"/>
              <a:gd name="T18" fmla="*/ 2147483647 w 3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92"/>
              <a:gd name="T32" fmla="*/ 38 w 3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92">
                <a:moveTo>
                  <a:pt x="4" y="0"/>
                </a:moveTo>
                <a:lnTo>
                  <a:pt x="9" y="9"/>
                </a:lnTo>
                <a:lnTo>
                  <a:pt x="0" y="40"/>
                </a:lnTo>
                <a:lnTo>
                  <a:pt x="3" y="70"/>
                </a:lnTo>
                <a:lnTo>
                  <a:pt x="11" y="90"/>
                </a:lnTo>
                <a:lnTo>
                  <a:pt x="19" y="91"/>
                </a:lnTo>
                <a:lnTo>
                  <a:pt x="35" y="73"/>
                </a:lnTo>
                <a:lnTo>
                  <a:pt x="37" y="53"/>
                </a:lnTo>
                <a:lnTo>
                  <a:pt x="19" y="14"/>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29" name="Freeform 253"/>
          <p:cNvSpPr>
            <a:spLocks noChangeAspect="1"/>
          </p:cNvSpPr>
          <p:nvPr/>
        </p:nvSpPr>
        <p:spPr bwMode="auto">
          <a:xfrm>
            <a:off x="6600096" y="2084388"/>
            <a:ext cx="1409700" cy="1130300"/>
          </a:xfrm>
          <a:custGeom>
            <a:avLst/>
            <a:gdLst>
              <a:gd name="T0" fmla="*/ 2147483647 w 884"/>
              <a:gd name="T1" fmla="*/ 2147483647 h 768"/>
              <a:gd name="T2" fmla="*/ 2147483647 w 884"/>
              <a:gd name="T3" fmla="*/ 2147483647 h 768"/>
              <a:gd name="T4" fmla="*/ 2147483647 w 884"/>
              <a:gd name="T5" fmla="*/ 2147483647 h 768"/>
              <a:gd name="T6" fmla="*/ 2147483647 w 884"/>
              <a:gd name="T7" fmla="*/ 2147483647 h 768"/>
              <a:gd name="T8" fmla="*/ 2147483647 w 884"/>
              <a:gd name="T9" fmla="*/ 2147483647 h 768"/>
              <a:gd name="T10" fmla="*/ 2147483647 w 884"/>
              <a:gd name="T11" fmla="*/ 2147483647 h 768"/>
              <a:gd name="T12" fmla="*/ 2147483647 w 884"/>
              <a:gd name="T13" fmla="*/ 2147483647 h 768"/>
              <a:gd name="T14" fmla="*/ 2147483647 w 884"/>
              <a:gd name="T15" fmla="*/ 2147483647 h 768"/>
              <a:gd name="T16" fmla="*/ 2147483647 w 884"/>
              <a:gd name="T17" fmla="*/ 2147483647 h 768"/>
              <a:gd name="T18" fmla="*/ 2147483647 w 884"/>
              <a:gd name="T19" fmla="*/ 2147483647 h 768"/>
              <a:gd name="T20" fmla="*/ 2147483647 w 884"/>
              <a:gd name="T21" fmla="*/ 2147483647 h 768"/>
              <a:gd name="T22" fmla="*/ 2147483647 w 884"/>
              <a:gd name="T23" fmla="*/ 2147483647 h 768"/>
              <a:gd name="T24" fmla="*/ 2147483647 w 884"/>
              <a:gd name="T25" fmla="*/ 2147483647 h 768"/>
              <a:gd name="T26" fmla="*/ 2147483647 w 884"/>
              <a:gd name="T27" fmla="*/ 2147483647 h 768"/>
              <a:gd name="T28" fmla="*/ 2147483647 w 884"/>
              <a:gd name="T29" fmla="*/ 2147483647 h 768"/>
              <a:gd name="T30" fmla="*/ 2147483647 w 884"/>
              <a:gd name="T31" fmla="*/ 2147483647 h 768"/>
              <a:gd name="T32" fmla="*/ 2147483647 w 884"/>
              <a:gd name="T33" fmla="*/ 2147483647 h 768"/>
              <a:gd name="T34" fmla="*/ 2147483647 w 884"/>
              <a:gd name="T35" fmla="*/ 2147483647 h 768"/>
              <a:gd name="T36" fmla="*/ 2147483647 w 884"/>
              <a:gd name="T37" fmla="*/ 2147483647 h 768"/>
              <a:gd name="T38" fmla="*/ 2147483647 w 884"/>
              <a:gd name="T39" fmla="*/ 2147483647 h 768"/>
              <a:gd name="T40" fmla="*/ 2147483647 w 884"/>
              <a:gd name="T41" fmla="*/ 2147483647 h 768"/>
              <a:gd name="T42" fmla="*/ 2147483647 w 884"/>
              <a:gd name="T43" fmla="*/ 2147483647 h 768"/>
              <a:gd name="T44" fmla="*/ 2147483647 w 884"/>
              <a:gd name="T45" fmla="*/ 2147483647 h 768"/>
              <a:gd name="T46" fmla="*/ 2147483647 w 884"/>
              <a:gd name="T47" fmla="*/ 2147483647 h 768"/>
              <a:gd name="T48" fmla="*/ 2147483647 w 884"/>
              <a:gd name="T49" fmla="*/ 2147483647 h 768"/>
              <a:gd name="T50" fmla="*/ 2147483647 w 884"/>
              <a:gd name="T51" fmla="*/ 2147483647 h 768"/>
              <a:gd name="T52" fmla="*/ 2147483647 w 884"/>
              <a:gd name="T53" fmla="*/ 2147483647 h 768"/>
              <a:gd name="T54" fmla="*/ 2147483647 w 884"/>
              <a:gd name="T55" fmla="*/ 2147483647 h 768"/>
              <a:gd name="T56" fmla="*/ 2147483647 w 884"/>
              <a:gd name="T57" fmla="*/ 2147483647 h 768"/>
              <a:gd name="T58" fmla="*/ 2147483647 w 884"/>
              <a:gd name="T59" fmla="*/ 2147483647 h 768"/>
              <a:gd name="T60" fmla="*/ 2147483647 w 884"/>
              <a:gd name="T61" fmla="*/ 2147483647 h 768"/>
              <a:gd name="T62" fmla="*/ 2147483647 w 884"/>
              <a:gd name="T63" fmla="*/ 2147483647 h 768"/>
              <a:gd name="T64" fmla="*/ 2147483647 w 884"/>
              <a:gd name="T65" fmla="*/ 2147483647 h 768"/>
              <a:gd name="T66" fmla="*/ 2147483647 w 884"/>
              <a:gd name="T67" fmla="*/ 2147483647 h 768"/>
              <a:gd name="T68" fmla="*/ 2147483647 w 884"/>
              <a:gd name="T69" fmla="*/ 2147483647 h 768"/>
              <a:gd name="T70" fmla="*/ 2147483647 w 884"/>
              <a:gd name="T71" fmla="*/ 2147483647 h 768"/>
              <a:gd name="T72" fmla="*/ 2147483647 w 884"/>
              <a:gd name="T73" fmla="*/ 2147483647 h 768"/>
              <a:gd name="T74" fmla="*/ 2147483647 w 884"/>
              <a:gd name="T75" fmla="*/ 2147483647 h 768"/>
              <a:gd name="T76" fmla="*/ 2147483647 w 884"/>
              <a:gd name="T77" fmla="*/ 2147483647 h 768"/>
              <a:gd name="T78" fmla="*/ 2147483647 w 884"/>
              <a:gd name="T79" fmla="*/ 2147483647 h 768"/>
              <a:gd name="T80" fmla="*/ 2147483647 w 884"/>
              <a:gd name="T81" fmla="*/ 2147483647 h 768"/>
              <a:gd name="T82" fmla="*/ 2147483647 w 884"/>
              <a:gd name="T83" fmla="*/ 2147483647 h 768"/>
              <a:gd name="T84" fmla="*/ 2147483647 w 884"/>
              <a:gd name="T85" fmla="*/ 2147483647 h 768"/>
              <a:gd name="T86" fmla="*/ 2147483647 w 884"/>
              <a:gd name="T87" fmla="*/ 2147483647 h 768"/>
              <a:gd name="T88" fmla="*/ 2147483647 w 884"/>
              <a:gd name="T89" fmla="*/ 2147483647 h 768"/>
              <a:gd name="T90" fmla="*/ 2147483647 w 884"/>
              <a:gd name="T91" fmla="*/ 2147483647 h 768"/>
              <a:gd name="T92" fmla="*/ 2147483647 w 884"/>
              <a:gd name="T93" fmla="*/ 2147483647 h 768"/>
              <a:gd name="T94" fmla="*/ 2147483647 w 884"/>
              <a:gd name="T95" fmla="*/ 2147483647 h 768"/>
              <a:gd name="T96" fmla="*/ 2147483647 w 884"/>
              <a:gd name="T97" fmla="*/ 2147483647 h 768"/>
              <a:gd name="T98" fmla="*/ 2147483647 w 884"/>
              <a:gd name="T99" fmla="*/ 2147483647 h 768"/>
              <a:gd name="T100" fmla="*/ 2147483647 w 884"/>
              <a:gd name="T101" fmla="*/ 2147483647 h 768"/>
              <a:gd name="T102" fmla="*/ 2147483647 w 884"/>
              <a:gd name="T103" fmla="*/ 2147483647 h 768"/>
              <a:gd name="T104" fmla="*/ 2147483647 w 884"/>
              <a:gd name="T105" fmla="*/ 2147483647 h 768"/>
              <a:gd name="T106" fmla="*/ 2147483647 w 884"/>
              <a:gd name="T107" fmla="*/ 2147483647 h 768"/>
              <a:gd name="T108" fmla="*/ 2147483647 w 884"/>
              <a:gd name="T109" fmla="*/ 2147483647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84"/>
              <a:gd name="T166" fmla="*/ 0 h 768"/>
              <a:gd name="T167" fmla="*/ 884 w 884"/>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84" h="768">
                <a:moveTo>
                  <a:pt x="158" y="535"/>
                </a:moveTo>
                <a:lnTo>
                  <a:pt x="182" y="538"/>
                </a:lnTo>
                <a:lnTo>
                  <a:pt x="204" y="561"/>
                </a:lnTo>
                <a:lnTo>
                  <a:pt x="213" y="558"/>
                </a:lnTo>
                <a:lnTo>
                  <a:pt x="214" y="568"/>
                </a:lnTo>
                <a:lnTo>
                  <a:pt x="232" y="571"/>
                </a:lnTo>
                <a:lnTo>
                  <a:pt x="232" y="579"/>
                </a:lnTo>
                <a:lnTo>
                  <a:pt x="247" y="588"/>
                </a:lnTo>
                <a:lnTo>
                  <a:pt x="282" y="589"/>
                </a:lnTo>
                <a:lnTo>
                  <a:pt x="293" y="586"/>
                </a:lnTo>
                <a:lnTo>
                  <a:pt x="299" y="601"/>
                </a:lnTo>
                <a:lnTo>
                  <a:pt x="311" y="580"/>
                </a:lnTo>
                <a:lnTo>
                  <a:pt x="343" y="591"/>
                </a:lnTo>
                <a:lnTo>
                  <a:pt x="384" y="556"/>
                </a:lnTo>
                <a:lnTo>
                  <a:pt x="407" y="552"/>
                </a:lnTo>
                <a:lnTo>
                  <a:pt x="417" y="575"/>
                </a:lnTo>
                <a:lnTo>
                  <a:pt x="436" y="584"/>
                </a:lnTo>
                <a:lnTo>
                  <a:pt x="445" y="582"/>
                </a:lnTo>
                <a:lnTo>
                  <a:pt x="458" y="596"/>
                </a:lnTo>
                <a:lnTo>
                  <a:pt x="465" y="619"/>
                </a:lnTo>
                <a:lnTo>
                  <a:pt x="455" y="684"/>
                </a:lnTo>
                <a:lnTo>
                  <a:pt x="475" y="679"/>
                </a:lnTo>
                <a:lnTo>
                  <a:pt x="479" y="696"/>
                </a:lnTo>
                <a:lnTo>
                  <a:pt x="488" y="704"/>
                </a:lnTo>
                <a:lnTo>
                  <a:pt x="488" y="721"/>
                </a:lnTo>
                <a:lnTo>
                  <a:pt x="507" y="738"/>
                </a:lnTo>
                <a:lnTo>
                  <a:pt x="520" y="734"/>
                </a:lnTo>
                <a:lnTo>
                  <a:pt x="524" y="744"/>
                </a:lnTo>
                <a:lnTo>
                  <a:pt x="529" y="743"/>
                </a:lnTo>
                <a:lnTo>
                  <a:pt x="526" y="717"/>
                </a:lnTo>
                <a:lnTo>
                  <a:pt x="537" y="717"/>
                </a:lnTo>
                <a:lnTo>
                  <a:pt x="540" y="710"/>
                </a:lnTo>
                <a:lnTo>
                  <a:pt x="562" y="714"/>
                </a:lnTo>
                <a:lnTo>
                  <a:pt x="584" y="698"/>
                </a:lnTo>
                <a:lnTo>
                  <a:pt x="608" y="709"/>
                </a:lnTo>
                <a:lnTo>
                  <a:pt x="615" y="729"/>
                </a:lnTo>
                <a:lnTo>
                  <a:pt x="634" y="739"/>
                </a:lnTo>
                <a:lnTo>
                  <a:pt x="664" y="735"/>
                </a:lnTo>
                <a:lnTo>
                  <a:pt x="666" y="753"/>
                </a:lnTo>
                <a:lnTo>
                  <a:pt x="674" y="767"/>
                </a:lnTo>
                <a:lnTo>
                  <a:pt x="679" y="765"/>
                </a:lnTo>
                <a:lnTo>
                  <a:pt x="677" y="741"/>
                </a:lnTo>
                <a:lnTo>
                  <a:pt x="717" y="728"/>
                </a:lnTo>
                <a:lnTo>
                  <a:pt x="718" y="711"/>
                </a:lnTo>
                <a:lnTo>
                  <a:pt x="725" y="719"/>
                </a:lnTo>
                <a:lnTo>
                  <a:pt x="724" y="707"/>
                </a:lnTo>
                <a:lnTo>
                  <a:pt x="733" y="719"/>
                </a:lnTo>
                <a:lnTo>
                  <a:pt x="773" y="704"/>
                </a:lnTo>
                <a:lnTo>
                  <a:pt x="815" y="647"/>
                </a:lnTo>
                <a:lnTo>
                  <a:pt x="811" y="619"/>
                </a:lnTo>
                <a:lnTo>
                  <a:pt x="818" y="621"/>
                </a:lnTo>
                <a:lnTo>
                  <a:pt x="829" y="580"/>
                </a:lnTo>
                <a:lnTo>
                  <a:pt x="834" y="584"/>
                </a:lnTo>
                <a:lnTo>
                  <a:pt x="830" y="559"/>
                </a:lnTo>
                <a:lnTo>
                  <a:pt x="836" y="555"/>
                </a:lnTo>
                <a:lnTo>
                  <a:pt x="829" y="552"/>
                </a:lnTo>
                <a:lnTo>
                  <a:pt x="836" y="543"/>
                </a:lnTo>
                <a:lnTo>
                  <a:pt x="819" y="535"/>
                </a:lnTo>
                <a:lnTo>
                  <a:pt x="805" y="538"/>
                </a:lnTo>
                <a:lnTo>
                  <a:pt x="828" y="518"/>
                </a:lnTo>
                <a:lnTo>
                  <a:pt x="792" y="495"/>
                </a:lnTo>
                <a:lnTo>
                  <a:pt x="823" y="501"/>
                </a:lnTo>
                <a:lnTo>
                  <a:pt x="801" y="478"/>
                </a:lnTo>
                <a:lnTo>
                  <a:pt x="779" y="441"/>
                </a:lnTo>
                <a:lnTo>
                  <a:pt x="758" y="427"/>
                </a:lnTo>
                <a:lnTo>
                  <a:pt x="763" y="397"/>
                </a:lnTo>
                <a:lnTo>
                  <a:pt x="772" y="399"/>
                </a:lnTo>
                <a:lnTo>
                  <a:pt x="772" y="387"/>
                </a:lnTo>
                <a:lnTo>
                  <a:pt x="787" y="377"/>
                </a:lnTo>
                <a:lnTo>
                  <a:pt x="793" y="381"/>
                </a:lnTo>
                <a:lnTo>
                  <a:pt x="794" y="368"/>
                </a:lnTo>
                <a:lnTo>
                  <a:pt x="763" y="360"/>
                </a:lnTo>
                <a:lnTo>
                  <a:pt x="745" y="374"/>
                </a:lnTo>
                <a:lnTo>
                  <a:pt x="714" y="351"/>
                </a:lnTo>
                <a:lnTo>
                  <a:pt x="704" y="336"/>
                </a:lnTo>
                <a:lnTo>
                  <a:pt x="706" y="326"/>
                </a:lnTo>
                <a:lnTo>
                  <a:pt x="723" y="324"/>
                </a:lnTo>
                <a:lnTo>
                  <a:pt x="723" y="312"/>
                </a:lnTo>
                <a:lnTo>
                  <a:pt x="751" y="283"/>
                </a:lnTo>
                <a:lnTo>
                  <a:pt x="762" y="297"/>
                </a:lnTo>
                <a:lnTo>
                  <a:pt x="754" y="319"/>
                </a:lnTo>
                <a:lnTo>
                  <a:pt x="763" y="323"/>
                </a:lnTo>
                <a:lnTo>
                  <a:pt x="761" y="336"/>
                </a:lnTo>
                <a:lnTo>
                  <a:pt x="800" y="309"/>
                </a:lnTo>
                <a:lnTo>
                  <a:pt x="825" y="271"/>
                </a:lnTo>
                <a:lnTo>
                  <a:pt x="847" y="275"/>
                </a:lnTo>
                <a:lnTo>
                  <a:pt x="842" y="263"/>
                </a:lnTo>
                <a:lnTo>
                  <a:pt x="853" y="259"/>
                </a:lnTo>
                <a:lnTo>
                  <a:pt x="861" y="240"/>
                </a:lnTo>
                <a:lnTo>
                  <a:pt x="872" y="247"/>
                </a:lnTo>
                <a:lnTo>
                  <a:pt x="873" y="229"/>
                </a:lnTo>
                <a:lnTo>
                  <a:pt x="855" y="199"/>
                </a:lnTo>
                <a:lnTo>
                  <a:pt x="863" y="187"/>
                </a:lnTo>
                <a:lnTo>
                  <a:pt x="883" y="188"/>
                </a:lnTo>
                <a:lnTo>
                  <a:pt x="874" y="139"/>
                </a:lnTo>
                <a:lnTo>
                  <a:pt x="879" y="132"/>
                </a:lnTo>
                <a:lnTo>
                  <a:pt x="869" y="111"/>
                </a:lnTo>
                <a:lnTo>
                  <a:pt x="823" y="130"/>
                </a:lnTo>
                <a:lnTo>
                  <a:pt x="799" y="101"/>
                </a:lnTo>
                <a:lnTo>
                  <a:pt x="744" y="85"/>
                </a:lnTo>
                <a:lnTo>
                  <a:pt x="724" y="57"/>
                </a:lnTo>
                <a:lnTo>
                  <a:pt x="674" y="11"/>
                </a:lnTo>
                <a:lnTo>
                  <a:pt x="639" y="0"/>
                </a:lnTo>
                <a:lnTo>
                  <a:pt x="603" y="5"/>
                </a:lnTo>
                <a:lnTo>
                  <a:pt x="598" y="17"/>
                </a:lnTo>
                <a:lnTo>
                  <a:pt x="608" y="22"/>
                </a:lnTo>
                <a:lnTo>
                  <a:pt x="616" y="33"/>
                </a:lnTo>
                <a:lnTo>
                  <a:pt x="610" y="41"/>
                </a:lnTo>
                <a:lnTo>
                  <a:pt x="616" y="74"/>
                </a:lnTo>
                <a:lnTo>
                  <a:pt x="600" y="86"/>
                </a:lnTo>
                <a:lnTo>
                  <a:pt x="575" y="76"/>
                </a:lnTo>
                <a:lnTo>
                  <a:pt x="572" y="95"/>
                </a:lnTo>
                <a:lnTo>
                  <a:pt x="590" y="131"/>
                </a:lnTo>
                <a:lnTo>
                  <a:pt x="608" y="133"/>
                </a:lnTo>
                <a:lnTo>
                  <a:pt x="623" y="120"/>
                </a:lnTo>
                <a:lnTo>
                  <a:pt x="657" y="151"/>
                </a:lnTo>
                <a:lnTo>
                  <a:pt x="616" y="155"/>
                </a:lnTo>
                <a:lnTo>
                  <a:pt x="584" y="196"/>
                </a:lnTo>
                <a:lnTo>
                  <a:pt x="558" y="192"/>
                </a:lnTo>
                <a:lnTo>
                  <a:pt x="557" y="207"/>
                </a:lnTo>
                <a:lnTo>
                  <a:pt x="569" y="220"/>
                </a:lnTo>
                <a:lnTo>
                  <a:pt x="550" y="245"/>
                </a:lnTo>
                <a:lnTo>
                  <a:pt x="515" y="249"/>
                </a:lnTo>
                <a:lnTo>
                  <a:pt x="476" y="268"/>
                </a:lnTo>
                <a:lnTo>
                  <a:pt x="404" y="240"/>
                </a:lnTo>
                <a:lnTo>
                  <a:pt x="345" y="243"/>
                </a:lnTo>
                <a:lnTo>
                  <a:pt x="306" y="207"/>
                </a:lnTo>
                <a:lnTo>
                  <a:pt x="227" y="184"/>
                </a:lnTo>
                <a:lnTo>
                  <a:pt x="220" y="156"/>
                </a:lnTo>
                <a:lnTo>
                  <a:pt x="204" y="132"/>
                </a:lnTo>
                <a:lnTo>
                  <a:pt x="180" y="122"/>
                </a:lnTo>
                <a:lnTo>
                  <a:pt x="156" y="99"/>
                </a:lnTo>
                <a:lnTo>
                  <a:pt x="141" y="108"/>
                </a:lnTo>
                <a:lnTo>
                  <a:pt x="132" y="112"/>
                </a:lnTo>
                <a:lnTo>
                  <a:pt x="136" y="144"/>
                </a:lnTo>
                <a:lnTo>
                  <a:pt x="128" y="148"/>
                </a:lnTo>
                <a:lnTo>
                  <a:pt x="96" y="142"/>
                </a:lnTo>
                <a:lnTo>
                  <a:pt x="93" y="169"/>
                </a:lnTo>
                <a:lnTo>
                  <a:pt x="100" y="185"/>
                </a:lnTo>
                <a:lnTo>
                  <a:pt x="65" y="194"/>
                </a:lnTo>
                <a:lnTo>
                  <a:pt x="87" y="229"/>
                </a:lnTo>
                <a:lnTo>
                  <a:pt x="87" y="249"/>
                </a:lnTo>
                <a:lnTo>
                  <a:pt x="87" y="259"/>
                </a:lnTo>
                <a:lnTo>
                  <a:pt x="61" y="280"/>
                </a:lnTo>
                <a:lnTo>
                  <a:pt x="41" y="285"/>
                </a:lnTo>
                <a:lnTo>
                  <a:pt x="35" y="299"/>
                </a:lnTo>
                <a:lnTo>
                  <a:pt x="12" y="293"/>
                </a:lnTo>
                <a:lnTo>
                  <a:pt x="0" y="305"/>
                </a:lnTo>
                <a:lnTo>
                  <a:pt x="0" y="333"/>
                </a:lnTo>
                <a:lnTo>
                  <a:pt x="20" y="343"/>
                </a:lnTo>
                <a:lnTo>
                  <a:pt x="26" y="369"/>
                </a:lnTo>
                <a:lnTo>
                  <a:pt x="25" y="374"/>
                </a:lnTo>
                <a:lnTo>
                  <a:pt x="47" y="382"/>
                </a:lnTo>
                <a:lnTo>
                  <a:pt x="55" y="403"/>
                </a:lnTo>
                <a:lnTo>
                  <a:pt x="80" y="412"/>
                </a:lnTo>
                <a:lnTo>
                  <a:pt x="103" y="400"/>
                </a:lnTo>
                <a:lnTo>
                  <a:pt x="124" y="411"/>
                </a:lnTo>
                <a:lnTo>
                  <a:pt x="118" y="444"/>
                </a:lnTo>
                <a:lnTo>
                  <a:pt x="109" y="447"/>
                </a:lnTo>
                <a:lnTo>
                  <a:pt x="110" y="460"/>
                </a:lnTo>
                <a:lnTo>
                  <a:pt x="124" y="477"/>
                </a:lnTo>
                <a:lnTo>
                  <a:pt x="115" y="486"/>
                </a:lnTo>
                <a:lnTo>
                  <a:pt x="106" y="480"/>
                </a:lnTo>
                <a:lnTo>
                  <a:pt x="121" y="516"/>
                </a:lnTo>
                <a:lnTo>
                  <a:pt x="130" y="515"/>
                </a:lnTo>
                <a:lnTo>
                  <a:pt x="158" y="5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0" name="Freeform 254"/>
          <p:cNvSpPr>
            <a:spLocks noChangeAspect="1"/>
          </p:cNvSpPr>
          <p:nvPr/>
        </p:nvSpPr>
        <p:spPr bwMode="auto">
          <a:xfrm>
            <a:off x="7640520" y="3222625"/>
            <a:ext cx="63012" cy="63500"/>
          </a:xfrm>
          <a:custGeom>
            <a:avLst/>
            <a:gdLst>
              <a:gd name="T0" fmla="*/ 2147483647 w 39"/>
              <a:gd name="T1" fmla="*/ 0 h 44"/>
              <a:gd name="T2" fmla="*/ 2147483647 w 39"/>
              <a:gd name="T3" fmla="*/ 2147483647 h 44"/>
              <a:gd name="T4" fmla="*/ 2147483647 w 39"/>
              <a:gd name="T5" fmla="*/ 2147483647 h 44"/>
              <a:gd name="T6" fmla="*/ 2147483647 w 39"/>
              <a:gd name="T7" fmla="*/ 2147483647 h 44"/>
              <a:gd name="T8" fmla="*/ 2147483647 w 39"/>
              <a:gd name="T9" fmla="*/ 2147483647 h 44"/>
              <a:gd name="T10" fmla="*/ 0 w 39"/>
              <a:gd name="T11" fmla="*/ 2147483647 h 44"/>
              <a:gd name="T12" fmla="*/ 2147483647 w 39"/>
              <a:gd name="T13" fmla="*/ 2147483647 h 44"/>
              <a:gd name="T14" fmla="*/ 2147483647 w 3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29" y="0"/>
                </a:moveTo>
                <a:lnTo>
                  <a:pt x="38" y="9"/>
                </a:lnTo>
                <a:lnTo>
                  <a:pt x="33" y="29"/>
                </a:lnTo>
                <a:lnTo>
                  <a:pt x="22" y="43"/>
                </a:lnTo>
                <a:lnTo>
                  <a:pt x="6" y="35"/>
                </a:lnTo>
                <a:lnTo>
                  <a:pt x="0" y="18"/>
                </a:lnTo>
                <a:lnTo>
                  <a:pt x="14" y="1"/>
                </a:lnTo>
                <a:lnTo>
                  <a:pt x="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1" name="Freeform 255"/>
          <p:cNvSpPr>
            <a:spLocks noChangeAspect="1"/>
          </p:cNvSpPr>
          <p:nvPr/>
        </p:nvSpPr>
        <p:spPr bwMode="auto">
          <a:xfrm>
            <a:off x="7927733" y="3040158"/>
            <a:ext cx="41031" cy="117475"/>
          </a:xfrm>
          <a:custGeom>
            <a:avLst/>
            <a:gdLst>
              <a:gd name="T0" fmla="*/ 2147483647 w 26"/>
              <a:gd name="T1" fmla="*/ 0 h 80"/>
              <a:gd name="T2" fmla="*/ 2147483647 w 26"/>
              <a:gd name="T3" fmla="*/ 2147483647 h 80"/>
              <a:gd name="T4" fmla="*/ 2147483647 w 26"/>
              <a:gd name="T5" fmla="*/ 2147483647 h 80"/>
              <a:gd name="T6" fmla="*/ 2147483647 w 26"/>
              <a:gd name="T7" fmla="*/ 2147483647 h 80"/>
              <a:gd name="T8" fmla="*/ 0 w 26"/>
              <a:gd name="T9" fmla="*/ 2147483647 h 80"/>
              <a:gd name="T10" fmla="*/ 2147483647 w 26"/>
              <a:gd name="T11" fmla="*/ 0 h 80"/>
              <a:gd name="T12" fmla="*/ 0 60000 65536"/>
              <a:gd name="T13" fmla="*/ 0 60000 65536"/>
              <a:gd name="T14" fmla="*/ 0 60000 65536"/>
              <a:gd name="T15" fmla="*/ 0 60000 65536"/>
              <a:gd name="T16" fmla="*/ 0 60000 65536"/>
              <a:gd name="T17" fmla="*/ 0 60000 65536"/>
              <a:gd name="T18" fmla="*/ 0 w 26"/>
              <a:gd name="T19" fmla="*/ 0 h 80"/>
              <a:gd name="T20" fmla="*/ 26 w 2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6" h="80">
                <a:moveTo>
                  <a:pt x="17" y="0"/>
                </a:moveTo>
                <a:lnTo>
                  <a:pt x="24" y="7"/>
                </a:lnTo>
                <a:lnTo>
                  <a:pt x="25" y="18"/>
                </a:lnTo>
                <a:lnTo>
                  <a:pt x="19" y="79"/>
                </a:lnTo>
                <a:lnTo>
                  <a:pt x="0" y="42"/>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2" name="Freeform 256"/>
          <p:cNvSpPr>
            <a:spLocks noChangeAspect="1"/>
          </p:cNvSpPr>
          <p:nvPr/>
        </p:nvSpPr>
        <p:spPr bwMode="auto">
          <a:xfrm>
            <a:off x="6532732" y="2674938"/>
            <a:ext cx="766397" cy="958850"/>
          </a:xfrm>
          <a:custGeom>
            <a:avLst/>
            <a:gdLst>
              <a:gd name="T0" fmla="*/ 2147483647 w 479"/>
              <a:gd name="T1" fmla="*/ 2147483647 h 652"/>
              <a:gd name="T2" fmla="*/ 2147483647 w 479"/>
              <a:gd name="T3" fmla="*/ 2147483647 h 652"/>
              <a:gd name="T4" fmla="*/ 2147483647 w 479"/>
              <a:gd name="T5" fmla="*/ 2147483647 h 652"/>
              <a:gd name="T6" fmla="*/ 2147483647 w 479"/>
              <a:gd name="T7" fmla="*/ 2147483647 h 652"/>
              <a:gd name="T8" fmla="*/ 2147483647 w 479"/>
              <a:gd name="T9" fmla="*/ 2147483647 h 652"/>
              <a:gd name="T10" fmla="*/ 2147483647 w 479"/>
              <a:gd name="T11" fmla="*/ 2147483647 h 652"/>
              <a:gd name="T12" fmla="*/ 2147483647 w 479"/>
              <a:gd name="T13" fmla="*/ 2147483647 h 652"/>
              <a:gd name="T14" fmla="*/ 2147483647 w 479"/>
              <a:gd name="T15" fmla="*/ 2147483647 h 652"/>
              <a:gd name="T16" fmla="*/ 2147483647 w 479"/>
              <a:gd name="T17" fmla="*/ 2147483647 h 652"/>
              <a:gd name="T18" fmla="*/ 2147483647 w 479"/>
              <a:gd name="T19" fmla="*/ 2147483647 h 652"/>
              <a:gd name="T20" fmla="*/ 2147483647 w 479"/>
              <a:gd name="T21" fmla="*/ 2147483647 h 652"/>
              <a:gd name="T22" fmla="*/ 2147483647 w 479"/>
              <a:gd name="T23" fmla="*/ 2147483647 h 652"/>
              <a:gd name="T24" fmla="*/ 2147483647 w 479"/>
              <a:gd name="T25" fmla="*/ 2147483647 h 652"/>
              <a:gd name="T26" fmla="*/ 2147483647 w 479"/>
              <a:gd name="T27" fmla="*/ 2147483647 h 652"/>
              <a:gd name="T28" fmla="*/ 2147483647 w 479"/>
              <a:gd name="T29" fmla="*/ 2147483647 h 652"/>
              <a:gd name="T30" fmla="*/ 2147483647 w 479"/>
              <a:gd name="T31" fmla="*/ 2147483647 h 652"/>
              <a:gd name="T32" fmla="*/ 2147483647 w 479"/>
              <a:gd name="T33" fmla="*/ 2147483647 h 652"/>
              <a:gd name="T34" fmla="*/ 2147483647 w 479"/>
              <a:gd name="T35" fmla="*/ 2147483647 h 652"/>
              <a:gd name="T36" fmla="*/ 2147483647 w 479"/>
              <a:gd name="T37" fmla="*/ 2147483647 h 652"/>
              <a:gd name="T38" fmla="*/ 2147483647 w 479"/>
              <a:gd name="T39" fmla="*/ 2147483647 h 652"/>
              <a:gd name="T40" fmla="*/ 2147483647 w 479"/>
              <a:gd name="T41" fmla="*/ 2147483647 h 652"/>
              <a:gd name="T42" fmla="*/ 2147483647 w 479"/>
              <a:gd name="T43" fmla="*/ 2147483647 h 652"/>
              <a:gd name="T44" fmla="*/ 2147483647 w 479"/>
              <a:gd name="T45" fmla="*/ 2147483647 h 652"/>
              <a:gd name="T46" fmla="*/ 2147483647 w 479"/>
              <a:gd name="T47" fmla="*/ 2147483647 h 652"/>
              <a:gd name="T48" fmla="*/ 2147483647 w 479"/>
              <a:gd name="T49" fmla="*/ 2147483647 h 652"/>
              <a:gd name="T50" fmla="*/ 2147483647 w 479"/>
              <a:gd name="T51" fmla="*/ 2147483647 h 652"/>
              <a:gd name="T52" fmla="*/ 2147483647 w 479"/>
              <a:gd name="T53" fmla="*/ 2147483647 h 652"/>
              <a:gd name="T54" fmla="*/ 2147483647 w 479"/>
              <a:gd name="T55" fmla="*/ 2147483647 h 652"/>
              <a:gd name="T56" fmla="*/ 2147483647 w 479"/>
              <a:gd name="T57" fmla="*/ 2147483647 h 652"/>
              <a:gd name="T58" fmla="*/ 2147483647 w 479"/>
              <a:gd name="T59" fmla="*/ 2147483647 h 652"/>
              <a:gd name="T60" fmla="*/ 2147483647 w 479"/>
              <a:gd name="T61" fmla="*/ 2147483647 h 652"/>
              <a:gd name="T62" fmla="*/ 2147483647 w 479"/>
              <a:gd name="T63" fmla="*/ 2147483647 h 652"/>
              <a:gd name="T64" fmla="*/ 2147483647 w 479"/>
              <a:gd name="T65" fmla="*/ 2147483647 h 652"/>
              <a:gd name="T66" fmla="*/ 2147483647 w 479"/>
              <a:gd name="T67" fmla="*/ 2147483647 h 652"/>
              <a:gd name="T68" fmla="*/ 2147483647 w 479"/>
              <a:gd name="T69" fmla="*/ 2147483647 h 652"/>
              <a:gd name="T70" fmla="*/ 2147483647 w 479"/>
              <a:gd name="T71" fmla="*/ 2147483647 h 652"/>
              <a:gd name="T72" fmla="*/ 2147483647 w 479"/>
              <a:gd name="T73" fmla="*/ 2147483647 h 652"/>
              <a:gd name="T74" fmla="*/ 2147483647 w 479"/>
              <a:gd name="T75" fmla="*/ 2147483647 h 652"/>
              <a:gd name="T76" fmla="*/ 2147483647 w 479"/>
              <a:gd name="T77" fmla="*/ 2147483647 h 652"/>
              <a:gd name="T78" fmla="*/ 2147483647 w 479"/>
              <a:gd name="T79" fmla="*/ 2147483647 h 652"/>
              <a:gd name="T80" fmla="*/ 2147483647 w 479"/>
              <a:gd name="T81" fmla="*/ 2147483647 h 652"/>
              <a:gd name="T82" fmla="*/ 2147483647 w 479"/>
              <a:gd name="T83" fmla="*/ 2147483647 h 652"/>
              <a:gd name="T84" fmla="*/ 2147483647 w 479"/>
              <a:gd name="T85" fmla="*/ 2147483647 h 652"/>
              <a:gd name="T86" fmla="*/ 2147483647 w 479"/>
              <a:gd name="T87" fmla="*/ 2147483647 h 652"/>
              <a:gd name="T88" fmla="*/ 2147483647 w 479"/>
              <a:gd name="T89" fmla="*/ 2147483647 h 652"/>
              <a:gd name="T90" fmla="*/ 2147483647 w 479"/>
              <a:gd name="T91" fmla="*/ 2147483647 h 652"/>
              <a:gd name="T92" fmla="*/ 2147483647 w 479"/>
              <a:gd name="T93" fmla="*/ 0 h 652"/>
              <a:gd name="T94" fmla="*/ 2147483647 w 479"/>
              <a:gd name="T95" fmla="*/ 2147483647 h 652"/>
              <a:gd name="T96" fmla="*/ 2147483647 w 479"/>
              <a:gd name="T97" fmla="*/ 2147483647 h 652"/>
              <a:gd name="T98" fmla="*/ 2147483647 w 479"/>
              <a:gd name="T99" fmla="*/ 2147483647 h 652"/>
              <a:gd name="T100" fmla="*/ 2147483647 w 479"/>
              <a:gd name="T101" fmla="*/ 2147483647 h 652"/>
              <a:gd name="T102" fmla="*/ 2147483647 w 479"/>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652"/>
              <a:gd name="T158" fmla="*/ 479 w 479"/>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652">
                <a:moveTo>
                  <a:pt x="200" y="135"/>
                </a:moveTo>
                <a:lnTo>
                  <a:pt x="190" y="146"/>
                </a:lnTo>
                <a:lnTo>
                  <a:pt x="189" y="169"/>
                </a:lnTo>
                <a:lnTo>
                  <a:pt x="238" y="201"/>
                </a:lnTo>
                <a:lnTo>
                  <a:pt x="264" y="204"/>
                </a:lnTo>
                <a:lnTo>
                  <a:pt x="277" y="216"/>
                </a:lnTo>
                <a:lnTo>
                  <a:pt x="315" y="225"/>
                </a:lnTo>
                <a:lnTo>
                  <a:pt x="328" y="224"/>
                </a:lnTo>
                <a:lnTo>
                  <a:pt x="324" y="207"/>
                </a:lnTo>
                <a:lnTo>
                  <a:pt x="324" y="191"/>
                </a:lnTo>
                <a:lnTo>
                  <a:pt x="335" y="186"/>
                </a:lnTo>
                <a:lnTo>
                  <a:pt x="342" y="202"/>
                </a:lnTo>
                <a:lnTo>
                  <a:pt x="338" y="206"/>
                </a:lnTo>
                <a:lnTo>
                  <a:pt x="355" y="218"/>
                </a:lnTo>
                <a:lnTo>
                  <a:pt x="394" y="212"/>
                </a:lnTo>
                <a:lnTo>
                  <a:pt x="395" y="202"/>
                </a:lnTo>
                <a:lnTo>
                  <a:pt x="386" y="192"/>
                </a:lnTo>
                <a:lnTo>
                  <a:pt x="426" y="157"/>
                </a:lnTo>
                <a:lnTo>
                  <a:pt x="450" y="153"/>
                </a:lnTo>
                <a:lnTo>
                  <a:pt x="460" y="176"/>
                </a:lnTo>
                <a:lnTo>
                  <a:pt x="478" y="184"/>
                </a:lnTo>
                <a:lnTo>
                  <a:pt x="476" y="205"/>
                </a:lnTo>
                <a:lnTo>
                  <a:pt x="461" y="206"/>
                </a:lnTo>
                <a:lnTo>
                  <a:pt x="450" y="222"/>
                </a:lnTo>
                <a:lnTo>
                  <a:pt x="440" y="281"/>
                </a:lnTo>
                <a:lnTo>
                  <a:pt x="426" y="286"/>
                </a:lnTo>
                <a:lnTo>
                  <a:pt x="426" y="324"/>
                </a:lnTo>
                <a:lnTo>
                  <a:pt x="418" y="329"/>
                </a:lnTo>
                <a:lnTo>
                  <a:pt x="405" y="286"/>
                </a:lnTo>
                <a:lnTo>
                  <a:pt x="397" y="303"/>
                </a:lnTo>
                <a:lnTo>
                  <a:pt x="386" y="282"/>
                </a:lnTo>
                <a:lnTo>
                  <a:pt x="404" y="256"/>
                </a:lnTo>
                <a:lnTo>
                  <a:pt x="365" y="250"/>
                </a:lnTo>
                <a:lnTo>
                  <a:pt x="354" y="228"/>
                </a:lnTo>
                <a:lnTo>
                  <a:pt x="347" y="233"/>
                </a:lnTo>
                <a:lnTo>
                  <a:pt x="335" y="221"/>
                </a:lnTo>
                <a:lnTo>
                  <a:pt x="330" y="236"/>
                </a:lnTo>
                <a:lnTo>
                  <a:pt x="342" y="251"/>
                </a:lnTo>
                <a:lnTo>
                  <a:pt x="330" y="261"/>
                </a:lnTo>
                <a:lnTo>
                  <a:pt x="343" y="274"/>
                </a:lnTo>
                <a:lnTo>
                  <a:pt x="356" y="336"/>
                </a:lnTo>
                <a:lnTo>
                  <a:pt x="345" y="337"/>
                </a:lnTo>
                <a:lnTo>
                  <a:pt x="342" y="324"/>
                </a:lnTo>
                <a:lnTo>
                  <a:pt x="323" y="341"/>
                </a:lnTo>
                <a:lnTo>
                  <a:pt x="326" y="358"/>
                </a:lnTo>
                <a:lnTo>
                  <a:pt x="315" y="375"/>
                </a:lnTo>
                <a:lnTo>
                  <a:pt x="294" y="390"/>
                </a:lnTo>
                <a:lnTo>
                  <a:pt x="252" y="455"/>
                </a:lnTo>
                <a:lnTo>
                  <a:pt x="223" y="474"/>
                </a:lnTo>
                <a:lnTo>
                  <a:pt x="217" y="483"/>
                </a:lnTo>
                <a:lnTo>
                  <a:pt x="225" y="533"/>
                </a:lnTo>
                <a:lnTo>
                  <a:pt x="218" y="569"/>
                </a:lnTo>
                <a:lnTo>
                  <a:pt x="222" y="601"/>
                </a:lnTo>
                <a:lnTo>
                  <a:pt x="212" y="601"/>
                </a:lnTo>
                <a:lnTo>
                  <a:pt x="206" y="626"/>
                </a:lnTo>
                <a:lnTo>
                  <a:pt x="195" y="630"/>
                </a:lnTo>
                <a:lnTo>
                  <a:pt x="186" y="651"/>
                </a:lnTo>
                <a:lnTo>
                  <a:pt x="169" y="630"/>
                </a:lnTo>
                <a:lnTo>
                  <a:pt x="114" y="492"/>
                </a:lnTo>
                <a:lnTo>
                  <a:pt x="108" y="472"/>
                </a:lnTo>
                <a:lnTo>
                  <a:pt x="84" y="381"/>
                </a:lnTo>
                <a:lnTo>
                  <a:pt x="77" y="328"/>
                </a:lnTo>
                <a:lnTo>
                  <a:pt x="82" y="320"/>
                </a:lnTo>
                <a:lnTo>
                  <a:pt x="72" y="317"/>
                </a:lnTo>
                <a:lnTo>
                  <a:pt x="69" y="347"/>
                </a:lnTo>
                <a:lnTo>
                  <a:pt x="44" y="354"/>
                </a:lnTo>
                <a:lnTo>
                  <a:pt x="17" y="320"/>
                </a:lnTo>
                <a:lnTo>
                  <a:pt x="32" y="317"/>
                </a:lnTo>
                <a:lnTo>
                  <a:pt x="39" y="300"/>
                </a:lnTo>
                <a:lnTo>
                  <a:pt x="17" y="306"/>
                </a:lnTo>
                <a:lnTo>
                  <a:pt x="0" y="285"/>
                </a:lnTo>
                <a:lnTo>
                  <a:pt x="13" y="281"/>
                </a:lnTo>
                <a:lnTo>
                  <a:pt x="13" y="272"/>
                </a:lnTo>
                <a:lnTo>
                  <a:pt x="51" y="272"/>
                </a:lnTo>
                <a:lnTo>
                  <a:pt x="39" y="241"/>
                </a:lnTo>
                <a:lnTo>
                  <a:pt x="30" y="236"/>
                </a:lnTo>
                <a:lnTo>
                  <a:pt x="30" y="222"/>
                </a:lnTo>
                <a:lnTo>
                  <a:pt x="19" y="219"/>
                </a:lnTo>
                <a:lnTo>
                  <a:pt x="18" y="207"/>
                </a:lnTo>
                <a:lnTo>
                  <a:pt x="30" y="186"/>
                </a:lnTo>
                <a:lnTo>
                  <a:pt x="38" y="194"/>
                </a:lnTo>
                <a:lnTo>
                  <a:pt x="53" y="189"/>
                </a:lnTo>
                <a:lnTo>
                  <a:pt x="81" y="134"/>
                </a:lnTo>
                <a:lnTo>
                  <a:pt x="93" y="116"/>
                </a:lnTo>
                <a:lnTo>
                  <a:pt x="90" y="112"/>
                </a:lnTo>
                <a:lnTo>
                  <a:pt x="88" y="96"/>
                </a:lnTo>
                <a:lnTo>
                  <a:pt x="98" y="89"/>
                </a:lnTo>
                <a:lnTo>
                  <a:pt x="71" y="63"/>
                </a:lnTo>
                <a:lnTo>
                  <a:pt x="72" y="47"/>
                </a:lnTo>
                <a:lnTo>
                  <a:pt x="65" y="44"/>
                </a:lnTo>
                <a:lnTo>
                  <a:pt x="63" y="27"/>
                </a:lnTo>
                <a:lnTo>
                  <a:pt x="112" y="28"/>
                </a:lnTo>
                <a:lnTo>
                  <a:pt x="122" y="12"/>
                </a:lnTo>
                <a:lnTo>
                  <a:pt x="145" y="0"/>
                </a:lnTo>
                <a:lnTo>
                  <a:pt x="166" y="11"/>
                </a:lnTo>
                <a:lnTo>
                  <a:pt x="159" y="45"/>
                </a:lnTo>
                <a:lnTo>
                  <a:pt x="150" y="47"/>
                </a:lnTo>
                <a:lnTo>
                  <a:pt x="152" y="60"/>
                </a:lnTo>
                <a:lnTo>
                  <a:pt x="166" y="76"/>
                </a:lnTo>
                <a:lnTo>
                  <a:pt x="157" y="86"/>
                </a:lnTo>
                <a:lnTo>
                  <a:pt x="148" y="81"/>
                </a:lnTo>
                <a:lnTo>
                  <a:pt x="162" y="118"/>
                </a:lnTo>
                <a:lnTo>
                  <a:pt x="171" y="116"/>
                </a:lnTo>
                <a:lnTo>
                  <a:pt x="200" y="1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3" name="Freeform 257"/>
          <p:cNvSpPr>
            <a:spLocks noChangeAspect="1"/>
          </p:cNvSpPr>
          <p:nvPr/>
        </p:nvSpPr>
        <p:spPr bwMode="auto">
          <a:xfrm>
            <a:off x="8220808" y="2354358"/>
            <a:ext cx="139212" cy="136525"/>
          </a:xfrm>
          <a:custGeom>
            <a:avLst/>
            <a:gdLst>
              <a:gd name="T0" fmla="*/ 2147483647 w 88"/>
              <a:gd name="T1" fmla="*/ 2147483647 h 92"/>
              <a:gd name="T2" fmla="*/ 2147483647 w 88"/>
              <a:gd name="T3" fmla="*/ 2147483647 h 92"/>
              <a:gd name="T4" fmla="*/ 2147483647 w 88"/>
              <a:gd name="T5" fmla="*/ 2147483647 h 92"/>
              <a:gd name="T6" fmla="*/ 2147483647 w 88"/>
              <a:gd name="T7" fmla="*/ 2147483647 h 92"/>
              <a:gd name="T8" fmla="*/ 2147483647 w 88"/>
              <a:gd name="T9" fmla="*/ 2147483647 h 92"/>
              <a:gd name="T10" fmla="*/ 2147483647 w 88"/>
              <a:gd name="T11" fmla="*/ 2147483647 h 92"/>
              <a:gd name="T12" fmla="*/ 2147483647 w 88"/>
              <a:gd name="T13" fmla="*/ 2147483647 h 92"/>
              <a:gd name="T14" fmla="*/ 2147483647 w 88"/>
              <a:gd name="T15" fmla="*/ 2147483647 h 92"/>
              <a:gd name="T16" fmla="*/ 2147483647 w 88"/>
              <a:gd name="T17" fmla="*/ 2147483647 h 92"/>
              <a:gd name="T18" fmla="*/ 2147483647 w 88"/>
              <a:gd name="T19" fmla="*/ 2147483647 h 92"/>
              <a:gd name="T20" fmla="*/ 2147483647 w 88"/>
              <a:gd name="T21" fmla="*/ 2147483647 h 92"/>
              <a:gd name="T22" fmla="*/ 2147483647 w 88"/>
              <a:gd name="T23" fmla="*/ 2147483647 h 92"/>
              <a:gd name="T24" fmla="*/ 2147483647 w 88"/>
              <a:gd name="T25" fmla="*/ 2147483647 h 92"/>
              <a:gd name="T26" fmla="*/ 2147483647 w 88"/>
              <a:gd name="T27" fmla="*/ 2147483647 h 92"/>
              <a:gd name="T28" fmla="*/ 2147483647 w 88"/>
              <a:gd name="T29" fmla="*/ 2147483647 h 92"/>
              <a:gd name="T30" fmla="*/ 0 w 88"/>
              <a:gd name="T31" fmla="*/ 0 h 92"/>
              <a:gd name="T32" fmla="*/ 2147483647 w 88"/>
              <a:gd name="T33" fmla="*/ 2147483647 h 92"/>
              <a:gd name="T34" fmla="*/ 2147483647 w 88"/>
              <a:gd name="T35" fmla="*/ 2147483647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92"/>
              <a:gd name="T56" fmla="*/ 88 w 88"/>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92">
                <a:moveTo>
                  <a:pt x="66" y="29"/>
                </a:moveTo>
                <a:lnTo>
                  <a:pt x="68" y="27"/>
                </a:lnTo>
                <a:lnTo>
                  <a:pt x="69" y="37"/>
                </a:lnTo>
                <a:lnTo>
                  <a:pt x="87" y="49"/>
                </a:lnTo>
                <a:lnTo>
                  <a:pt x="64" y="60"/>
                </a:lnTo>
                <a:lnTo>
                  <a:pt x="64" y="79"/>
                </a:lnTo>
                <a:lnTo>
                  <a:pt x="36" y="65"/>
                </a:lnTo>
                <a:lnTo>
                  <a:pt x="15" y="65"/>
                </a:lnTo>
                <a:lnTo>
                  <a:pt x="17" y="74"/>
                </a:lnTo>
                <a:lnTo>
                  <a:pt x="31" y="81"/>
                </a:lnTo>
                <a:lnTo>
                  <a:pt x="20" y="91"/>
                </a:lnTo>
                <a:lnTo>
                  <a:pt x="4" y="65"/>
                </a:lnTo>
                <a:lnTo>
                  <a:pt x="9" y="56"/>
                </a:lnTo>
                <a:lnTo>
                  <a:pt x="4" y="49"/>
                </a:lnTo>
                <a:lnTo>
                  <a:pt x="19" y="47"/>
                </a:lnTo>
                <a:lnTo>
                  <a:pt x="0" y="0"/>
                </a:lnTo>
                <a:lnTo>
                  <a:pt x="39" y="26"/>
                </a:lnTo>
                <a:lnTo>
                  <a:pt x="66" y="2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4" name="Freeform 258"/>
          <p:cNvSpPr>
            <a:spLocks noChangeAspect="1"/>
          </p:cNvSpPr>
          <p:nvPr/>
        </p:nvSpPr>
        <p:spPr bwMode="auto">
          <a:xfrm>
            <a:off x="8115301" y="2987675"/>
            <a:ext cx="10258" cy="25400"/>
          </a:xfrm>
          <a:custGeom>
            <a:avLst/>
            <a:gdLst>
              <a:gd name="T0" fmla="*/ 0 w 6"/>
              <a:gd name="T1" fmla="*/ 2147483647 h 18"/>
              <a:gd name="T2" fmla="*/ 2147483647 w 6"/>
              <a:gd name="T3" fmla="*/ 0 h 18"/>
              <a:gd name="T4" fmla="*/ 0 w 6"/>
              <a:gd name="T5" fmla="*/ 2147483647 h 18"/>
              <a:gd name="T6" fmla="*/ 0 w 6"/>
              <a:gd name="T7" fmla="*/ 214748364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9"/>
                </a:moveTo>
                <a:lnTo>
                  <a:pt x="5" y="0"/>
                </a:lnTo>
                <a:lnTo>
                  <a:pt x="0" y="17"/>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5" name="Freeform 259"/>
          <p:cNvSpPr>
            <a:spLocks noChangeAspect="1"/>
          </p:cNvSpPr>
          <p:nvPr/>
        </p:nvSpPr>
        <p:spPr bwMode="auto">
          <a:xfrm>
            <a:off x="8100646" y="2746470"/>
            <a:ext cx="64477" cy="98425"/>
          </a:xfrm>
          <a:custGeom>
            <a:avLst/>
            <a:gdLst>
              <a:gd name="T0" fmla="*/ 2147483647 w 41"/>
              <a:gd name="T1" fmla="*/ 2147483647 h 67"/>
              <a:gd name="T2" fmla="*/ 2147483647 w 41"/>
              <a:gd name="T3" fmla="*/ 2147483647 h 67"/>
              <a:gd name="T4" fmla="*/ 2147483647 w 41"/>
              <a:gd name="T5" fmla="*/ 2147483647 h 67"/>
              <a:gd name="T6" fmla="*/ 2147483647 w 41"/>
              <a:gd name="T7" fmla="*/ 2147483647 h 67"/>
              <a:gd name="T8" fmla="*/ 2147483647 w 41"/>
              <a:gd name="T9" fmla="*/ 0 h 67"/>
              <a:gd name="T10" fmla="*/ 0 w 41"/>
              <a:gd name="T11" fmla="*/ 2147483647 h 67"/>
              <a:gd name="T12" fmla="*/ 2147483647 w 41"/>
              <a:gd name="T13" fmla="*/ 2147483647 h 67"/>
              <a:gd name="T14" fmla="*/ 2147483647 w 41"/>
              <a:gd name="T15" fmla="*/ 2147483647 h 67"/>
              <a:gd name="T16" fmla="*/ 2147483647 w 41"/>
              <a:gd name="T17" fmla="*/ 2147483647 h 67"/>
              <a:gd name="T18" fmla="*/ 2147483647 w 41"/>
              <a:gd name="T19" fmla="*/ 2147483647 h 67"/>
              <a:gd name="T20" fmla="*/ 2147483647 w 41"/>
              <a:gd name="T21" fmla="*/ 2147483647 h 67"/>
              <a:gd name="T22" fmla="*/ 2147483647 w 41"/>
              <a:gd name="T23" fmla="*/ 2147483647 h 67"/>
              <a:gd name="T24" fmla="*/ 2147483647 w 41"/>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7"/>
              <a:gd name="T41" fmla="*/ 41 w 41"/>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7">
                <a:moveTo>
                  <a:pt x="34" y="66"/>
                </a:moveTo>
                <a:lnTo>
                  <a:pt x="40" y="57"/>
                </a:lnTo>
                <a:lnTo>
                  <a:pt x="40" y="23"/>
                </a:lnTo>
                <a:lnTo>
                  <a:pt x="29" y="5"/>
                </a:lnTo>
                <a:lnTo>
                  <a:pt x="15" y="0"/>
                </a:lnTo>
                <a:lnTo>
                  <a:pt x="0" y="16"/>
                </a:lnTo>
                <a:lnTo>
                  <a:pt x="7" y="29"/>
                </a:lnTo>
                <a:lnTo>
                  <a:pt x="15" y="28"/>
                </a:lnTo>
                <a:lnTo>
                  <a:pt x="11" y="16"/>
                </a:lnTo>
                <a:lnTo>
                  <a:pt x="18" y="26"/>
                </a:lnTo>
                <a:lnTo>
                  <a:pt x="24" y="61"/>
                </a:lnTo>
                <a:lnTo>
                  <a:pt x="30" y="64"/>
                </a:lnTo>
                <a:lnTo>
                  <a:pt x="34" y="6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6" name="Freeform 260"/>
          <p:cNvSpPr>
            <a:spLocks noChangeAspect="1"/>
          </p:cNvSpPr>
          <p:nvPr/>
        </p:nvSpPr>
        <p:spPr bwMode="auto">
          <a:xfrm>
            <a:off x="8163658" y="2730500"/>
            <a:ext cx="63011" cy="57150"/>
          </a:xfrm>
          <a:custGeom>
            <a:avLst/>
            <a:gdLst>
              <a:gd name="T0" fmla="*/ 2147483647 w 39"/>
              <a:gd name="T1" fmla="*/ 2147483647 h 39"/>
              <a:gd name="T2" fmla="*/ 2147483647 w 39"/>
              <a:gd name="T3" fmla="*/ 2147483647 h 39"/>
              <a:gd name="T4" fmla="*/ 2147483647 w 39"/>
              <a:gd name="T5" fmla="*/ 2147483647 h 39"/>
              <a:gd name="T6" fmla="*/ 0 w 39"/>
              <a:gd name="T7" fmla="*/ 2147483647 h 39"/>
              <a:gd name="T8" fmla="*/ 2147483647 w 39"/>
              <a:gd name="T9" fmla="*/ 2147483647 h 39"/>
              <a:gd name="T10" fmla="*/ 2147483647 w 39"/>
              <a:gd name="T11" fmla="*/ 0 h 39"/>
              <a:gd name="T12" fmla="*/ 2147483647 w 39"/>
              <a:gd name="T13" fmla="*/ 2147483647 h 39"/>
              <a:gd name="T14" fmla="*/ 2147483647 w 39"/>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9"/>
              <a:gd name="T26" fmla="*/ 39 w 3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9">
                <a:moveTo>
                  <a:pt x="34" y="25"/>
                </a:moveTo>
                <a:lnTo>
                  <a:pt x="22" y="22"/>
                </a:lnTo>
                <a:lnTo>
                  <a:pt x="16" y="38"/>
                </a:lnTo>
                <a:lnTo>
                  <a:pt x="0" y="22"/>
                </a:lnTo>
                <a:lnTo>
                  <a:pt x="6" y="8"/>
                </a:lnTo>
                <a:lnTo>
                  <a:pt x="23" y="0"/>
                </a:lnTo>
                <a:lnTo>
                  <a:pt x="38" y="12"/>
                </a:lnTo>
                <a:lnTo>
                  <a:pt x="34" y="2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7" name="Freeform 261"/>
          <p:cNvSpPr>
            <a:spLocks noChangeAspect="1"/>
          </p:cNvSpPr>
          <p:nvPr/>
        </p:nvSpPr>
        <p:spPr bwMode="auto">
          <a:xfrm>
            <a:off x="8121163" y="2489200"/>
            <a:ext cx="240323" cy="274638"/>
          </a:xfrm>
          <a:custGeom>
            <a:avLst/>
            <a:gdLst>
              <a:gd name="T0" fmla="*/ 2147483647 w 150"/>
              <a:gd name="T1" fmla="*/ 0 h 187"/>
              <a:gd name="T2" fmla="*/ 2147483647 w 150"/>
              <a:gd name="T3" fmla="*/ 0 h 187"/>
              <a:gd name="T4" fmla="*/ 2147483647 w 150"/>
              <a:gd name="T5" fmla="*/ 2147483647 h 187"/>
              <a:gd name="T6" fmla="*/ 2147483647 w 150"/>
              <a:gd name="T7" fmla="*/ 2147483647 h 187"/>
              <a:gd name="T8" fmla="*/ 2147483647 w 150"/>
              <a:gd name="T9" fmla="*/ 2147483647 h 187"/>
              <a:gd name="T10" fmla="*/ 2147483647 w 150"/>
              <a:gd name="T11" fmla="*/ 2147483647 h 187"/>
              <a:gd name="T12" fmla="*/ 2147483647 w 150"/>
              <a:gd name="T13" fmla="*/ 2147483647 h 187"/>
              <a:gd name="T14" fmla="*/ 2147483647 w 150"/>
              <a:gd name="T15" fmla="*/ 2147483647 h 187"/>
              <a:gd name="T16" fmla="*/ 2147483647 w 150"/>
              <a:gd name="T17" fmla="*/ 2147483647 h 187"/>
              <a:gd name="T18" fmla="*/ 2147483647 w 150"/>
              <a:gd name="T19" fmla="*/ 2147483647 h 187"/>
              <a:gd name="T20" fmla="*/ 2147483647 w 150"/>
              <a:gd name="T21" fmla="*/ 2147483647 h 187"/>
              <a:gd name="T22" fmla="*/ 2147483647 w 150"/>
              <a:gd name="T23" fmla="*/ 2147483647 h 187"/>
              <a:gd name="T24" fmla="*/ 2147483647 w 150"/>
              <a:gd name="T25" fmla="*/ 2147483647 h 187"/>
              <a:gd name="T26" fmla="*/ 2147483647 w 150"/>
              <a:gd name="T27" fmla="*/ 2147483647 h 187"/>
              <a:gd name="T28" fmla="*/ 2147483647 w 150"/>
              <a:gd name="T29" fmla="*/ 2147483647 h 187"/>
              <a:gd name="T30" fmla="*/ 2147483647 w 150"/>
              <a:gd name="T31" fmla="*/ 2147483647 h 187"/>
              <a:gd name="T32" fmla="*/ 2147483647 w 150"/>
              <a:gd name="T33" fmla="*/ 2147483647 h 187"/>
              <a:gd name="T34" fmla="*/ 2147483647 w 150"/>
              <a:gd name="T35" fmla="*/ 2147483647 h 187"/>
              <a:gd name="T36" fmla="*/ 2147483647 w 150"/>
              <a:gd name="T37" fmla="*/ 2147483647 h 187"/>
              <a:gd name="T38" fmla="*/ 2147483647 w 150"/>
              <a:gd name="T39" fmla="*/ 2147483647 h 187"/>
              <a:gd name="T40" fmla="*/ 2147483647 w 150"/>
              <a:gd name="T41" fmla="*/ 2147483647 h 187"/>
              <a:gd name="T42" fmla="*/ 2147483647 w 150"/>
              <a:gd name="T43" fmla="*/ 2147483647 h 187"/>
              <a:gd name="T44" fmla="*/ 2147483647 w 150"/>
              <a:gd name="T45" fmla="*/ 2147483647 h 187"/>
              <a:gd name="T46" fmla="*/ 2147483647 w 150"/>
              <a:gd name="T47" fmla="*/ 2147483647 h 187"/>
              <a:gd name="T48" fmla="*/ 2147483647 w 150"/>
              <a:gd name="T49" fmla="*/ 2147483647 h 187"/>
              <a:gd name="T50" fmla="*/ 0 w 150"/>
              <a:gd name="T51" fmla="*/ 2147483647 h 187"/>
              <a:gd name="T52" fmla="*/ 2147483647 w 150"/>
              <a:gd name="T53" fmla="*/ 2147483647 h 187"/>
              <a:gd name="T54" fmla="*/ 2147483647 w 150"/>
              <a:gd name="T55" fmla="*/ 2147483647 h 187"/>
              <a:gd name="T56" fmla="*/ 2147483647 w 150"/>
              <a:gd name="T57" fmla="*/ 2147483647 h 187"/>
              <a:gd name="T58" fmla="*/ 2147483647 w 150"/>
              <a:gd name="T59" fmla="*/ 2147483647 h 187"/>
              <a:gd name="T60" fmla="*/ 2147483647 w 150"/>
              <a:gd name="T61" fmla="*/ 2147483647 h 187"/>
              <a:gd name="T62" fmla="*/ 2147483647 w 150"/>
              <a:gd name="T63" fmla="*/ 2147483647 h 187"/>
              <a:gd name="T64" fmla="*/ 2147483647 w 150"/>
              <a:gd name="T65" fmla="*/ 2147483647 h 187"/>
              <a:gd name="T66" fmla="*/ 2147483647 w 150"/>
              <a:gd name="T67" fmla="*/ 2147483647 h 187"/>
              <a:gd name="T68" fmla="*/ 2147483647 w 150"/>
              <a:gd name="T69" fmla="*/ 2147483647 h 187"/>
              <a:gd name="T70" fmla="*/ 2147483647 w 150"/>
              <a:gd name="T71" fmla="*/ 2147483647 h 187"/>
              <a:gd name="T72" fmla="*/ 2147483647 w 150"/>
              <a:gd name="T73" fmla="*/ 2147483647 h 187"/>
              <a:gd name="T74" fmla="*/ 2147483647 w 150"/>
              <a:gd name="T75" fmla="*/ 2147483647 h 187"/>
              <a:gd name="T76" fmla="*/ 2147483647 w 150"/>
              <a:gd name="T77" fmla="*/ 0 h 1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87"/>
              <a:gd name="T119" fmla="*/ 150 w 150"/>
              <a:gd name="T120" fmla="*/ 187 h 1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87">
                <a:moveTo>
                  <a:pt x="97" y="0"/>
                </a:moveTo>
                <a:lnTo>
                  <a:pt x="101" y="0"/>
                </a:lnTo>
                <a:lnTo>
                  <a:pt x="132" y="45"/>
                </a:lnTo>
                <a:lnTo>
                  <a:pt x="135" y="71"/>
                </a:lnTo>
                <a:lnTo>
                  <a:pt x="128" y="73"/>
                </a:lnTo>
                <a:lnTo>
                  <a:pt x="149" y="132"/>
                </a:lnTo>
                <a:lnTo>
                  <a:pt x="145" y="144"/>
                </a:lnTo>
                <a:lnTo>
                  <a:pt x="139" y="153"/>
                </a:lnTo>
                <a:lnTo>
                  <a:pt x="137" y="136"/>
                </a:lnTo>
                <a:lnTo>
                  <a:pt x="133" y="136"/>
                </a:lnTo>
                <a:lnTo>
                  <a:pt x="127" y="160"/>
                </a:lnTo>
                <a:lnTo>
                  <a:pt x="120" y="149"/>
                </a:lnTo>
                <a:lnTo>
                  <a:pt x="116" y="161"/>
                </a:lnTo>
                <a:lnTo>
                  <a:pt x="98" y="161"/>
                </a:lnTo>
                <a:lnTo>
                  <a:pt x="99" y="155"/>
                </a:lnTo>
                <a:lnTo>
                  <a:pt x="89" y="150"/>
                </a:lnTo>
                <a:lnTo>
                  <a:pt x="88" y="160"/>
                </a:lnTo>
                <a:lnTo>
                  <a:pt x="97" y="170"/>
                </a:lnTo>
                <a:lnTo>
                  <a:pt x="89" y="171"/>
                </a:lnTo>
                <a:lnTo>
                  <a:pt x="84" y="186"/>
                </a:lnTo>
                <a:lnTo>
                  <a:pt x="70" y="174"/>
                </a:lnTo>
                <a:lnTo>
                  <a:pt x="69" y="159"/>
                </a:lnTo>
                <a:lnTo>
                  <a:pt x="24" y="166"/>
                </a:lnTo>
                <a:lnTo>
                  <a:pt x="20" y="176"/>
                </a:lnTo>
                <a:lnTo>
                  <a:pt x="2" y="174"/>
                </a:lnTo>
                <a:lnTo>
                  <a:pt x="0" y="166"/>
                </a:lnTo>
                <a:lnTo>
                  <a:pt x="20" y="139"/>
                </a:lnTo>
                <a:lnTo>
                  <a:pt x="68" y="139"/>
                </a:lnTo>
                <a:lnTo>
                  <a:pt x="72" y="91"/>
                </a:lnTo>
                <a:lnTo>
                  <a:pt x="78" y="108"/>
                </a:lnTo>
                <a:lnTo>
                  <a:pt x="94" y="96"/>
                </a:lnTo>
                <a:lnTo>
                  <a:pt x="101" y="59"/>
                </a:lnTo>
                <a:lnTo>
                  <a:pt x="87" y="16"/>
                </a:lnTo>
                <a:lnTo>
                  <a:pt x="89" y="4"/>
                </a:lnTo>
                <a:lnTo>
                  <a:pt x="97" y="13"/>
                </a:lnTo>
                <a:lnTo>
                  <a:pt x="101" y="11"/>
                </a:lnTo>
                <a:lnTo>
                  <a:pt x="100" y="2"/>
                </a:lnTo>
                <a:lnTo>
                  <a:pt x="92" y="2"/>
                </a:lnTo>
                <a:lnTo>
                  <a:pt x="9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8" name="Freeform 262"/>
          <p:cNvSpPr>
            <a:spLocks noChangeAspect="1"/>
          </p:cNvSpPr>
          <p:nvPr/>
        </p:nvSpPr>
        <p:spPr bwMode="auto">
          <a:xfrm>
            <a:off x="7876490" y="2436908"/>
            <a:ext cx="126023" cy="180975"/>
          </a:xfrm>
          <a:custGeom>
            <a:avLst/>
            <a:gdLst>
              <a:gd name="T0" fmla="*/ 2147483647 w 78"/>
              <a:gd name="T1" fmla="*/ 2147483647 h 122"/>
              <a:gd name="T2" fmla="*/ 2147483647 w 78"/>
              <a:gd name="T3" fmla="*/ 2147483647 h 122"/>
              <a:gd name="T4" fmla="*/ 2147483647 w 78"/>
              <a:gd name="T5" fmla="*/ 2147483647 h 122"/>
              <a:gd name="T6" fmla="*/ 2147483647 w 78"/>
              <a:gd name="T7" fmla="*/ 2147483647 h 122"/>
              <a:gd name="T8" fmla="*/ 2147483647 w 78"/>
              <a:gd name="T9" fmla="*/ 2147483647 h 122"/>
              <a:gd name="T10" fmla="*/ 2147483647 w 78"/>
              <a:gd name="T11" fmla="*/ 2147483647 h 122"/>
              <a:gd name="T12" fmla="*/ 2147483647 w 78"/>
              <a:gd name="T13" fmla="*/ 2147483647 h 122"/>
              <a:gd name="T14" fmla="*/ 2147483647 w 78"/>
              <a:gd name="T15" fmla="*/ 2147483647 h 122"/>
              <a:gd name="T16" fmla="*/ 2147483647 w 78"/>
              <a:gd name="T17" fmla="*/ 2147483647 h 122"/>
              <a:gd name="T18" fmla="*/ 2147483647 w 78"/>
              <a:gd name="T19" fmla="*/ 2147483647 h 122"/>
              <a:gd name="T20" fmla="*/ 2147483647 w 78"/>
              <a:gd name="T21" fmla="*/ 2147483647 h 122"/>
              <a:gd name="T22" fmla="*/ 2147483647 w 78"/>
              <a:gd name="T23" fmla="*/ 2147483647 h 122"/>
              <a:gd name="T24" fmla="*/ 2147483647 w 78"/>
              <a:gd name="T25" fmla="*/ 2147483647 h 122"/>
              <a:gd name="T26" fmla="*/ 2147483647 w 78"/>
              <a:gd name="T27" fmla="*/ 2147483647 h 122"/>
              <a:gd name="T28" fmla="*/ 2147483647 w 78"/>
              <a:gd name="T29" fmla="*/ 2147483647 h 122"/>
              <a:gd name="T30" fmla="*/ 0 w 78"/>
              <a:gd name="T31" fmla="*/ 2147483647 h 122"/>
              <a:gd name="T32" fmla="*/ 2147483647 w 78"/>
              <a:gd name="T33" fmla="*/ 2147483647 h 122"/>
              <a:gd name="T34" fmla="*/ 2147483647 w 78"/>
              <a:gd name="T35" fmla="*/ 2147483647 h 122"/>
              <a:gd name="T36" fmla="*/ 2147483647 w 78"/>
              <a:gd name="T37" fmla="*/ 2147483647 h 122"/>
              <a:gd name="T38" fmla="*/ 2147483647 w 78"/>
              <a:gd name="T39" fmla="*/ 2147483647 h 122"/>
              <a:gd name="T40" fmla="*/ 2147483647 w 78"/>
              <a:gd name="T41" fmla="*/ 0 h 122"/>
              <a:gd name="T42" fmla="*/ 2147483647 w 78"/>
              <a:gd name="T43" fmla="*/ 2147483647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22"/>
              <a:gd name="T68" fmla="*/ 78 w 78"/>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22">
                <a:moveTo>
                  <a:pt x="73" y="8"/>
                </a:moveTo>
                <a:lnTo>
                  <a:pt x="76" y="12"/>
                </a:lnTo>
                <a:lnTo>
                  <a:pt x="69" y="32"/>
                </a:lnTo>
                <a:lnTo>
                  <a:pt x="76" y="46"/>
                </a:lnTo>
                <a:lnTo>
                  <a:pt x="51" y="73"/>
                </a:lnTo>
                <a:lnTo>
                  <a:pt x="56" y="86"/>
                </a:lnTo>
                <a:lnTo>
                  <a:pt x="77" y="104"/>
                </a:lnTo>
                <a:lnTo>
                  <a:pt x="55" y="121"/>
                </a:lnTo>
                <a:lnTo>
                  <a:pt x="38" y="116"/>
                </a:lnTo>
                <a:lnTo>
                  <a:pt x="35" y="121"/>
                </a:lnTo>
                <a:lnTo>
                  <a:pt x="30" y="112"/>
                </a:lnTo>
                <a:lnTo>
                  <a:pt x="23" y="113"/>
                </a:lnTo>
                <a:lnTo>
                  <a:pt x="28" y="98"/>
                </a:lnTo>
                <a:lnTo>
                  <a:pt x="21" y="77"/>
                </a:lnTo>
                <a:lnTo>
                  <a:pt x="8" y="77"/>
                </a:lnTo>
                <a:lnTo>
                  <a:pt x="0" y="71"/>
                </a:lnTo>
                <a:lnTo>
                  <a:pt x="26" y="32"/>
                </a:lnTo>
                <a:lnTo>
                  <a:pt x="48" y="35"/>
                </a:lnTo>
                <a:lnTo>
                  <a:pt x="42" y="23"/>
                </a:lnTo>
                <a:lnTo>
                  <a:pt x="54" y="20"/>
                </a:lnTo>
                <a:lnTo>
                  <a:pt x="61" y="0"/>
                </a:lnTo>
                <a:lnTo>
                  <a:pt x="73"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39" name="Freeform 263"/>
          <p:cNvSpPr>
            <a:spLocks noChangeAspect="1"/>
          </p:cNvSpPr>
          <p:nvPr/>
        </p:nvSpPr>
        <p:spPr bwMode="auto">
          <a:xfrm>
            <a:off x="7962947" y="2587625"/>
            <a:ext cx="104043" cy="139700"/>
          </a:xfrm>
          <a:custGeom>
            <a:avLst/>
            <a:gdLst>
              <a:gd name="T0" fmla="*/ 2147483647 w 65"/>
              <a:gd name="T1" fmla="*/ 0 h 96"/>
              <a:gd name="T2" fmla="*/ 2147483647 w 65"/>
              <a:gd name="T3" fmla="*/ 2147483647 h 96"/>
              <a:gd name="T4" fmla="*/ 2147483647 w 65"/>
              <a:gd name="T5" fmla="*/ 2147483647 h 96"/>
              <a:gd name="T6" fmla="*/ 2147483647 w 65"/>
              <a:gd name="T7" fmla="*/ 2147483647 h 96"/>
              <a:gd name="T8" fmla="*/ 2147483647 w 65"/>
              <a:gd name="T9" fmla="*/ 2147483647 h 96"/>
              <a:gd name="T10" fmla="*/ 2147483647 w 65"/>
              <a:gd name="T11" fmla="*/ 2147483647 h 96"/>
              <a:gd name="T12" fmla="*/ 2147483647 w 65"/>
              <a:gd name="T13" fmla="*/ 2147483647 h 96"/>
              <a:gd name="T14" fmla="*/ 2147483647 w 65"/>
              <a:gd name="T15" fmla="*/ 2147483647 h 96"/>
              <a:gd name="T16" fmla="*/ 2147483647 w 65"/>
              <a:gd name="T17" fmla="*/ 2147483647 h 96"/>
              <a:gd name="T18" fmla="*/ 2147483647 w 65"/>
              <a:gd name="T19" fmla="*/ 2147483647 h 96"/>
              <a:gd name="T20" fmla="*/ 2147483647 w 65"/>
              <a:gd name="T21" fmla="*/ 2147483647 h 96"/>
              <a:gd name="T22" fmla="*/ 0 w 65"/>
              <a:gd name="T23" fmla="*/ 2147483647 h 96"/>
              <a:gd name="T24" fmla="*/ 2147483647 w 65"/>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96"/>
              <a:gd name="T41" fmla="*/ 65 w 65"/>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96">
                <a:moveTo>
                  <a:pt x="22" y="0"/>
                </a:moveTo>
                <a:lnTo>
                  <a:pt x="46" y="24"/>
                </a:lnTo>
                <a:lnTo>
                  <a:pt x="64" y="57"/>
                </a:lnTo>
                <a:lnTo>
                  <a:pt x="64" y="72"/>
                </a:lnTo>
                <a:lnTo>
                  <a:pt x="52" y="84"/>
                </a:lnTo>
                <a:lnTo>
                  <a:pt x="44" y="81"/>
                </a:lnTo>
                <a:lnTo>
                  <a:pt x="38" y="93"/>
                </a:lnTo>
                <a:lnTo>
                  <a:pt x="20" y="95"/>
                </a:lnTo>
                <a:lnTo>
                  <a:pt x="18" y="61"/>
                </a:lnTo>
                <a:lnTo>
                  <a:pt x="1" y="39"/>
                </a:lnTo>
                <a:lnTo>
                  <a:pt x="12" y="38"/>
                </a:lnTo>
                <a:lnTo>
                  <a:pt x="0" y="19"/>
                </a:lnTo>
                <a:lnTo>
                  <a:pt x="2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0" name="Freeform 264"/>
          <p:cNvSpPr>
            <a:spLocks noChangeAspect="1"/>
          </p:cNvSpPr>
          <p:nvPr/>
        </p:nvSpPr>
        <p:spPr bwMode="auto">
          <a:xfrm>
            <a:off x="7411915" y="3138583"/>
            <a:ext cx="218343" cy="295275"/>
          </a:xfrm>
          <a:custGeom>
            <a:avLst/>
            <a:gdLst>
              <a:gd name="T0" fmla="*/ 2147483647 w 138"/>
              <a:gd name="T1" fmla="*/ 2147483647 h 199"/>
              <a:gd name="T2" fmla="*/ 0 w 138"/>
              <a:gd name="T3" fmla="*/ 2147483647 h 199"/>
              <a:gd name="T4" fmla="*/ 2147483647 w 138"/>
              <a:gd name="T5" fmla="*/ 2147483647 h 199"/>
              <a:gd name="T6" fmla="*/ 2147483647 w 138"/>
              <a:gd name="T7" fmla="*/ 2147483647 h 199"/>
              <a:gd name="T8" fmla="*/ 2147483647 w 138"/>
              <a:gd name="T9" fmla="*/ 2147483647 h 199"/>
              <a:gd name="T10" fmla="*/ 2147483647 w 138"/>
              <a:gd name="T11" fmla="*/ 2147483647 h 199"/>
              <a:gd name="T12" fmla="*/ 2147483647 w 138"/>
              <a:gd name="T13" fmla="*/ 2147483647 h 199"/>
              <a:gd name="T14" fmla="*/ 2147483647 w 138"/>
              <a:gd name="T15" fmla="*/ 2147483647 h 199"/>
              <a:gd name="T16" fmla="*/ 2147483647 w 138"/>
              <a:gd name="T17" fmla="*/ 2147483647 h 199"/>
              <a:gd name="T18" fmla="*/ 2147483647 w 138"/>
              <a:gd name="T19" fmla="*/ 2147483647 h 199"/>
              <a:gd name="T20" fmla="*/ 2147483647 w 138"/>
              <a:gd name="T21" fmla="*/ 2147483647 h 199"/>
              <a:gd name="T22" fmla="*/ 2147483647 w 138"/>
              <a:gd name="T23" fmla="*/ 2147483647 h 199"/>
              <a:gd name="T24" fmla="*/ 2147483647 w 138"/>
              <a:gd name="T25" fmla="*/ 2147483647 h 199"/>
              <a:gd name="T26" fmla="*/ 2147483647 w 138"/>
              <a:gd name="T27" fmla="*/ 2147483647 h 199"/>
              <a:gd name="T28" fmla="*/ 2147483647 w 138"/>
              <a:gd name="T29" fmla="*/ 2147483647 h 199"/>
              <a:gd name="T30" fmla="*/ 2147483647 w 138"/>
              <a:gd name="T31" fmla="*/ 2147483647 h 199"/>
              <a:gd name="T32" fmla="*/ 2147483647 w 138"/>
              <a:gd name="T33" fmla="*/ 2147483647 h 199"/>
              <a:gd name="T34" fmla="*/ 2147483647 w 138"/>
              <a:gd name="T35" fmla="*/ 2147483647 h 199"/>
              <a:gd name="T36" fmla="*/ 2147483647 w 138"/>
              <a:gd name="T37" fmla="*/ 2147483647 h 199"/>
              <a:gd name="T38" fmla="*/ 2147483647 w 138"/>
              <a:gd name="T39" fmla="*/ 2147483647 h 199"/>
              <a:gd name="T40" fmla="*/ 2147483647 w 138"/>
              <a:gd name="T41" fmla="*/ 2147483647 h 199"/>
              <a:gd name="T42" fmla="*/ 2147483647 w 138"/>
              <a:gd name="T43" fmla="*/ 2147483647 h 199"/>
              <a:gd name="T44" fmla="*/ 2147483647 w 138"/>
              <a:gd name="T45" fmla="*/ 0 h 199"/>
              <a:gd name="T46" fmla="*/ 2147483647 w 138"/>
              <a:gd name="T47" fmla="*/ 0 h 199"/>
              <a:gd name="T48" fmla="*/ 2147483647 w 138"/>
              <a:gd name="T49" fmla="*/ 2147483647 h 199"/>
              <a:gd name="T50" fmla="*/ 2147483647 w 138"/>
              <a:gd name="T51" fmla="*/ 2147483647 h 199"/>
              <a:gd name="T52" fmla="*/ 2147483647 w 138"/>
              <a:gd name="T53" fmla="*/ 2147483647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99"/>
              <a:gd name="T83" fmla="*/ 138 w 138"/>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99">
                <a:moveTo>
                  <a:pt x="12" y="17"/>
                </a:moveTo>
                <a:lnTo>
                  <a:pt x="0" y="39"/>
                </a:lnTo>
                <a:lnTo>
                  <a:pt x="8" y="63"/>
                </a:lnTo>
                <a:lnTo>
                  <a:pt x="18" y="65"/>
                </a:lnTo>
                <a:lnTo>
                  <a:pt x="20" y="113"/>
                </a:lnTo>
                <a:lnTo>
                  <a:pt x="33" y="99"/>
                </a:lnTo>
                <a:lnTo>
                  <a:pt x="48" y="107"/>
                </a:lnTo>
                <a:lnTo>
                  <a:pt x="61" y="95"/>
                </a:lnTo>
                <a:lnTo>
                  <a:pt x="80" y="112"/>
                </a:lnTo>
                <a:lnTo>
                  <a:pt x="88" y="143"/>
                </a:lnTo>
                <a:lnTo>
                  <a:pt x="101" y="159"/>
                </a:lnTo>
                <a:lnTo>
                  <a:pt x="100" y="190"/>
                </a:lnTo>
                <a:lnTo>
                  <a:pt x="113" y="198"/>
                </a:lnTo>
                <a:lnTo>
                  <a:pt x="120" y="187"/>
                </a:lnTo>
                <a:lnTo>
                  <a:pt x="137" y="181"/>
                </a:lnTo>
                <a:lnTo>
                  <a:pt x="129" y="145"/>
                </a:lnTo>
                <a:lnTo>
                  <a:pt x="116" y="132"/>
                </a:lnTo>
                <a:lnTo>
                  <a:pt x="87" y="88"/>
                </a:lnTo>
                <a:lnTo>
                  <a:pt x="67" y="74"/>
                </a:lnTo>
                <a:lnTo>
                  <a:pt x="79" y="59"/>
                </a:lnTo>
                <a:lnTo>
                  <a:pt x="69" y="39"/>
                </a:lnTo>
                <a:lnTo>
                  <a:pt x="48" y="36"/>
                </a:lnTo>
                <a:lnTo>
                  <a:pt x="29" y="0"/>
                </a:lnTo>
                <a:lnTo>
                  <a:pt x="18" y="0"/>
                </a:lnTo>
                <a:lnTo>
                  <a:pt x="21" y="26"/>
                </a:lnTo>
                <a:lnTo>
                  <a:pt x="16" y="27"/>
                </a:lnTo>
                <a:lnTo>
                  <a:pt x="12"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1" name="Freeform 266"/>
          <p:cNvSpPr>
            <a:spLocks noChangeAspect="1"/>
          </p:cNvSpPr>
          <p:nvPr/>
        </p:nvSpPr>
        <p:spPr bwMode="auto">
          <a:xfrm>
            <a:off x="6850680" y="2125663"/>
            <a:ext cx="800100" cy="355600"/>
          </a:xfrm>
          <a:custGeom>
            <a:avLst/>
            <a:gdLst>
              <a:gd name="T0" fmla="*/ 0 w 502"/>
              <a:gd name="T1" fmla="*/ 2147483647 h 241"/>
              <a:gd name="T2" fmla="*/ 2147483647 w 502"/>
              <a:gd name="T3" fmla="*/ 2147483647 h 241"/>
              <a:gd name="T4" fmla="*/ 2147483647 w 502"/>
              <a:gd name="T5" fmla="*/ 2147483647 h 241"/>
              <a:gd name="T6" fmla="*/ 2147483647 w 502"/>
              <a:gd name="T7" fmla="*/ 2147483647 h 241"/>
              <a:gd name="T8" fmla="*/ 2147483647 w 502"/>
              <a:gd name="T9" fmla="*/ 2147483647 h 241"/>
              <a:gd name="T10" fmla="*/ 2147483647 w 502"/>
              <a:gd name="T11" fmla="*/ 2147483647 h 241"/>
              <a:gd name="T12" fmla="*/ 2147483647 w 502"/>
              <a:gd name="T13" fmla="*/ 2147483647 h 241"/>
              <a:gd name="T14" fmla="*/ 2147483647 w 502"/>
              <a:gd name="T15" fmla="*/ 2147483647 h 241"/>
              <a:gd name="T16" fmla="*/ 2147483647 w 502"/>
              <a:gd name="T17" fmla="*/ 2147483647 h 241"/>
              <a:gd name="T18" fmla="*/ 2147483647 w 502"/>
              <a:gd name="T19" fmla="*/ 2147483647 h 241"/>
              <a:gd name="T20" fmla="*/ 2147483647 w 502"/>
              <a:gd name="T21" fmla="*/ 2147483647 h 241"/>
              <a:gd name="T22" fmla="*/ 2147483647 w 502"/>
              <a:gd name="T23" fmla="*/ 2147483647 h 241"/>
              <a:gd name="T24" fmla="*/ 2147483647 w 502"/>
              <a:gd name="T25" fmla="*/ 2147483647 h 241"/>
              <a:gd name="T26" fmla="*/ 2147483647 w 502"/>
              <a:gd name="T27" fmla="*/ 2147483647 h 241"/>
              <a:gd name="T28" fmla="*/ 2147483647 w 502"/>
              <a:gd name="T29" fmla="*/ 2147483647 h 241"/>
              <a:gd name="T30" fmla="*/ 2147483647 w 502"/>
              <a:gd name="T31" fmla="*/ 2147483647 h 241"/>
              <a:gd name="T32" fmla="*/ 2147483647 w 502"/>
              <a:gd name="T33" fmla="*/ 2147483647 h 241"/>
              <a:gd name="T34" fmla="*/ 2147483647 w 502"/>
              <a:gd name="T35" fmla="*/ 2147483647 h 241"/>
              <a:gd name="T36" fmla="*/ 2147483647 w 502"/>
              <a:gd name="T37" fmla="*/ 2147483647 h 241"/>
              <a:gd name="T38" fmla="*/ 2147483647 w 502"/>
              <a:gd name="T39" fmla="*/ 2147483647 h 241"/>
              <a:gd name="T40" fmla="*/ 2147483647 w 502"/>
              <a:gd name="T41" fmla="*/ 2147483647 h 241"/>
              <a:gd name="T42" fmla="*/ 2147483647 w 502"/>
              <a:gd name="T43" fmla="*/ 2147483647 h 241"/>
              <a:gd name="T44" fmla="*/ 2147483647 w 502"/>
              <a:gd name="T45" fmla="*/ 2147483647 h 241"/>
              <a:gd name="T46" fmla="*/ 2147483647 w 502"/>
              <a:gd name="T47" fmla="*/ 2147483647 h 241"/>
              <a:gd name="T48" fmla="*/ 2147483647 w 502"/>
              <a:gd name="T49" fmla="*/ 2147483647 h 241"/>
              <a:gd name="T50" fmla="*/ 2147483647 w 502"/>
              <a:gd name="T51" fmla="*/ 2147483647 h 241"/>
              <a:gd name="T52" fmla="*/ 2147483647 w 502"/>
              <a:gd name="T53" fmla="*/ 2147483647 h 241"/>
              <a:gd name="T54" fmla="*/ 2147483647 w 502"/>
              <a:gd name="T55" fmla="*/ 2147483647 h 241"/>
              <a:gd name="T56" fmla="*/ 2147483647 w 502"/>
              <a:gd name="T57" fmla="*/ 2147483647 h 241"/>
              <a:gd name="T58" fmla="*/ 2147483647 w 502"/>
              <a:gd name="T59" fmla="*/ 0 h 241"/>
              <a:gd name="T60" fmla="*/ 2147483647 w 502"/>
              <a:gd name="T61" fmla="*/ 2147483647 h 241"/>
              <a:gd name="T62" fmla="*/ 2147483647 w 502"/>
              <a:gd name="T63" fmla="*/ 2147483647 h 241"/>
              <a:gd name="T64" fmla="*/ 2147483647 w 502"/>
              <a:gd name="T65" fmla="*/ 2147483647 h 241"/>
              <a:gd name="T66" fmla="*/ 2147483647 w 502"/>
              <a:gd name="T67" fmla="*/ 2147483647 h 241"/>
              <a:gd name="T68" fmla="*/ 2147483647 w 502"/>
              <a:gd name="T69" fmla="*/ 2147483647 h 241"/>
              <a:gd name="T70" fmla="*/ 2147483647 w 502"/>
              <a:gd name="T71" fmla="*/ 2147483647 h 241"/>
              <a:gd name="T72" fmla="*/ 2147483647 w 502"/>
              <a:gd name="T73" fmla="*/ 2147483647 h 241"/>
              <a:gd name="T74" fmla="*/ 0 w 502"/>
              <a:gd name="T75" fmla="*/ 2147483647 h 2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241"/>
              <a:gd name="T116" fmla="*/ 502 w 502"/>
              <a:gd name="T117" fmla="*/ 241 h 2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241">
                <a:moveTo>
                  <a:pt x="0" y="71"/>
                </a:moveTo>
                <a:lnTo>
                  <a:pt x="23" y="94"/>
                </a:lnTo>
                <a:lnTo>
                  <a:pt x="48" y="103"/>
                </a:lnTo>
                <a:lnTo>
                  <a:pt x="63" y="128"/>
                </a:lnTo>
                <a:lnTo>
                  <a:pt x="71" y="156"/>
                </a:lnTo>
                <a:lnTo>
                  <a:pt x="150" y="179"/>
                </a:lnTo>
                <a:lnTo>
                  <a:pt x="189" y="215"/>
                </a:lnTo>
                <a:lnTo>
                  <a:pt x="248" y="212"/>
                </a:lnTo>
                <a:lnTo>
                  <a:pt x="320" y="240"/>
                </a:lnTo>
                <a:lnTo>
                  <a:pt x="359" y="220"/>
                </a:lnTo>
                <a:lnTo>
                  <a:pt x="394" y="217"/>
                </a:lnTo>
                <a:lnTo>
                  <a:pt x="413" y="192"/>
                </a:lnTo>
                <a:lnTo>
                  <a:pt x="401" y="179"/>
                </a:lnTo>
                <a:lnTo>
                  <a:pt x="402" y="164"/>
                </a:lnTo>
                <a:lnTo>
                  <a:pt x="429" y="168"/>
                </a:lnTo>
                <a:lnTo>
                  <a:pt x="461" y="125"/>
                </a:lnTo>
                <a:lnTo>
                  <a:pt x="501" y="122"/>
                </a:lnTo>
                <a:lnTo>
                  <a:pt x="468" y="92"/>
                </a:lnTo>
                <a:lnTo>
                  <a:pt x="453" y="104"/>
                </a:lnTo>
                <a:lnTo>
                  <a:pt x="434" y="100"/>
                </a:lnTo>
                <a:lnTo>
                  <a:pt x="417" y="67"/>
                </a:lnTo>
                <a:lnTo>
                  <a:pt x="420" y="48"/>
                </a:lnTo>
                <a:lnTo>
                  <a:pt x="390" y="43"/>
                </a:lnTo>
                <a:lnTo>
                  <a:pt x="372" y="58"/>
                </a:lnTo>
                <a:lnTo>
                  <a:pt x="332" y="64"/>
                </a:lnTo>
                <a:lnTo>
                  <a:pt x="251" y="35"/>
                </a:lnTo>
                <a:lnTo>
                  <a:pt x="214" y="38"/>
                </a:lnTo>
                <a:lnTo>
                  <a:pt x="199" y="31"/>
                </a:lnTo>
                <a:lnTo>
                  <a:pt x="188" y="14"/>
                </a:lnTo>
                <a:lnTo>
                  <a:pt x="143" y="0"/>
                </a:lnTo>
                <a:lnTo>
                  <a:pt x="129" y="15"/>
                </a:lnTo>
                <a:lnTo>
                  <a:pt x="140" y="33"/>
                </a:lnTo>
                <a:lnTo>
                  <a:pt x="141" y="47"/>
                </a:lnTo>
                <a:lnTo>
                  <a:pt x="97" y="48"/>
                </a:lnTo>
                <a:lnTo>
                  <a:pt x="83" y="38"/>
                </a:lnTo>
                <a:lnTo>
                  <a:pt x="47" y="33"/>
                </a:lnTo>
                <a:lnTo>
                  <a:pt x="4" y="60"/>
                </a:lnTo>
                <a:lnTo>
                  <a:pt x="0" y="7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2" name="Freeform 267"/>
          <p:cNvSpPr>
            <a:spLocks noChangeAspect="1"/>
          </p:cNvSpPr>
          <p:nvPr/>
        </p:nvSpPr>
        <p:spPr bwMode="auto">
          <a:xfrm>
            <a:off x="6833137" y="2873470"/>
            <a:ext cx="225669" cy="130175"/>
          </a:xfrm>
          <a:custGeom>
            <a:avLst/>
            <a:gdLst>
              <a:gd name="T0" fmla="*/ 2147483647 w 141"/>
              <a:gd name="T1" fmla="*/ 0 h 90"/>
              <a:gd name="T2" fmla="*/ 2147483647 w 141"/>
              <a:gd name="T3" fmla="*/ 2147483647 h 90"/>
              <a:gd name="T4" fmla="*/ 2147483647 w 141"/>
              <a:gd name="T5" fmla="*/ 2147483647 h 90"/>
              <a:gd name="T6" fmla="*/ 2147483647 w 141"/>
              <a:gd name="T7" fmla="*/ 2147483647 h 90"/>
              <a:gd name="T8" fmla="*/ 2147483647 w 141"/>
              <a:gd name="T9" fmla="*/ 2147483647 h 90"/>
              <a:gd name="T10" fmla="*/ 2147483647 w 141"/>
              <a:gd name="T11" fmla="*/ 2147483647 h 90"/>
              <a:gd name="T12" fmla="*/ 2147483647 w 141"/>
              <a:gd name="T13" fmla="*/ 2147483647 h 90"/>
              <a:gd name="T14" fmla="*/ 2147483647 w 141"/>
              <a:gd name="T15" fmla="*/ 2147483647 h 90"/>
              <a:gd name="T16" fmla="*/ 2147483647 w 141"/>
              <a:gd name="T17" fmla="*/ 2147483647 h 90"/>
              <a:gd name="T18" fmla="*/ 2147483647 w 141"/>
              <a:gd name="T19" fmla="*/ 2147483647 h 90"/>
              <a:gd name="T20" fmla="*/ 2147483647 w 141"/>
              <a:gd name="T21" fmla="*/ 2147483647 h 90"/>
              <a:gd name="T22" fmla="*/ 2147483647 w 141"/>
              <a:gd name="T23" fmla="*/ 2147483647 h 90"/>
              <a:gd name="T24" fmla="*/ 2147483647 w 141"/>
              <a:gd name="T25" fmla="*/ 2147483647 h 90"/>
              <a:gd name="T26" fmla="*/ 2147483647 w 141"/>
              <a:gd name="T27" fmla="*/ 2147483647 h 90"/>
              <a:gd name="T28" fmla="*/ 2147483647 w 141"/>
              <a:gd name="T29" fmla="*/ 2147483647 h 90"/>
              <a:gd name="T30" fmla="*/ 0 w 141"/>
              <a:gd name="T31" fmla="*/ 2147483647 h 90"/>
              <a:gd name="T32" fmla="*/ 2147483647 w 141"/>
              <a:gd name="T33" fmla="*/ 2147483647 h 90"/>
              <a:gd name="T34" fmla="*/ 2147483647 w 14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90"/>
              <a:gd name="T56" fmla="*/ 141 w 14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90">
                <a:moveTo>
                  <a:pt x="11" y="0"/>
                </a:moveTo>
                <a:lnTo>
                  <a:pt x="36" y="3"/>
                </a:lnTo>
                <a:lnTo>
                  <a:pt x="58" y="26"/>
                </a:lnTo>
                <a:lnTo>
                  <a:pt x="67" y="23"/>
                </a:lnTo>
                <a:lnTo>
                  <a:pt x="68" y="34"/>
                </a:lnTo>
                <a:lnTo>
                  <a:pt x="86" y="36"/>
                </a:lnTo>
                <a:lnTo>
                  <a:pt x="86" y="43"/>
                </a:lnTo>
                <a:lnTo>
                  <a:pt x="101" y="53"/>
                </a:lnTo>
                <a:lnTo>
                  <a:pt x="136" y="54"/>
                </a:lnTo>
                <a:lnTo>
                  <a:pt x="136" y="72"/>
                </a:lnTo>
                <a:lnTo>
                  <a:pt x="140" y="88"/>
                </a:lnTo>
                <a:lnTo>
                  <a:pt x="127" y="89"/>
                </a:lnTo>
                <a:lnTo>
                  <a:pt x="89" y="79"/>
                </a:lnTo>
                <a:lnTo>
                  <a:pt x="76" y="67"/>
                </a:lnTo>
                <a:lnTo>
                  <a:pt x="50" y="65"/>
                </a:lnTo>
                <a:lnTo>
                  <a:pt x="0" y="34"/>
                </a:lnTo>
                <a:lnTo>
                  <a:pt x="1" y="1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3" name="Freeform 268"/>
          <p:cNvSpPr>
            <a:spLocks noChangeAspect="1"/>
          </p:cNvSpPr>
          <p:nvPr/>
        </p:nvSpPr>
        <p:spPr bwMode="auto">
          <a:xfrm>
            <a:off x="8364463" y="2355945"/>
            <a:ext cx="27843" cy="30163"/>
          </a:xfrm>
          <a:custGeom>
            <a:avLst/>
            <a:gdLst>
              <a:gd name="T0" fmla="*/ 2147483647 w 18"/>
              <a:gd name="T1" fmla="*/ 0 h 20"/>
              <a:gd name="T2" fmla="*/ 0 w 18"/>
              <a:gd name="T3" fmla="*/ 2147483647 h 20"/>
              <a:gd name="T4" fmla="*/ 2147483647 w 18"/>
              <a:gd name="T5" fmla="*/ 2147483647 h 20"/>
              <a:gd name="T6" fmla="*/ 2147483647 w 18"/>
              <a:gd name="T7" fmla="*/ 0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7" y="0"/>
                </a:moveTo>
                <a:lnTo>
                  <a:pt x="0" y="19"/>
                </a:lnTo>
                <a:lnTo>
                  <a:pt x="2" y="1"/>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4" name="Freeform 269"/>
          <p:cNvSpPr>
            <a:spLocks noChangeAspect="1"/>
          </p:cNvSpPr>
          <p:nvPr/>
        </p:nvSpPr>
        <p:spPr bwMode="auto">
          <a:xfrm>
            <a:off x="8343900" y="2384425"/>
            <a:ext cx="7327" cy="25400"/>
          </a:xfrm>
          <a:custGeom>
            <a:avLst/>
            <a:gdLst>
              <a:gd name="T0" fmla="*/ 0 w 5"/>
              <a:gd name="T1" fmla="*/ 0 h 19"/>
              <a:gd name="T2" fmla="*/ 2147483647 w 5"/>
              <a:gd name="T3" fmla="*/ 2147483647 h 19"/>
              <a:gd name="T4" fmla="*/ 0 w 5"/>
              <a:gd name="T5" fmla="*/ 2147483647 h 19"/>
              <a:gd name="T6" fmla="*/ 0 w 5"/>
              <a:gd name="T7" fmla="*/ 0 h 19"/>
              <a:gd name="T8" fmla="*/ 0 60000 65536"/>
              <a:gd name="T9" fmla="*/ 0 60000 65536"/>
              <a:gd name="T10" fmla="*/ 0 60000 65536"/>
              <a:gd name="T11" fmla="*/ 0 60000 65536"/>
              <a:gd name="T12" fmla="*/ 0 w 5"/>
              <a:gd name="T13" fmla="*/ 0 h 19"/>
              <a:gd name="T14" fmla="*/ 5 w 5"/>
              <a:gd name="T15" fmla="*/ 19 h 19"/>
            </a:gdLst>
            <a:ahLst/>
            <a:cxnLst>
              <a:cxn ang="T8">
                <a:pos x="T0" y="T1"/>
              </a:cxn>
              <a:cxn ang="T9">
                <a:pos x="T2" y="T3"/>
              </a:cxn>
              <a:cxn ang="T10">
                <a:pos x="T4" y="T5"/>
              </a:cxn>
              <a:cxn ang="T11">
                <a:pos x="T6" y="T7"/>
              </a:cxn>
            </a:cxnLst>
            <a:rect l="T12" t="T13" r="T14" b="T15"/>
            <a:pathLst>
              <a:path w="5" h="19">
                <a:moveTo>
                  <a:pt x="0" y="0"/>
                </a:moveTo>
                <a:lnTo>
                  <a:pt x="4" y="3"/>
                </a:lnTo>
                <a:lnTo>
                  <a:pt x="0" y="1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5" name="Freeform 270"/>
          <p:cNvSpPr>
            <a:spLocks noChangeAspect="1"/>
          </p:cNvSpPr>
          <p:nvPr/>
        </p:nvSpPr>
        <p:spPr bwMode="auto">
          <a:xfrm>
            <a:off x="8267700" y="1528763"/>
            <a:ext cx="71804" cy="17462"/>
          </a:xfrm>
          <a:custGeom>
            <a:avLst/>
            <a:gdLst>
              <a:gd name="T0" fmla="*/ 2147483647 w 45"/>
              <a:gd name="T1" fmla="*/ 0 h 12"/>
              <a:gd name="T2" fmla="*/ 2147483647 w 45"/>
              <a:gd name="T3" fmla="*/ 2147483647 h 12"/>
              <a:gd name="T4" fmla="*/ 2147483647 w 45"/>
              <a:gd name="T5" fmla="*/ 2147483647 h 12"/>
              <a:gd name="T6" fmla="*/ 2147483647 w 45"/>
              <a:gd name="T7" fmla="*/ 2147483647 h 12"/>
              <a:gd name="T8" fmla="*/ 0 w 45"/>
              <a:gd name="T9" fmla="*/ 2147483647 h 12"/>
              <a:gd name="T10" fmla="*/ 2147483647 w 45"/>
              <a:gd name="T11" fmla="*/ 0 h 12"/>
              <a:gd name="T12" fmla="*/ 2147483647 w 45"/>
              <a:gd name="T13" fmla="*/ 0 h 12"/>
              <a:gd name="T14" fmla="*/ 0 60000 65536"/>
              <a:gd name="T15" fmla="*/ 0 60000 65536"/>
              <a:gd name="T16" fmla="*/ 0 60000 65536"/>
              <a:gd name="T17" fmla="*/ 0 60000 65536"/>
              <a:gd name="T18" fmla="*/ 0 60000 65536"/>
              <a:gd name="T19" fmla="*/ 0 60000 65536"/>
              <a:gd name="T20" fmla="*/ 0 60000 65536"/>
              <a:gd name="T21" fmla="*/ 0 w 45"/>
              <a:gd name="T22" fmla="*/ 0 h 12"/>
              <a:gd name="T23" fmla="*/ 45 w 4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2">
                <a:moveTo>
                  <a:pt x="7" y="0"/>
                </a:moveTo>
                <a:lnTo>
                  <a:pt x="44" y="4"/>
                </a:lnTo>
                <a:lnTo>
                  <a:pt x="34" y="11"/>
                </a:lnTo>
                <a:lnTo>
                  <a:pt x="20" y="10"/>
                </a:lnTo>
                <a:lnTo>
                  <a:pt x="0" y="9"/>
                </a:lnTo>
                <a:lnTo>
                  <a:pt x="6" y="0"/>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6" name="Freeform 271"/>
          <p:cNvSpPr>
            <a:spLocks noChangeAspect="1"/>
          </p:cNvSpPr>
          <p:nvPr/>
        </p:nvSpPr>
        <p:spPr bwMode="auto">
          <a:xfrm>
            <a:off x="8109439" y="1571625"/>
            <a:ext cx="36635" cy="12700"/>
          </a:xfrm>
          <a:custGeom>
            <a:avLst/>
            <a:gdLst>
              <a:gd name="T0" fmla="*/ 0 w 22"/>
              <a:gd name="T1" fmla="*/ 0 h 10"/>
              <a:gd name="T2" fmla="*/ 2147483647 w 22"/>
              <a:gd name="T3" fmla="*/ 2147483647 h 10"/>
              <a:gd name="T4" fmla="*/ 2147483647 w 22"/>
              <a:gd name="T5" fmla="*/ 2147483647 h 10"/>
              <a:gd name="T6" fmla="*/ 0 w 22"/>
              <a:gd name="T7" fmla="*/ 2147483647 h 10"/>
              <a:gd name="T8" fmla="*/ 0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0" y="0"/>
                </a:moveTo>
                <a:lnTo>
                  <a:pt x="21" y="6"/>
                </a:lnTo>
                <a:lnTo>
                  <a:pt x="15" y="9"/>
                </a:lnTo>
                <a:lnTo>
                  <a:pt x="0" y="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7" name="Freeform 272"/>
          <p:cNvSpPr>
            <a:spLocks noChangeAspect="1"/>
          </p:cNvSpPr>
          <p:nvPr/>
        </p:nvSpPr>
        <p:spPr bwMode="auto">
          <a:xfrm>
            <a:off x="8440618" y="2176558"/>
            <a:ext cx="16120" cy="20637"/>
          </a:xfrm>
          <a:custGeom>
            <a:avLst/>
            <a:gdLst>
              <a:gd name="T0" fmla="*/ 2147483647 w 9"/>
              <a:gd name="T1" fmla="*/ 0 h 14"/>
              <a:gd name="T2" fmla="*/ 0 w 9"/>
              <a:gd name="T3" fmla="*/ 2147483647 h 14"/>
              <a:gd name="T4" fmla="*/ 2147483647 w 9"/>
              <a:gd name="T5" fmla="*/ 2147483647 h 14"/>
              <a:gd name="T6" fmla="*/ 2147483647 w 9"/>
              <a:gd name="T7" fmla="*/ 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2" y="0"/>
                </a:moveTo>
                <a:lnTo>
                  <a:pt x="0" y="13"/>
                </a:lnTo>
                <a:lnTo>
                  <a:pt x="8" y="7"/>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8" name="Freeform 273"/>
          <p:cNvSpPr>
            <a:spLocks noChangeAspect="1"/>
          </p:cNvSpPr>
          <p:nvPr/>
        </p:nvSpPr>
        <p:spPr bwMode="auto">
          <a:xfrm>
            <a:off x="7458855" y="1498695"/>
            <a:ext cx="27843" cy="11113"/>
          </a:xfrm>
          <a:custGeom>
            <a:avLst/>
            <a:gdLst>
              <a:gd name="T0" fmla="*/ 2147483647 w 16"/>
              <a:gd name="T1" fmla="*/ 2147483647 h 7"/>
              <a:gd name="T2" fmla="*/ 2147483647 w 16"/>
              <a:gd name="T3" fmla="*/ 0 h 7"/>
              <a:gd name="T4" fmla="*/ 2147483647 w 16"/>
              <a:gd name="T5" fmla="*/ 2147483647 h 7"/>
              <a:gd name="T6" fmla="*/ 0 w 16"/>
              <a:gd name="T7" fmla="*/ 2147483647 h 7"/>
              <a:gd name="T8" fmla="*/ 2147483647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5" y="1"/>
                </a:moveTo>
                <a:lnTo>
                  <a:pt x="14" y="0"/>
                </a:lnTo>
                <a:lnTo>
                  <a:pt x="15" y="5"/>
                </a:lnTo>
                <a:lnTo>
                  <a:pt x="0" y="6"/>
                </a:lnTo>
                <a:lnTo>
                  <a:pt x="5"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49" name="Freeform 274"/>
          <p:cNvSpPr>
            <a:spLocks noChangeAspect="1"/>
          </p:cNvSpPr>
          <p:nvPr/>
        </p:nvSpPr>
        <p:spPr bwMode="auto">
          <a:xfrm>
            <a:off x="7444201" y="1459008"/>
            <a:ext cx="74735" cy="22225"/>
          </a:xfrm>
          <a:custGeom>
            <a:avLst/>
            <a:gdLst>
              <a:gd name="T0" fmla="*/ 2147483647 w 48"/>
              <a:gd name="T1" fmla="*/ 0 h 14"/>
              <a:gd name="T2" fmla="*/ 2147483647 w 48"/>
              <a:gd name="T3" fmla="*/ 2147483647 h 14"/>
              <a:gd name="T4" fmla="*/ 2147483647 w 48"/>
              <a:gd name="T5" fmla="*/ 2147483647 h 14"/>
              <a:gd name="T6" fmla="*/ 0 w 48"/>
              <a:gd name="T7" fmla="*/ 2147483647 h 14"/>
              <a:gd name="T8" fmla="*/ 2147483647 w 48"/>
              <a:gd name="T9" fmla="*/ 0 h 14"/>
              <a:gd name="T10" fmla="*/ 0 60000 65536"/>
              <a:gd name="T11" fmla="*/ 0 60000 65536"/>
              <a:gd name="T12" fmla="*/ 0 60000 65536"/>
              <a:gd name="T13" fmla="*/ 0 60000 65536"/>
              <a:gd name="T14" fmla="*/ 0 60000 65536"/>
              <a:gd name="T15" fmla="*/ 0 w 48"/>
              <a:gd name="T16" fmla="*/ 0 h 14"/>
              <a:gd name="T17" fmla="*/ 48 w 48"/>
              <a:gd name="T18" fmla="*/ 14 h 14"/>
            </a:gdLst>
            <a:ahLst/>
            <a:cxnLst>
              <a:cxn ang="T10">
                <a:pos x="T0" y="T1"/>
              </a:cxn>
              <a:cxn ang="T11">
                <a:pos x="T2" y="T3"/>
              </a:cxn>
              <a:cxn ang="T12">
                <a:pos x="T4" y="T5"/>
              </a:cxn>
              <a:cxn ang="T13">
                <a:pos x="T6" y="T7"/>
              </a:cxn>
              <a:cxn ang="T14">
                <a:pos x="T8" y="T9"/>
              </a:cxn>
            </a:cxnLst>
            <a:rect l="T15" t="T16" r="T17" b="T18"/>
            <a:pathLst>
              <a:path w="48" h="14">
                <a:moveTo>
                  <a:pt x="6" y="0"/>
                </a:moveTo>
                <a:lnTo>
                  <a:pt x="21" y="2"/>
                </a:lnTo>
                <a:lnTo>
                  <a:pt x="47" y="13"/>
                </a:lnTo>
                <a:lnTo>
                  <a:pt x="0" y="11"/>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0" name="Freeform 275"/>
          <p:cNvSpPr>
            <a:spLocks noChangeAspect="1"/>
          </p:cNvSpPr>
          <p:nvPr/>
        </p:nvSpPr>
        <p:spPr bwMode="auto">
          <a:xfrm>
            <a:off x="7422173" y="1452658"/>
            <a:ext cx="17585" cy="7937"/>
          </a:xfrm>
          <a:custGeom>
            <a:avLst/>
            <a:gdLst>
              <a:gd name="T0" fmla="*/ 2147483647 w 11"/>
              <a:gd name="T1" fmla="*/ 0 h 5"/>
              <a:gd name="T2" fmla="*/ 0 w 11"/>
              <a:gd name="T3" fmla="*/ 0 h 5"/>
              <a:gd name="T4" fmla="*/ 2147483647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0" y="0"/>
                </a:moveTo>
                <a:lnTo>
                  <a:pt x="0" y="0"/>
                </a:lnTo>
                <a:lnTo>
                  <a:pt x="10" y="4"/>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1" name="Freeform 276"/>
          <p:cNvSpPr>
            <a:spLocks noChangeAspect="1"/>
          </p:cNvSpPr>
          <p:nvPr/>
        </p:nvSpPr>
        <p:spPr bwMode="auto">
          <a:xfrm>
            <a:off x="7488163" y="1420908"/>
            <a:ext cx="102577" cy="20637"/>
          </a:xfrm>
          <a:custGeom>
            <a:avLst/>
            <a:gdLst>
              <a:gd name="T0" fmla="*/ 0 w 66"/>
              <a:gd name="T1" fmla="*/ 0 h 15"/>
              <a:gd name="T2" fmla="*/ 2147483647 w 66"/>
              <a:gd name="T3" fmla="*/ 2147483647 h 15"/>
              <a:gd name="T4" fmla="*/ 2147483647 w 66"/>
              <a:gd name="T5" fmla="*/ 2147483647 h 15"/>
              <a:gd name="T6" fmla="*/ 2147483647 w 66"/>
              <a:gd name="T7" fmla="*/ 2147483647 h 15"/>
              <a:gd name="T8" fmla="*/ 0 w 66"/>
              <a:gd name="T9" fmla="*/ 0 h 15"/>
              <a:gd name="T10" fmla="*/ 0 60000 65536"/>
              <a:gd name="T11" fmla="*/ 0 60000 65536"/>
              <a:gd name="T12" fmla="*/ 0 60000 65536"/>
              <a:gd name="T13" fmla="*/ 0 60000 65536"/>
              <a:gd name="T14" fmla="*/ 0 60000 65536"/>
              <a:gd name="T15" fmla="*/ 0 w 66"/>
              <a:gd name="T16" fmla="*/ 0 h 15"/>
              <a:gd name="T17" fmla="*/ 66 w 66"/>
              <a:gd name="T18" fmla="*/ 15 h 15"/>
            </a:gdLst>
            <a:ahLst/>
            <a:cxnLst>
              <a:cxn ang="T10">
                <a:pos x="T0" y="T1"/>
              </a:cxn>
              <a:cxn ang="T11">
                <a:pos x="T2" y="T3"/>
              </a:cxn>
              <a:cxn ang="T12">
                <a:pos x="T4" y="T5"/>
              </a:cxn>
              <a:cxn ang="T13">
                <a:pos x="T6" y="T7"/>
              </a:cxn>
              <a:cxn ang="T14">
                <a:pos x="T8" y="T9"/>
              </a:cxn>
            </a:cxnLst>
            <a:rect l="T15" t="T16" r="T17" b="T18"/>
            <a:pathLst>
              <a:path w="66" h="15">
                <a:moveTo>
                  <a:pt x="0" y="0"/>
                </a:moveTo>
                <a:lnTo>
                  <a:pt x="65" y="8"/>
                </a:lnTo>
                <a:lnTo>
                  <a:pt x="51" y="14"/>
                </a:lnTo>
                <a:lnTo>
                  <a:pt x="20" y="1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2" name="Freeform 277"/>
          <p:cNvSpPr>
            <a:spLocks noChangeAspect="1"/>
          </p:cNvSpPr>
          <p:nvPr/>
        </p:nvSpPr>
        <p:spPr bwMode="auto">
          <a:xfrm>
            <a:off x="7414849" y="1409700"/>
            <a:ext cx="61546" cy="25400"/>
          </a:xfrm>
          <a:custGeom>
            <a:avLst/>
            <a:gdLst>
              <a:gd name="T0" fmla="*/ 2147483647 w 39"/>
              <a:gd name="T1" fmla="*/ 2147483647 h 16"/>
              <a:gd name="T2" fmla="*/ 2147483647 w 39"/>
              <a:gd name="T3" fmla="*/ 2147483647 h 16"/>
              <a:gd name="T4" fmla="*/ 2147483647 w 39"/>
              <a:gd name="T5" fmla="*/ 2147483647 h 16"/>
              <a:gd name="T6" fmla="*/ 0 w 39"/>
              <a:gd name="T7" fmla="*/ 0 h 16"/>
              <a:gd name="T8" fmla="*/ 2147483647 w 39"/>
              <a:gd name="T9" fmla="*/ 2147483647 h 16"/>
              <a:gd name="T10" fmla="*/ 0 60000 65536"/>
              <a:gd name="T11" fmla="*/ 0 60000 65536"/>
              <a:gd name="T12" fmla="*/ 0 60000 65536"/>
              <a:gd name="T13" fmla="*/ 0 60000 65536"/>
              <a:gd name="T14" fmla="*/ 0 60000 65536"/>
              <a:gd name="T15" fmla="*/ 0 w 39"/>
              <a:gd name="T16" fmla="*/ 0 h 16"/>
              <a:gd name="T17" fmla="*/ 39 w 39"/>
              <a:gd name="T18" fmla="*/ 16 h 16"/>
            </a:gdLst>
            <a:ahLst/>
            <a:cxnLst>
              <a:cxn ang="T10">
                <a:pos x="T0" y="T1"/>
              </a:cxn>
              <a:cxn ang="T11">
                <a:pos x="T2" y="T3"/>
              </a:cxn>
              <a:cxn ang="T12">
                <a:pos x="T4" y="T5"/>
              </a:cxn>
              <a:cxn ang="T13">
                <a:pos x="T6" y="T7"/>
              </a:cxn>
              <a:cxn ang="T14">
                <a:pos x="T8" y="T9"/>
              </a:cxn>
            </a:cxnLst>
            <a:rect l="T15" t="T16" r="T17" b="T18"/>
            <a:pathLst>
              <a:path w="39" h="16">
                <a:moveTo>
                  <a:pt x="38" y="6"/>
                </a:moveTo>
                <a:lnTo>
                  <a:pt x="19" y="15"/>
                </a:lnTo>
                <a:lnTo>
                  <a:pt x="5" y="8"/>
                </a:lnTo>
                <a:lnTo>
                  <a:pt x="0" y="0"/>
                </a:lnTo>
                <a:lnTo>
                  <a:pt x="38"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3" name="Freeform 278"/>
          <p:cNvSpPr>
            <a:spLocks noChangeAspect="1"/>
          </p:cNvSpPr>
          <p:nvPr/>
        </p:nvSpPr>
        <p:spPr bwMode="auto">
          <a:xfrm>
            <a:off x="7307873" y="1401858"/>
            <a:ext cx="145073" cy="39687"/>
          </a:xfrm>
          <a:custGeom>
            <a:avLst/>
            <a:gdLst>
              <a:gd name="T0" fmla="*/ 2147483647 w 90"/>
              <a:gd name="T1" fmla="*/ 2147483647 h 26"/>
              <a:gd name="T2" fmla="*/ 2147483647 w 90"/>
              <a:gd name="T3" fmla="*/ 2147483647 h 26"/>
              <a:gd name="T4" fmla="*/ 0 w 90"/>
              <a:gd name="T5" fmla="*/ 2147483647 h 26"/>
              <a:gd name="T6" fmla="*/ 2147483647 w 90"/>
              <a:gd name="T7" fmla="*/ 0 h 26"/>
              <a:gd name="T8" fmla="*/ 2147483647 w 90"/>
              <a:gd name="T9" fmla="*/ 2147483647 h 26"/>
              <a:gd name="T10" fmla="*/ 2147483647 w 90"/>
              <a:gd name="T11" fmla="*/ 2147483647 h 26"/>
              <a:gd name="T12" fmla="*/ 2147483647 w 90"/>
              <a:gd name="T13" fmla="*/ 2147483647 h 26"/>
              <a:gd name="T14" fmla="*/ 2147483647 w 90"/>
              <a:gd name="T15" fmla="*/ 2147483647 h 26"/>
              <a:gd name="T16" fmla="*/ 2147483647 w 90"/>
              <a:gd name="T17" fmla="*/ 2147483647 h 26"/>
              <a:gd name="T18" fmla="*/ 2147483647 w 90"/>
              <a:gd name="T19" fmla="*/ 2147483647 h 26"/>
              <a:gd name="T20" fmla="*/ 2147483647 w 90"/>
              <a:gd name="T21" fmla="*/ 2147483647 h 26"/>
              <a:gd name="T22" fmla="*/ 2147483647 w 90"/>
              <a:gd name="T23" fmla="*/ 2147483647 h 26"/>
              <a:gd name="T24" fmla="*/ 2147483647 w 90"/>
              <a:gd name="T25" fmla="*/ 2147483647 h 26"/>
              <a:gd name="T26" fmla="*/ 2147483647 w 90"/>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26"/>
              <a:gd name="T44" fmla="*/ 90 w 90"/>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26">
                <a:moveTo>
                  <a:pt x="3" y="11"/>
                </a:moveTo>
                <a:lnTo>
                  <a:pt x="7" y="5"/>
                </a:lnTo>
                <a:lnTo>
                  <a:pt x="0" y="3"/>
                </a:lnTo>
                <a:lnTo>
                  <a:pt x="13" y="0"/>
                </a:lnTo>
                <a:lnTo>
                  <a:pt x="32" y="5"/>
                </a:lnTo>
                <a:lnTo>
                  <a:pt x="48" y="11"/>
                </a:lnTo>
                <a:lnTo>
                  <a:pt x="39" y="2"/>
                </a:lnTo>
                <a:lnTo>
                  <a:pt x="48" y="2"/>
                </a:lnTo>
                <a:lnTo>
                  <a:pt x="65" y="8"/>
                </a:lnTo>
                <a:lnTo>
                  <a:pt x="67" y="13"/>
                </a:lnTo>
                <a:lnTo>
                  <a:pt x="76" y="17"/>
                </a:lnTo>
                <a:lnTo>
                  <a:pt x="89" y="25"/>
                </a:lnTo>
                <a:lnTo>
                  <a:pt x="31" y="24"/>
                </a:lnTo>
                <a:lnTo>
                  <a:pt x="3"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4" name="Freeform 279"/>
          <p:cNvSpPr>
            <a:spLocks noChangeAspect="1"/>
          </p:cNvSpPr>
          <p:nvPr/>
        </p:nvSpPr>
        <p:spPr bwMode="auto">
          <a:xfrm>
            <a:off x="7280031" y="1409700"/>
            <a:ext cx="19050" cy="12700"/>
          </a:xfrm>
          <a:custGeom>
            <a:avLst/>
            <a:gdLst>
              <a:gd name="T0" fmla="*/ 2147483647 w 11"/>
              <a:gd name="T1" fmla="*/ 2147483647 h 10"/>
              <a:gd name="T2" fmla="*/ 2147483647 w 11"/>
              <a:gd name="T3" fmla="*/ 2147483647 h 10"/>
              <a:gd name="T4" fmla="*/ 0 w 11"/>
              <a:gd name="T5" fmla="*/ 0 h 10"/>
              <a:gd name="T6" fmla="*/ 2147483647 w 11"/>
              <a:gd name="T7" fmla="*/ 2147483647 h 10"/>
              <a:gd name="T8" fmla="*/ 0 60000 65536"/>
              <a:gd name="T9" fmla="*/ 0 60000 65536"/>
              <a:gd name="T10" fmla="*/ 0 60000 65536"/>
              <a:gd name="T11" fmla="*/ 0 60000 65536"/>
              <a:gd name="T12" fmla="*/ 0 w 11"/>
              <a:gd name="T13" fmla="*/ 0 h 10"/>
              <a:gd name="T14" fmla="*/ 11 w 11"/>
              <a:gd name="T15" fmla="*/ 10 h 10"/>
            </a:gdLst>
            <a:ahLst/>
            <a:cxnLst>
              <a:cxn ang="T8">
                <a:pos x="T0" y="T1"/>
              </a:cxn>
              <a:cxn ang="T9">
                <a:pos x="T2" y="T3"/>
              </a:cxn>
              <a:cxn ang="T10">
                <a:pos x="T4" y="T5"/>
              </a:cxn>
              <a:cxn ang="T11">
                <a:pos x="T6" y="T7"/>
              </a:cxn>
            </a:cxnLst>
            <a:rect l="T12" t="T13" r="T14" b="T15"/>
            <a:pathLst>
              <a:path w="11" h="10">
                <a:moveTo>
                  <a:pt x="10" y="7"/>
                </a:moveTo>
                <a:lnTo>
                  <a:pt x="8" y="9"/>
                </a:lnTo>
                <a:lnTo>
                  <a:pt x="0" y="0"/>
                </a:lnTo>
                <a:lnTo>
                  <a:pt x="10"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5" name="Freeform 280"/>
          <p:cNvSpPr>
            <a:spLocks noChangeAspect="1"/>
          </p:cNvSpPr>
          <p:nvPr/>
        </p:nvSpPr>
        <p:spPr bwMode="auto">
          <a:xfrm>
            <a:off x="8386397" y="1900241"/>
            <a:ext cx="23446" cy="22225"/>
          </a:xfrm>
          <a:custGeom>
            <a:avLst/>
            <a:gdLst>
              <a:gd name="T0" fmla="*/ 2147483647 w 15"/>
              <a:gd name="T1" fmla="*/ 0 h 14"/>
              <a:gd name="T2" fmla="*/ 0 w 15"/>
              <a:gd name="T3" fmla="*/ 2147483647 h 14"/>
              <a:gd name="T4" fmla="*/ 2147483647 w 15"/>
              <a:gd name="T5" fmla="*/ 2147483647 h 14"/>
              <a:gd name="T6" fmla="*/ 2147483647 w 15"/>
              <a:gd name="T7" fmla="*/ 2147483647 h 14"/>
              <a:gd name="T8" fmla="*/ 2147483647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6" y="0"/>
                </a:moveTo>
                <a:lnTo>
                  <a:pt x="0" y="3"/>
                </a:lnTo>
                <a:lnTo>
                  <a:pt x="7" y="13"/>
                </a:lnTo>
                <a:lnTo>
                  <a:pt x="14" y="3"/>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6" name="Freeform 281"/>
          <p:cNvSpPr>
            <a:spLocks noChangeAspect="1"/>
          </p:cNvSpPr>
          <p:nvPr/>
        </p:nvSpPr>
        <p:spPr bwMode="auto">
          <a:xfrm>
            <a:off x="7907219" y="2028828"/>
            <a:ext cx="14654" cy="17463"/>
          </a:xfrm>
          <a:custGeom>
            <a:avLst/>
            <a:gdLst>
              <a:gd name="T0" fmla="*/ 2147483647 w 10"/>
              <a:gd name="T1" fmla="*/ 2147483647 h 13"/>
              <a:gd name="T2" fmla="*/ 2147483647 w 10"/>
              <a:gd name="T3" fmla="*/ 2147483647 h 13"/>
              <a:gd name="T4" fmla="*/ 2147483647 w 10"/>
              <a:gd name="T5" fmla="*/ 2147483647 h 13"/>
              <a:gd name="T6" fmla="*/ 0 w 10"/>
              <a:gd name="T7" fmla="*/ 0 h 13"/>
              <a:gd name="T8" fmla="*/ 2147483647 w 10"/>
              <a:gd name="T9" fmla="*/ 2147483647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9"/>
                </a:moveTo>
                <a:lnTo>
                  <a:pt x="9" y="12"/>
                </a:lnTo>
                <a:lnTo>
                  <a:pt x="9" y="3"/>
                </a:lnTo>
                <a:lnTo>
                  <a:pt x="0" y="0"/>
                </a:lnTo>
                <a:lnTo>
                  <a:pt x="1"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7" name="Freeform 282"/>
          <p:cNvSpPr>
            <a:spLocks noChangeAspect="1"/>
          </p:cNvSpPr>
          <p:nvPr/>
        </p:nvSpPr>
        <p:spPr bwMode="auto">
          <a:xfrm>
            <a:off x="8037639" y="2054225"/>
            <a:ext cx="209550" cy="280988"/>
          </a:xfrm>
          <a:custGeom>
            <a:avLst/>
            <a:gdLst>
              <a:gd name="T0" fmla="*/ 2147483647 w 132"/>
              <a:gd name="T1" fmla="*/ 0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2147483647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0 w 132"/>
              <a:gd name="T37" fmla="*/ 2147483647 h 190"/>
              <a:gd name="T38" fmla="*/ 2147483647 w 132"/>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
              <a:gd name="T61" fmla="*/ 0 h 190"/>
              <a:gd name="T62" fmla="*/ 132 w 132"/>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 h="190">
                <a:moveTo>
                  <a:pt x="3" y="0"/>
                </a:moveTo>
                <a:lnTo>
                  <a:pt x="36" y="34"/>
                </a:lnTo>
                <a:lnTo>
                  <a:pt x="56" y="62"/>
                </a:lnTo>
                <a:lnTo>
                  <a:pt x="117" y="126"/>
                </a:lnTo>
                <a:lnTo>
                  <a:pt x="95" y="114"/>
                </a:lnTo>
                <a:lnTo>
                  <a:pt x="85" y="116"/>
                </a:lnTo>
                <a:lnTo>
                  <a:pt x="98" y="151"/>
                </a:lnTo>
                <a:lnTo>
                  <a:pt x="123" y="171"/>
                </a:lnTo>
                <a:lnTo>
                  <a:pt x="131" y="185"/>
                </a:lnTo>
                <a:lnTo>
                  <a:pt x="110" y="174"/>
                </a:lnTo>
                <a:lnTo>
                  <a:pt x="113" y="189"/>
                </a:lnTo>
                <a:lnTo>
                  <a:pt x="100" y="174"/>
                </a:lnTo>
                <a:lnTo>
                  <a:pt x="87" y="142"/>
                </a:lnTo>
                <a:lnTo>
                  <a:pt x="74" y="128"/>
                </a:lnTo>
                <a:lnTo>
                  <a:pt x="44" y="70"/>
                </a:lnTo>
                <a:lnTo>
                  <a:pt x="20" y="45"/>
                </a:lnTo>
                <a:lnTo>
                  <a:pt x="6" y="20"/>
                </a:lnTo>
                <a:lnTo>
                  <a:pt x="12" y="15"/>
                </a:lnTo>
                <a:lnTo>
                  <a:pt x="0" y="1"/>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8" name="Freeform 283"/>
          <p:cNvSpPr>
            <a:spLocks noChangeAspect="1"/>
          </p:cNvSpPr>
          <p:nvPr/>
        </p:nvSpPr>
        <p:spPr bwMode="auto">
          <a:xfrm>
            <a:off x="6563464" y="1319213"/>
            <a:ext cx="93785" cy="38100"/>
          </a:xfrm>
          <a:custGeom>
            <a:avLst/>
            <a:gdLst>
              <a:gd name="T0" fmla="*/ 2147483647 w 58"/>
              <a:gd name="T1" fmla="*/ 2147483647 h 26"/>
              <a:gd name="T2" fmla="*/ 2147483647 w 58"/>
              <a:gd name="T3" fmla="*/ 0 h 26"/>
              <a:gd name="T4" fmla="*/ 2147483647 w 58"/>
              <a:gd name="T5" fmla="*/ 2147483647 h 26"/>
              <a:gd name="T6" fmla="*/ 2147483647 w 58"/>
              <a:gd name="T7" fmla="*/ 2147483647 h 26"/>
              <a:gd name="T8" fmla="*/ 2147483647 w 58"/>
              <a:gd name="T9" fmla="*/ 2147483647 h 26"/>
              <a:gd name="T10" fmla="*/ 2147483647 w 58"/>
              <a:gd name="T11" fmla="*/ 2147483647 h 26"/>
              <a:gd name="T12" fmla="*/ 2147483647 w 58"/>
              <a:gd name="T13" fmla="*/ 2147483647 h 26"/>
              <a:gd name="T14" fmla="*/ 2147483647 w 58"/>
              <a:gd name="T15" fmla="*/ 2147483647 h 26"/>
              <a:gd name="T16" fmla="*/ 0 w 58"/>
              <a:gd name="T17" fmla="*/ 2147483647 h 26"/>
              <a:gd name="T18" fmla="*/ 2147483647 w 58"/>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6"/>
              <a:gd name="T32" fmla="*/ 58 w 5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6">
                <a:moveTo>
                  <a:pt x="1" y="16"/>
                </a:moveTo>
                <a:lnTo>
                  <a:pt x="11" y="0"/>
                </a:lnTo>
                <a:lnTo>
                  <a:pt x="20" y="1"/>
                </a:lnTo>
                <a:lnTo>
                  <a:pt x="23" y="8"/>
                </a:lnTo>
                <a:lnTo>
                  <a:pt x="33" y="3"/>
                </a:lnTo>
                <a:lnTo>
                  <a:pt x="57" y="12"/>
                </a:lnTo>
                <a:lnTo>
                  <a:pt x="57" y="20"/>
                </a:lnTo>
                <a:lnTo>
                  <a:pt x="9" y="25"/>
                </a:lnTo>
                <a:lnTo>
                  <a:pt x="0" y="24"/>
                </a:lnTo>
                <a:lnTo>
                  <a:pt x="1"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59" name="Freeform 284"/>
          <p:cNvSpPr>
            <a:spLocks noChangeAspect="1"/>
          </p:cNvSpPr>
          <p:nvPr/>
        </p:nvSpPr>
        <p:spPr bwMode="auto">
          <a:xfrm>
            <a:off x="7340160" y="3186113"/>
            <a:ext cx="224203" cy="519112"/>
          </a:xfrm>
          <a:custGeom>
            <a:avLst/>
            <a:gdLst>
              <a:gd name="T0" fmla="*/ 2147483647 w 139"/>
              <a:gd name="T1" fmla="*/ 2147483647 h 354"/>
              <a:gd name="T2" fmla="*/ 2147483647 w 139"/>
              <a:gd name="T3" fmla="*/ 2147483647 h 354"/>
              <a:gd name="T4" fmla="*/ 2147483647 w 139"/>
              <a:gd name="T5" fmla="*/ 2147483647 h 354"/>
              <a:gd name="T6" fmla="*/ 2147483647 w 139"/>
              <a:gd name="T7" fmla="*/ 2147483647 h 354"/>
              <a:gd name="T8" fmla="*/ 2147483647 w 139"/>
              <a:gd name="T9" fmla="*/ 2147483647 h 354"/>
              <a:gd name="T10" fmla="*/ 2147483647 w 139"/>
              <a:gd name="T11" fmla="*/ 2147483647 h 354"/>
              <a:gd name="T12" fmla="*/ 2147483647 w 139"/>
              <a:gd name="T13" fmla="*/ 2147483647 h 354"/>
              <a:gd name="T14" fmla="*/ 2147483647 w 139"/>
              <a:gd name="T15" fmla="*/ 2147483647 h 354"/>
              <a:gd name="T16" fmla="*/ 2147483647 w 139"/>
              <a:gd name="T17" fmla="*/ 2147483647 h 354"/>
              <a:gd name="T18" fmla="*/ 2147483647 w 139"/>
              <a:gd name="T19" fmla="*/ 2147483647 h 354"/>
              <a:gd name="T20" fmla="*/ 2147483647 w 139"/>
              <a:gd name="T21" fmla="*/ 2147483647 h 354"/>
              <a:gd name="T22" fmla="*/ 2147483647 w 139"/>
              <a:gd name="T23" fmla="*/ 2147483647 h 354"/>
              <a:gd name="T24" fmla="*/ 2147483647 w 139"/>
              <a:gd name="T25" fmla="*/ 2147483647 h 354"/>
              <a:gd name="T26" fmla="*/ 2147483647 w 139"/>
              <a:gd name="T27" fmla="*/ 2147483647 h 354"/>
              <a:gd name="T28" fmla="*/ 2147483647 w 139"/>
              <a:gd name="T29" fmla="*/ 2147483647 h 354"/>
              <a:gd name="T30" fmla="*/ 2147483647 w 139"/>
              <a:gd name="T31" fmla="*/ 2147483647 h 354"/>
              <a:gd name="T32" fmla="*/ 2147483647 w 139"/>
              <a:gd name="T33" fmla="*/ 2147483647 h 354"/>
              <a:gd name="T34" fmla="*/ 2147483647 w 139"/>
              <a:gd name="T35" fmla="*/ 2147483647 h 354"/>
              <a:gd name="T36" fmla="*/ 2147483647 w 139"/>
              <a:gd name="T37" fmla="*/ 2147483647 h 354"/>
              <a:gd name="T38" fmla="*/ 2147483647 w 139"/>
              <a:gd name="T39" fmla="*/ 2147483647 h 354"/>
              <a:gd name="T40" fmla="*/ 2147483647 w 139"/>
              <a:gd name="T41" fmla="*/ 2147483647 h 354"/>
              <a:gd name="T42" fmla="*/ 2147483647 w 139"/>
              <a:gd name="T43" fmla="*/ 2147483647 h 354"/>
              <a:gd name="T44" fmla="*/ 2147483647 w 139"/>
              <a:gd name="T45" fmla="*/ 2147483647 h 354"/>
              <a:gd name="T46" fmla="*/ 2147483647 w 139"/>
              <a:gd name="T47" fmla="*/ 2147483647 h 354"/>
              <a:gd name="T48" fmla="*/ 2147483647 w 139"/>
              <a:gd name="T49" fmla="*/ 2147483647 h 354"/>
              <a:gd name="T50" fmla="*/ 0 w 139"/>
              <a:gd name="T51" fmla="*/ 2147483647 h 354"/>
              <a:gd name="T52" fmla="*/ 2147483647 w 139"/>
              <a:gd name="T53" fmla="*/ 2147483647 h 354"/>
              <a:gd name="T54" fmla="*/ 2147483647 w 139"/>
              <a:gd name="T55" fmla="*/ 2147483647 h 354"/>
              <a:gd name="T56" fmla="*/ 2147483647 w 139"/>
              <a:gd name="T57" fmla="*/ 0 h 354"/>
              <a:gd name="T58" fmla="*/ 2147483647 w 139"/>
              <a:gd name="T59" fmla="*/ 2147483647 h 354"/>
              <a:gd name="T60" fmla="*/ 2147483647 w 139"/>
              <a:gd name="T61" fmla="*/ 2147483647 h 354"/>
              <a:gd name="T62" fmla="*/ 2147483647 w 139"/>
              <a:gd name="T63" fmla="*/ 2147483647 h 354"/>
              <a:gd name="T64" fmla="*/ 2147483647 w 139"/>
              <a:gd name="T65" fmla="*/ 2147483647 h 354"/>
              <a:gd name="T66" fmla="*/ 2147483647 w 139"/>
              <a:gd name="T67" fmla="*/ 2147483647 h 354"/>
              <a:gd name="T68" fmla="*/ 2147483647 w 139"/>
              <a:gd name="T69" fmla="*/ 2147483647 h 354"/>
              <a:gd name="T70" fmla="*/ 2147483647 w 139"/>
              <a:gd name="T71" fmla="*/ 2147483647 h 354"/>
              <a:gd name="T72" fmla="*/ 2147483647 w 139"/>
              <a:gd name="T73" fmla="*/ 2147483647 h 354"/>
              <a:gd name="T74" fmla="*/ 2147483647 w 139"/>
              <a:gd name="T75" fmla="*/ 2147483647 h 354"/>
              <a:gd name="T76" fmla="*/ 2147483647 w 139"/>
              <a:gd name="T77" fmla="*/ 2147483647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9"/>
              <a:gd name="T118" fmla="*/ 0 h 354"/>
              <a:gd name="T119" fmla="*/ 139 w 139"/>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9" h="354">
                <a:moveTo>
                  <a:pt x="137" y="151"/>
                </a:moveTo>
                <a:lnTo>
                  <a:pt x="104" y="149"/>
                </a:lnTo>
                <a:lnTo>
                  <a:pt x="94" y="162"/>
                </a:lnTo>
                <a:lnTo>
                  <a:pt x="90" y="175"/>
                </a:lnTo>
                <a:lnTo>
                  <a:pt x="104" y="214"/>
                </a:lnTo>
                <a:lnTo>
                  <a:pt x="84" y="191"/>
                </a:lnTo>
                <a:lnTo>
                  <a:pt x="68" y="191"/>
                </a:lnTo>
                <a:lnTo>
                  <a:pt x="66" y="170"/>
                </a:lnTo>
                <a:lnTo>
                  <a:pt x="54" y="169"/>
                </a:lnTo>
                <a:lnTo>
                  <a:pt x="41" y="245"/>
                </a:lnTo>
                <a:lnTo>
                  <a:pt x="45" y="270"/>
                </a:lnTo>
                <a:lnTo>
                  <a:pt x="54" y="270"/>
                </a:lnTo>
                <a:lnTo>
                  <a:pt x="69" y="316"/>
                </a:lnTo>
                <a:lnTo>
                  <a:pt x="97" y="342"/>
                </a:lnTo>
                <a:lnTo>
                  <a:pt x="82" y="353"/>
                </a:lnTo>
                <a:lnTo>
                  <a:pt x="77" y="336"/>
                </a:lnTo>
                <a:lnTo>
                  <a:pt x="62" y="330"/>
                </a:lnTo>
                <a:lnTo>
                  <a:pt x="64" y="336"/>
                </a:lnTo>
                <a:lnTo>
                  <a:pt x="35" y="293"/>
                </a:lnTo>
                <a:lnTo>
                  <a:pt x="30" y="294"/>
                </a:lnTo>
                <a:lnTo>
                  <a:pt x="33" y="248"/>
                </a:lnTo>
                <a:lnTo>
                  <a:pt x="47" y="208"/>
                </a:lnTo>
                <a:lnTo>
                  <a:pt x="33" y="158"/>
                </a:lnTo>
                <a:lnTo>
                  <a:pt x="18" y="138"/>
                </a:lnTo>
                <a:lnTo>
                  <a:pt x="25" y="107"/>
                </a:lnTo>
                <a:lnTo>
                  <a:pt x="0" y="54"/>
                </a:lnTo>
                <a:lnTo>
                  <a:pt x="4" y="26"/>
                </a:lnTo>
                <a:lnTo>
                  <a:pt x="16" y="24"/>
                </a:lnTo>
                <a:lnTo>
                  <a:pt x="38" y="0"/>
                </a:lnTo>
                <a:lnTo>
                  <a:pt x="46" y="23"/>
                </a:lnTo>
                <a:lnTo>
                  <a:pt x="56" y="25"/>
                </a:lnTo>
                <a:lnTo>
                  <a:pt x="58" y="74"/>
                </a:lnTo>
                <a:lnTo>
                  <a:pt x="71" y="60"/>
                </a:lnTo>
                <a:lnTo>
                  <a:pt x="85" y="67"/>
                </a:lnTo>
                <a:lnTo>
                  <a:pt x="99" y="54"/>
                </a:lnTo>
                <a:lnTo>
                  <a:pt x="117" y="73"/>
                </a:lnTo>
                <a:lnTo>
                  <a:pt x="125" y="103"/>
                </a:lnTo>
                <a:lnTo>
                  <a:pt x="138" y="119"/>
                </a:lnTo>
                <a:lnTo>
                  <a:pt x="137" y="151"/>
                </a:lnTo>
              </a:path>
            </a:pathLst>
          </a:custGeom>
          <a:solidFill>
            <a:srgbClr val="00525D"/>
          </a:solidFill>
          <a:ln w="12700" cap="rnd">
            <a:solidFill>
              <a:srgbClr val="00525D"/>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0" name="Freeform 285"/>
          <p:cNvSpPr>
            <a:spLocks noChangeAspect="1"/>
          </p:cNvSpPr>
          <p:nvPr/>
        </p:nvSpPr>
        <p:spPr bwMode="auto">
          <a:xfrm>
            <a:off x="7458808" y="3111595"/>
            <a:ext cx="228600" cy="504825"/>
          </a:xfrm>
          <a:custGeom>
            <a:avLst/>
            <a:gdLst>
              <a:gd name="T0" fmla="*/ 0 w 145"/>
              <a:gd name="T1" fmla="*/ 2147483647 h 343"/>
              <a:gd name="T2" fmla="*/ 2147483647 w 145"/>
              <a:gd name="T3" fmla="*/ 2147483647 h 343"/>
              <a:gd name="T4" fmla="*/ 2147483647 w 145"/>
              <a:gd name="T5" fmla="*/ 2147483647 h 343"/>
              <a:gd name="T6" fmla="*/ 2147483647 w 145"/>
              <a:gd name="T7" fmla="*/ 0 h 343"/>
              <a:gd name="T8" fmla="*/ 2147483647 w 145"/>
              <a:gd name="T9" fmla="*/ 2147483647 h 343"/>
              <a:gd name="T10" fmla="*/ 2147483647 w 145"/>
              <a:gd name="T11" fmla="*/ 2147483647 h 343"/>
              <a:gd name="T12" fmla="*/ 2147483647 w 145"/>
              <a:gd name="T13" fmla="*/ 2147483647 h 343"/>
              <a:gd name="T14" fmla="*/ 2147483647 w 145"/>
              <a:gd name="T15" fmla="*/ 2147483647 h 343"/>
              <a:gd name="T16" fmla="*/ 2147483647 w 145"/>
              <a:gd name="T17" fmla="*/ 2147483647 h 343"/>
              <a:gd name="T18" fmla="*/ 2147483647 w 145"/>
              <a:gd name="T19" fmla="*/ 2147483647 h 343"/>
              <a:gd name="T20" fmla="*/ 2147483647 w 145"/>
              <a:gd name="T21" fmla="*/ 2147483647 h 343"/>
              <a:gd name="T22" fmla="*/ 2147483647 w 145"/>
              <a:gd name="T23" fmla="*/ 2147483647 h 343"/>
              <a:gd name="T24" fmla="*/ 2147483647 w 145"/>
              <a:gd name="T25" fmla="*/ 2147483647 h 343"/>
              <a:gd name="T26" fmla="*/ 2147483647 w 145"/>
              <a:gd name="T27" fmla="*/ 2147483647 h 343"/>
              <a:gd name="T28" fmla="*/ 2147483647 w 145"/>
              <a:gd name="T29" fmla="*/ 2147483647 h 343"/>
              <a:gd name="T30" fmla="*/ 2147483647 w 145"/>
              <a:gd name="T31" fmla="*/ 2147483647 h 343"/>
              <a:gd name="T32" fmla="*/ 2147483647 w 145"/>
              <a:gd name="T33" fmla="*/ 2147483647 h 343"/>
              <a:gd name="T34" fmla="*/ 2147483647 w 145"/>
              <a:gd name="T35" fmla="*/ 2147483647 h 343"/>
              <a:gd name="T36" fmla="*/ 2147483647 w 145"/>
              <a:gd name="T37" fmla="*/ 2147483647 h 343"/>
              <a:gd name="T38" fmla="*/ 2147483647 w 145"/>
              <a:gd name="T39" fmla="*/ 2147483647 h 343"/>
              <a:gd name="T40" fmla="*/ 2147483647 w 145"/>
              <a:gd name="T41" fmla="*/ 2147483647 h 343"/>
              <a:gd name="T42" fmla="*/ 2147483647 w 145"/>
              <a:gd name="T43" fmla="*/ 2147483647 h 343"/>
              <a:gd name="T44" fmla="*/ 2147483647 w 145"/>
              <a:gd name="T45" fmla="*/ 2147483647 h 343"/>
              <a:gd name="T46" fmla="*/ 2147483647 w 145"/>
              <a:gd name="T47" fmla="*/ 2147483647 h 343"/>
              <a:gd name="T48" fmla="*/ 2147483647 w 145"/>
              <a:gd name="T49" fmla="*/ 2147483647 h 343"/>
              <a:gd name="T50" fmla="*/ 2147483647 w 145"/>
              <a:gd name="T51" fmla="*/ 2147483647 h 343"/>
              <a:gd name="T52" fmla="*/ 2147483647 w 145"/>
              <a:gd name="T53" fmla="*/ 2147483647 h 343"/>
              <a:gd name="T54" fmla="*/ 2147483647 w 145"/>
              <a:gd name="T55" fmla="*/ 2147483647 h 343"/>
              <a:gd name="T56" fmla="*/ 2147483647 w 145"/>
              <a:gd name="T57" fmla="*/ 2147483647 h 343"/>
              <a:gd name="T58" fmla="*/ 2147483647 w 145"/>
              <a:gd name="T59" fmla="*/ 2147483647 h 343"/>
              <a:gd name="T60" fmla="*/ 2147483647 w 145"/>
              <a:gd name="T61" fmla="*/ 2147483647 h 343"/>
              <a:gd name="T62" fmla="*/ 2147483647 w 145"/>
              <a:gd name="T63" fmla="*/ 2147483647 h 343"/>
              <a:gd name="T64" fmla="*/ 2147483647 w 145"/>
              <a:gd name="T65" fmla="*/ 2147483647 h 343"/>
              <a:gd name="T66" fmla="*/ 0 w 145"/>
              <a:gd name="T67" fmla="*/ 2147483647 h 3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343"/>
              <a:gd name="T104" fmla="*/ 145 w 145"/>
              <a:gd name="T105" fmla="*/ 343 h 3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343">
                <a:moveTo>
                  <a:pt x="0" y="17"/>
                </a:moveTo>
                <a:lnTo>
                  <a:pt x="3" y="12"/>
                </a:lnTo>
                <a:lnTo>
                  <a:pt x="25" y="14"/>
                </a:lnTo>
                <a:lnTo>
                  <a:pt x="48" y="0"/>
                </a:lnTo>
                <a:lnTo>
                  <a:pt x="72" y="11"/>
                </a:lnTo>
                <a:lnTo>
                  <a:pt x="78" y="30"/>
                </a:lnTo>
                <a:lnTo>
                  <a:pt x="97" y="39"/>
                </a:lnTo>
                <a:lnTo>
                  <a:pt x="79" y="60"/>
                </a:lnTo>
                <a:lnTo>
                  <a:pt x="66" y="98"/>
                </a:lnTo>
                <a:lnTo>
                  <a:pt x="95" y="144"/>
                </a:lnTo>
                <a:lnTo>
                  <a:pt x="130" y="185"/>
                </a:lnTo>
                <a:lnTo>
                  <a:pt x="144" y="243"/>
                </a:lnTo>
                <a:lnTo>
                  <a:pt x="143" y="271"/>
                </a:lnTo>
                <a:lnTo>
                  <a:pt x="125" y="292"/>
                </a:lnTo>
                <a:lnTo>
                  <a:pt x="105" y="300"/>
                </a:lnTo>
                <a:lnTo>
                  <a:pt x="100" y="319"/>
                </a:lnTo>
                <a:lnTo>
                  <a:pt x="92" y="310"/>
                </a:lnTo>
                <a:lnTo>
                  <a:pt x="95" y="322"/>
                </a:lnTo>
                <a:lnTo>
                  <a:pt x="78" y="342"/>
                </a:lnTo>
                <a:lnTo>
                  <a:pt x="72" y="322"/>
                </a:lnTo>
                <a:lnTo>
                  <a:pt x="75" y="308"/>
                </a:lnTo>
                <a:lnTo>
                  <a:pt x="65" y="298"/>
                </a:lnTo>
                <a:lnTo>
                  <a:pt x="90" y="284"/>
                </a:lnTo>
                <a:lnTo>
                  <a:pt x="88" y="271"/>
                </a:lnTo>
                <a:lnTo>
                  <a:pt x="114" y="252"/>
                </a:lnTo>
                <a:lnTo>
                  <a:pt x="107" y="198"/>
                </a:lnTo>
                <a:lnTo>
                  <a:pt x="100" y="163"/>
                </a:lnTo>
                <a:lnTo>
                  <a:pt x="86" y="150"/>
                </a:lnTo>
                <a:lnTo>
                  <a:pt x="58" y="107"/>
                </a:lnTo>
                <a:lnTo>
                  <a:pt x="38" y="93"/>
                </a:lnTo>
                <a:lnTo>
                  <a:pt x="50" y="75"/>
                </a:lnTo>
                <a:lnTo>
                  <a:pt x="40" y="58"/>
                </a:lnTo>
                <a:lnTo>
                  <a:pt x="19" y="54"/>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1" name="Freeform 286"/>
          <p:cNvSpPr>
            <a:spLocks noChangeAspect="1"/>
          </p:cNvSpPr>
          <p:nvPr/>
        </p:nvSpPr>
        <p:spPr bwMode="auto">
          <a:xfrm>
            <a:off x="4958909" y="3830644"/>
            <a:ext cx="55685" cy="46037"/>
          </a:xfrm>
          <a:custGeom>
            <a:avLst/>
            <a:gdLst>
              <a:gd name="T0" fmla="*/ 2147483647 w 35"/>
              <a:gd name="T1" fmla="*/ 0 h 30"/>
              <a:gd name="T2" fmla="*/ 2147483647 w 35"/>
              <a:gd name="T3" fmla="*/ 2147483647 h 30"/>
              <a:gd name="T4" fmla="*/ 0 w 35"/>
              <a:gd name="T5" fmla="*/ 2147483647 h 30"/>
              <a:gd name="T6" fmla="*/ 2147483647 w 35"/>
              <a:gd name="T7" fmla="*/ 2147483647 h 30"/>
              <a:gd name="T8" fmla="*/ 2147483647 w 35"/>
              <a:gd name="T9" fmla="*/ 2147483647 h 30"/>
              <a:gd name="T10" fmla="*/ 2147483647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34" y="0"/>
                </a:moveTo>
                <a:lnTo>
                  <a:pt x="7" y="2"/>
                </a:lnTo>
                <a:lnTo>
                  <a:pt x="0" y="25"/>
                </a:lnTo>
                <a:lnTo>
                  <a:pt x="4" y="29"/>
                </a:lnTo>
                <a:lnTo>
                  <a:pt x="34" y="27"/>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2" name="Freeform 287"/>
          <p:cNvSpPr>
            <a:spLocks noChangeAspect="1"/>
          </p:cNvSpPr>
          <p:nvPr/>
        </p:nvSpPr>
        <p:spPr bwMode="auto">
          <a:xfrm>
            <a:off x="5533292" y="4795933"/>
            <a:ext cx="36635" cy="47625"/>
          </a:xfrm>
          <a:custGeom>
            <a:avLst/>
            <a:gdLst>
              <a:gd name="T0" fmla="*/ 2147483647 w 22"/>
              <a:gd name="T1" fmla="*/ 0 h 33"/>
              <a:gd name="T2" fmla="*/ 2147483647 w 22"/>
              <a:gd name="T3" fmla="*/ 2147483647 h 33"/>
              <a:gd name="T4" fmla="*/ 0 w 22"/>
              <a:gd name="T5" fmla="*/ 2147483647 h 33"/>
              <a:gd name="T6" fmla="*/ 2147483647 w 22"/>
              <a:gd name="T7" fmla="*/ 2147483647 h 33"/>
              <a:gd name="T8" fmla="*/ 2147483647 w 22"/>
              <a:gd name="T9" fmla="*/ 2147483647 h 33"/>
              <a:gd name="T10" fmla="*/ 2147483647 w 22"/>
              <a:gd name="T11" fmla="*/ 2147483647 h 33"/>
              <a:gd name="T12" fmla="*/ 2147483647 w 22"/>
              <a:gd name="T13" fmla="*/ 0 h 33"/>
              <a:gd name="T14" fmla="*/ 0 60000 65536"/>
              <a:gd name="T15" fmla="*/ 0 60000 65536"/>
              <a:gd name="T16" fmla="*/ 0 60000 65536"/>
              <a:gd name="T17" fmla="*/ 0 60000 65536"/>
              <a:gd name="T18" fmla="*/ 0 60000 65536"/>
              <a:gd name="T19" fmla="*/ 0 60000 65536"/>
              <a:gd name="T20" fmla="*/ 0 60000 65536"/>
              <a:gd name="T21" fmla="*/ 0 w 22"/>
              <a:gd name="T22" fmla="*/ 0 h 33"/>
              <a:gd name="T23" fmla="*/ 22 w 2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3">
                <a:moveTo>
                  <a:pt x="20" y="0"/>
                </a:moveTo>
                <a:lnTo>
                  <a:pt x="6" y="1"/>
                </a:lnTo>
                <a:lnTo>
                  <a:pt x="0" y="19"/>
                </a:lnTo>
                <a:lnTo>
                  <a:pt x="3" y="31"/>
                </a:lnTo>
                <a:lnTo>
                  <a:pt x="11" y="32"/>
                </a:lnTo>
                <a:lnTo>
                  <a:pt x="21" y="21"/>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3" name="Freeform 288"/>
          <p:cNvSpPr>
            <a:spLocks noChangeAspect="1"/>
          </p:cNvSpPr>
          <p:nvPr/>
        </p:nvSpPr>
        <p:spPr bwMode="auto">
          <a:xfrm>
            <a:off x="4489938" y="2636838"/>
            <a:ext cx="539262" cy="622300"/>
          </a:xfrm>
          <a:custGeom>
            <a:avLst/>
            <a:gdLst>
              <a:gd name="T0" fmla="*/ 2147483647 w 337"/>
              <a:gd name="T1" fmla="*/ 2147483647 h 422"/>
              <a:gd name="T2" fmla="*/ 2147483647 w 337"/>
              <a:gd name="T3" fmla="*/ 2147483647 h 422"/>
              <a:gd name="T4" fmla="*/ 2147483647 w 337"/>
              <a:gd name="T5" fmla="*/ 2147483647 h 422"/>
              <a:gd name="T6" fmla="*/ 2147483647 w 337"/>
              <a:gd name="T7" fmla="*/ 0 h 422"/>
              <a:gd name="T8" fmla="*/ 2147483647 w 337"/>
              <a:gd name="T9" fmla="*/ 2147483647 h 422"/>
              <a:gd name="T10" fmla="*/ 2147483647 w 337"/>
              <a:gd name="T11" fmla="*/ 2147483647 h 422"/>
              <a:gd name="T12" fmla="*/ 2147483647 w 337"/>
              <a:gd name="T13" fmla="*/ 2147483647 h 422"/>
              <a:gd name="T14" fmla="*/ 2147483647 w 337"/>
              <a:gd name="T15" fmla="*/ 2147483647 h 422"/>
              <a:gd name="T16" fmla="*/ 2147483647 w 337"/>
              <a:gd name="T17" fmla="*/ 2147483647 h 422"/>
              <a:gd name="T18" fmla="*/ 2147483647 w 337"/>
              <a:gd name="T19" fmla="*/ 2147483647 h 422"/>
              <a:gd name="T20" fmla="*/ 2147483647 w 337"/>
              <a:gd name="T21" fmla="*/ 2147483647 h 422"/>
              <a:gd name="T22" fmla="*/ 2147483647 w 337"/>
              <a:gd name="T23" fmla="*/ 2147483647 h 422"/>
              <a:gd name="T24" fmla="*/ 2147483647 w 337"/>
              <a:gd name="T25" fmla="*/ 2147483647 h 422"/>
              <a:gd name="T26" fmla="*/ 2147483647 w 337"/>
              <a:gd name="T27" fmla="*/ 2147483647 h 422"/>
              <a:gd name="T28" fmla="*/ 2147483647 w 337"/>
              <a:gd name="T29" fmla="*/ 2147483647 h 422"/>
              <a:gd name="T30" fmla="*/ 2147483647 w 337"/>
              <a:gd name="T31" fmla="*/ 2147483647 h 422"/>
              <a:gd name="T32" fmla="*/ 2147483647 w 337"/>
              <a:gd name="T33" fmla="*/ 2147483647 h 422"/>
              <a:gd name="T34" fmla="*/ 2147483647 w 337"/>
              <a:gd name="T35" fmla="*/ 2147483647 h 422"/>
              <a:gd name="T36" fmla="*/ 2147483647 w 337"/>
              <a:gd name="T37" fmla="*/ 2147483647 h 422"/>
              <a:gd name="T38" fmla="*/ 2147483647 w 337"/>
              <a:gd name="T39" fmla="*/ 2147483647 h 422"/>
              <a:gd name="T40" fmla="*/ 2147483647 w 337"/>
              <a:gd name="T41" fmla="*/ 2147483647 h 422"/>
              <a:gd name="T42" fmla="*/ 2147483647 w 337"/>
              <a:gd name="T43" fmla="*/ 2147483647 h 422"/>
              <a:gd name="T44" fmla="*/ 2147483647 w 337"/>
              <a:gd name="T45" fmla="*/ 2147483647 h 422"/>
              <a:gd name="T46" fmla="*/ 2147483647 w 337"/>
              <a:gd name="T47" fmla="*/ 2147483647 h 422"/>
              <a:gd name="T48" fmla="*/ 2147483647 w 337"/>
              <a:gd name="T49" fmla="*/ 2147483647 h 422"/>
              <a:gd name="T50" fmla="*/ 0 w 337"/>
              <a:gd name="T51" fmla="*/ 2147483647 h 422"/>
              <a:gd name="T52" fmla="*/ 0 w 337"/>
              <a:gd name="T53" fmla="*/ 2147483647 h 422"/>
              <a:gd name="T54" fmla="*/ 0 w 337"/>
              <a:gd name="T55" fmla="*/ 2147483647 h 422"/>
              <a:gd name="T56" fmla="*/ 2147483647 w 337"/>
              <a:gd name="T57" fmla="*/ 2147483647 h 422"/>
              <a:gd name="T58" fmla="*/ 2147483647 w 337"/>
              <a:gd name="T59" fmla="*/ 2147483647 h 422"/>
              <a:gd name="T60" fmla="*/ 2147483647 w 337"/>
              <a:gd name="T61" fmla="*/ 2147483647 h 422"/>
              <a:gd name="T62" fmla="*/ 2147483647 w 337"/>
              <a:gd name="T63" fmla="*/ 2147483647 h 422"/>
              <a:gd name="T64" fmla="*/ 2147483647 w 337"/>
              <a:gd name="T65" fmla="*/ 2147483647 h 422"/>
              <a:gd name="T66" fmla="*/ 2147483647 w 337"/>
              <a:gd name="T67" fmla="*/ 2147483647 h 422"/>
              <a:gd name="T68" fmla="*/ 2147483647 w 337"/>
              <a:gd name="T69" fmla="*/ 2147483647 h 422"/>
              <a:gd name="T70" fmla="*/ 2147483647 w 337"/>
              <a:gd name="T71" fmla="*/ 2147483647 h 422"/>
              <a:gd name="T72" fmla="*/ 2147483647 w 337"/>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
              <a:gd name="T112" fmla="*/ 0 h 422"/>
              <a:gd name="T113" fmla="*/ 337 w 337"/>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 h="422">
                <a:moveTo>
                  <a:pt x="114" y="46"/>
                </a:moveTo>
                <a:lnTo>
                  <a:pt x="168" y="12"/>
                </a:lnTo>
                <a:lnTo>
                  <a:pt x="227" y="2"/>
                </a:lnTo>
                <a:lnTo>
                  <a:pt x="286" y="0"/>
                </a:lnTo>
                <a:lnTo>
                  <a:pt x="281" y="10"/>
                </a:lnTo>
                <a:lnTo>
                  <a:pt x="279" y="57"/>
                </a:lnTo>
                <a:lnTo>
                  <a:pt x="264" y="72"/>
                </a:lnTo>
                <a:lnTo>
                  <a:pt x="278" y="107"/>
                </a:lnTo>
                <a:lnTo>
                  <a:pt x="291" y="116"/>
                </a:lnTo>
                <a:lnTo>
                  <a:pt x="296" y="157"/>
                </a:lnTo>
                <a:lnTo>
                  <a:pt x="293" y="166"/>
                </a:lnTo>
                <a:lnTo>
                  <a:pt x="300" y="178"/>
                </a:lnTo>
                <a:lnTo>
                  <a:pt x="302" y="216"/>
                </a:lnTo>
                <a:lnTo>
                  <a:pt x="301" y="246"/>
                </a:lnTo>
                <a:lnTo>
                  <a:pt x="294" y="252"/>
                </a:lnTo>
                <a:lnTo>
                  <a:pt x="306" y="285"/>
                </a:lnTo>
                <a:lnTo>
                  <a:pt x="328" y="297"/>
                </a:lnTo>
                <a:lnTo>
                  <a:pt x="336" y="316"/>
                </a:lnTo>
                <a:lnTo>
                  <a:pt x="234" y="409"/>
                </a:lnTo>
                <a:lnTo>
                  <a:pt x="207" y="418"/>
                </a:lnTo>
                <a:lnTo>
                  <a:pt x="193" y="421"/>
                </a:lnTo>
                <a:lnTo>
                  <a:pt x="191" y="400"/>
                </a:lnTo>
                <a:lnTo>
                  <a:pt x="169" y="388"/>
                </a:lnTo>
                <a:lnTo>
                  <a:pt x="156" y="371"/>
                </a:lnTo>
                <a:lnTo>
                  <a:pt x="59" y="281"/>
                </a:lnTo>
                <a:lnTo>
                  <a:pt x="0" y="228"/>
                </a:lnTo>
                <a:lnTo>
                  <a:pt x="0" y="218"/>
                </a:lnTo>
                <a:lnTo>
                  <a:pt x="0" y="191"/>
                </a:lnTo>
                <a:lnTo>
                  <a:pt x="9" y="183"/>
                </a:lnTo>
                <a:lnTo>
                  <a:pt x="51" y="164"/>
                </a:lnTo>
                <a:lnTo>
                  <a:pt x="85" y="140"/>
                </a:lnTo>
                <a:lnTo>
                  <a:pt x="81" y="124"/>
                </a:lnTo>
                <a:lnTo>
                  <a:pt x="97" y="113"/>
                </a:lnTo>
                <a:lnTo>
                  <a:pt x="125" y="113"/>
                </a:lnTo>
                <a:lnTo>
                  <a:pt x="129" y="104"/>
                </a:lnTo>
                <a:lnTo>
                  <a:pt x="119" y="94"/>
                </a:lnTo>
                <a:lnTo>
                  <a:pt x="114" y="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4" name="Freeform 289"/>
          <p:cNvSpPr>
            <a:spLocks noChangeAspect="1"/>
          </p:cNvSpPr>
          <p:nvPr/>
        </p:nvSpPr>
        <p:spPr bwMode="auto">
          <a:xfrm>
            <a:off x="5020408" y="4106863"/>
            <a:ext cx="344366" cy="423862"/>
          </a:xfrm>
          <a:custGeom>
            <a:avLst/>
            <a:gdLst>
              <a:gd name="T0" fmla="*/ 0 w 216"/>
              <a:gd name="T1" fmla="*/ 2147483647 h 288"/>
              <a:gd name="T2" fmla="*/ 2147483647 w 216"/>
              <a:gd name="T3" fmla="*/ 2147483647 h 288"/>
              <a:gd name="T4" fmla="*/ 2147483647 w 216"/>
              <a:gd name="T5" fmla="*/ 2147483647 h 288"/>
              <a:gd name="T6" fmla="*/ 2147483647 w 216"/>
              <a:gd name="T7" fmla="*/ 2147483647 h 288"/>
              <a:gd name="T8" fmla="*/ 2147483647 w 216"/>
              <a:gd name="T9" fmla="*/ 2147483647 h 288"/>
              <a:gd name="T10" fmla="*/ 2147483647 w 216"/>
              <a:gd name="T11" fmla="*/ 2147483647 h 288"/>
              <a:gd name="T12" fmla="*/ 2147483647 w 216"/>
              <a:gd name="T13" fmla="*/ 2147483647 h 288"/>
              <a:gd name="T14" fmla="*/ 2147483647 w 216"/>
              <a:gd name="T15" fmla="*/ 2147483647 h 288"/>
              <a:gd name="T16" fmla="*/ 2147483647 w 216"/>
              <a:gd name="T17" fmla="*/ 0 h 288"/>
              <a:gd name="T18" fmla="*/ 2147483647 w 216"/>
              <a:gd name="T19" fmla="*/ 2147483647 h 288"/>
              <a:gd name="T20" fmla="*/ 2147483647 w 216"/>
              <a:gd name="T21" fmla="*/ 2147483647 h 288"/>
              <a:gd name="T22" fmla="*/ 2147483647 w 216"/>
              <a:gd name="T23" fmla="*/ 2147483647 h 288"/>
              <a:gd name="T24" fmla="*/ 2147483647 w 216"/>
              <a:gd name="T25" fmla="*/ 2147483647 h 288"/>
              <a:gd name="T26" fmla="*/ 2147483647 w 216"/>
              <a:gd name="T27" fmla="*/ 2147483647 h 288"/>
              <a:gd name="T28" fmla="*/ 2147483647 w 216"/>
              <a:gd name="T29" fmla="*/ 2147483647 h 288"/>
              <a:gd name="T30" fmla="*/ 2147483647 w 216"/>
              <a:gd name="T31" fmla="*/ 2147483647 h 288"/>
              <a:gd name="T32" fmla="*/ 2147483647 w 216"/>
              <a:gd name="T33" fmla="*/ 2147483647 h 288"/>
              <a:gd name="T34" fmla="*/ 2147483647 w 216"/>
              <a:gd name="T35" fmla="*/ 2147483647 h 288"/>
              <a:gd name="T36" fmla="*/ 2147483647 w 216"/>
              <a:gd name="T37" fmla="*/ 2147483647 h 288"/>
              <a:gd name="T38" fmla="*/ 2147483647 w 216"/>
              <a:gd name="T39" fmla="*/ 2147483647 h 288"/>
              <a:gd name="T40" fmla="*/ 2147483647 w 216"/>
              <a:gd name="T41" fmla="*/ 2147483647 h 288"/>
              <a:gd name="T42" fmla="*/ 2147483647 w 216"/>
              <a:gd name="T43" fmla="*/ 2147483647 h 288"/>
              <a:gd name="T44" fmla="*/ 2147483647 w 216"/>
              <a:gd name="T45" fmla="*/ 2147483647 h 288"/>
              <a:gd name="T46" fmla="*/ 2147483647 w 216"/>
              <a:gd name="T47" fmla="*/ 2147483647 h 288"/>
              <a:gd name="T48" fmla="*/ 2147483647 w 216"/>
              <a:gd name="T49" fmla="*/ 2147483647 h 288"/>
              <a:gd name="T50" fmla="*/ 2147483647 w 216"/>
              <a:gd name="T51" fmla="*/ 2147483647 h 288"/>
              <a:gd name="T52" fmla="*/ 2147483647 w 216"/>
              <a:gd name="T53" fmla="*/ 2147483647 h 288"/>
              <a:gd name="T54" fmla="*/ 2147483647 w 216"/>
              <a:gd name="T55" fmla="*/ 2147483647 h 288"/>
              <a:gd name="T56" fmla="*/ 2147483647 w 216"/>
              <a:gd name="T57" fmla="*/ 2147483647 h 288"/>
              <a:gd name="T58" fmla="*/ 2147483647 w 216"/>
              <a:gd name="T59" fmla="*/ 2147483647 h 288"/>
              <a:gd name="T60" fmla="*/ 0 w 216"/>
              <a:gd name="T61" fmla="*/ 2147483647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
              <a:gd name="T94" fmla="*/ 0 h 288"/>
              <a:gd name="T95" fmla="*/ 216 w 216"/>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 h="288">
                <a:moveTo>
                  <a:pt x="0" y="272"/>
                </a:moveTo>
                <a:lnTo>
                  <a:pt x="13" y="187"/>
                </a:lnTo>
                <a:lnTo>
                  <a:pt x="34" y="152"/>
                </a:lnTo>
                <a:lnTo>
                  <a:pt x="37" y="123"/>
                </a:lnTo>
                <a:lnTo>
                  <a:pt x="25" y="80"/>
                </a:lnTo>
                <a:lnTo>
                  <a:pt x="29" y="60"/>
                </a:lnTo>
                <a:lnTo>
                  <a:pt x="13" y="12"/>
                </a:lnTo>
                <a:lnTo>
                  <a:pt x="29" y="2"/>
                </a:lnTo>
                <a:lnTo>
                  <a:pt x="81" y="0"/>
                </a:lnTo>
                <a:lnTo>
                  <a:pt x="92" y="35"/>
                </a:lnTo>
                <a:lnTo>
                  <a:pt x="106" y="54"/>
                </a:lnTo>
                <a:lnTo>
                  <a:pt x="132" y="52"/>
                </a:lnTo>
                <a:lnTo>
                  <a:pt x="136" y="28"/>
                </a:lnTo>
                <a:lnTo>
                  <a:pt x="157" y="26"/>
                </a:lnTo>
                <a:lnTo>
                  <a:pt x="157" y="35"/>
                </a:lnTo>
                <a:lnTo>
                  <a:pt x="175" y="40"/>
                </a:lnTo>
                <a:lnTo>
                  <a:pt x="175" y="86"/>
                </a:lnTo>
                <a:lnTo>
                  <a:pt x="183" y="112"/>
                </a:lnTo>
                <a:lnTo>
                  <a:pt x="177" y="124"/>
                </a:lnTo>
                <a:lnTo>
                  <a:pt x="213" y="117"/>
                </a:lnTo>
                <a:lnTo>
                  <a:pt x="211" y="164"/>
                </a:lnTo>
                <a:lnTo>
                  <a:pt x="215" y="167"/>
                </a:lnTo>
                <a:lnTo>
                  <a:pt x="178" y="167"/>
                </a:lnTo>
                <a:lnTo>
                  <a:pt x="178" y="253"/>
                </a:lnTo>
                <a:lnTo>
                  <a:pt x="197" y="276"/>
                </a:lnTo>
                <a:lnTo>
                  <a:pt x="167" y="287"/>
                </a:lnTo>
                <a:lnTo>
                  <a:pt x="126" y="283"/>
                </a:lnTo>
                <a:lnTo>
                  <a:pt x="114" y="270"/>
                </a:lnTo>
                <a:lnTo>
                  <a:pt x="39" y="272"/>
                </a:lnTo>
                <a:lnTo>
                  <a:pt x="27" y="260"/>
                </a:lnTo>
                <a:lnTo>
                  <a:pt x="0" y="27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5" name="Freeform 290"/>
          <p:cNvSpPr>
            <a:spLocks noChangeAspect="1"/>
          </p:cNvSpPr>
          <p:nvPr/>
        </p:nvSpPr>
        <p:spPr bwMode="auto">
          <a:xfrm>
            <a:off x="5033597" y="4060825"/>
            <a:ext cx="27842" cy="52388"/>
          </a:xfrm>
          <a:custGeom>
            <a:avLst/>
            <a:gdLst>
              <a:gd name="T0" fmla="*/ 2147483647 w 18"/>
              <a:gd name="T1" fmla="*/ 2147483647 h 35"/>
              <a:gd name="T2" fmla="*/ 0 w 18"/>
              <a:gd name="T3" fmla="*/ 2147483647 h 35"/>
              <a:gd name="T4" fmla="*/ 2147483647 w 18"/>
              <a:gd name="T5" fmla="*/ 0 h 35"/>
              <a:gd name="T6" fmla="*/ 2147483647 w 18"/>
              <a:gd name="T7" fmla="*/ 2147483647 h 35"/>
              <a:gd name="T8" fmla="*/ 2147483647 w 18"/>
              <a:gd name="T9" fmla="*/ 2147483647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5" y="34"/>
                </a:moveTo>
                <a:lnTo>
                  <a:pt x="0" y="15"/>
                </a:lnTo>
                <a:lnTo>
                  <a:pt x="13" y="0"/>
                </a:lnTo>
                <a:lnTo>
                  <a:pt x="17" y="7"/>
                </a:lnTo>
                <a:lnTo>
                  <a:pt x="5"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6" name="Freeform 291"/>
          <p:cNvSpPr>
            <a:spLocks noChangeAspect="1"/>
          </p:cNvSpPr>
          <p:nvPr/>
        </p:nvSpPr>
        <p:spPr bwMode="auto">
          <a:xfrm>
            <a:off x="5241681" y="4522883"/>
            <a:ext cx="257908" cy="306387"/>
          </a:xfrm>
          <a:custGeom>
            <a:avLst/>
            <a:gdLst>
              <a:gd name="T0" fmla="*/ 2147483647 w 161"/>
              <a:gd name="T1" fmla="*/ 2147483647 h 207"/>
              <a:gd name="T2" fmla="*/ 2147483647 w 161"/>
              <a:gd name="T3" fmla="*/ 2147483647 h 207"/>
              <a:gd name="T4" fmla="*/ 2147483647 w 161"/>
              <a:gd name="T5" fmla="*/ 2147483647 h 207"/>
              <a:gd name="T6" fmla="*/ 2147483647 w 161"/>
              <a:gd name="T7" fmla="*/ 2147483647 h 207"/>
              <a:gd name="T8" fmla="*/ 2147483647 w 161"/>
              <a:gd name="T9" fmla="*/ 2147483647 h 207"/>
              <a:gd name="T10" fmla="*/ 2147483647 w 161"/>
              <a:gd name="T11" fmla="*/ 2147483647 h 207"/>
              <a:gd name="T12" fmla="*/ 2147483647 w 161"/>
              <a:gd name="T13" fmla="*/ 2147483647 h 207"/>
              <a:gd name="T14" fmla="*/ 0 w 161"/>
              <a:gd name="T15" fmla="*/ 2147483647 h 207"/>
              <a:gd name="T16" fmla="*/ 0 w 161"/>
              <a:gd name="T17" fmla="*/ 2147483647 h 207"/>
              <a:gd name="T18" fmla="*/ 2147483647 w 161"/>
              <a:gd name="T19" fmla="*/ 2147483647 h 207"/>
              <a:gd name="T20" fmla="*/ 2147483647 w 161"/>
              <a:gd name="T21" fmla="*/ 2147483647 h 207"/>
              <a:gd name="T22" fmla="*/ 2147483647 w 161"/>
              <a:gd name="T23" fmla="*/ 2147483647 h 207"/>
              <a:gd name="T24" fmla="*/ 2147483647 w 161"/>
              <a:gd name="T25" fmla="*/ 2147483647 h 207"/>
              <a:gd name="T26" fmla="*/ 2147483647 w 161"/>
              <a:gd name="T27" fmla="*/ 2147483647 h 207"/>
              <a:gd name="T28" fmla="*/ 2147483647 w 161"/>
              <a:gd name="T29" fmla="*/ 0 h 207"/>
              <a:gd name="T30" fmla="*/ 2147483647 w 161"/>
              <a:gd name="T31" fmla="*/ 2147483647 h 207"/>
              <a:gd name="T32" fmla="*/ 2147483647 w 161"/>
              <a:gd name="T33" fmla="*/ 2147483647 h 207"/>
              <a:gd name="T34" fmla="*/ 2147483647 w 161"/>
              <a:gd name="T35" fmla="*/ 2147483647 h 207"/>
              <a:gd name="T36" fmla="*/ 2147483647 w 161"/>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207"/>
              <a:gd name="T59" fmla="*/ 161 w 161"/>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207">
                <a:moveTo>
                  <a:pt x="160" y="99"/>
                </a:moveTo>
                <a:lnTo>
                  <a:pt x="129" y="124"/>
                </a:lnTo>
                <a:lnTo>
                  <a:pt x="93" y="179"/>
                </a:lnTo>
                <a:lnTo>
                  <a:pt x="58" y="177"/>
                </a:lnTo>
                <a:lnTo>
                  <a:pt x="38" y="205"/>
                </a:lnTo>
                <a:lnTo>
                  <a:pt x="12" y="206"/>
                </a:lnTo>
                <a:lnTo>
                  <a:pt x="16" y="181"/>
                </a:lnTo>
                <a:lnTo>
                  <a:pt x="0" y="160"/>
                </a:lnTo>
                <a:lnTo>
                  <a:pt x="0" y="96"/>
                </a:lnTo>
                <a:lnTo>
                  <a:pt x="17" y="96"/>
                </a:lnTo>
                <a:lnTo>
                  <a:pt x="18" y="14"/>
                </a:lnTo>
                <a:lnTo>
                  <a:pt x="52" y="4"/>
                </a:lnTo>
                <a:lnTo>
                  <a:pt x="60" y="8"/>
                </a:lnTo>
                <a:lnTo>
                  <a:pt x="62" y="17"/>
                </a:lnTo>
                <a:lnTo>
                  <a:pt x="91" y="0"/>
                </a:lnTo>
                <a:lnTo>
                  <a:pt x="106" y="36"/>
                </a:lnTo>
                <a:lnTo>
                  <a:pt x="133" y="63"/>
                </a:lnTo>
                <a:lnTo>
                  <a:pt x="137" y="85"/>
                </a:lnTo>
                <a:lnTo>
                  <a:pt x="160" y="9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7" name="Freeform 292"/>
          <p:cNvSpPr>
            <a:spLocks noChangeAspect="1"/>
          </p:cNvSpPr>
          <p:nvPr/>
        </p:nvSpPr>
        <p:spPr bwMode="auto">
          <a:xfrm>
            <a:off x="5502567" y="3990975"/>
            <a:ext cx="49823" cy="71438"/>
          </a:xfrm>
          <a:custGeom>
            <a:avLst/>
            <a:gdLst>
              <a:gd name="T0" fmla="*/ 0 w 31"/>
              <a:gd name="T1" fmla="*/ 2147483647 h 49"/>
              <a:gd name="T2" fmla="*/ 2147483647 w 31"/>
              <a:gd name="T3" fmla="*/ 0 h 49"/>
              <a:gd name="T4" fmla="*/ 2147483647 w 31"/>
              <a:gd name="T5" fmla="*/ 2147483647 h 49"/>
              <a:gd name="T6" fmla="*/ 2147483647 w 31"/>
              <a:gd name="T7" fmla="*/ 2147483647 h 49"/>
              <a:gd name="T8" fmla="*/ 2147483647 w 31"/>
              <a:gd name="T9" fmla="*/ 2147483647 h 49"/>
              <a:gd name="T10" fmla="*/ 2147483647 w 31"/>
              <a:gd name="T11" fmla="*/ 2147483647 h 49"/>
              <a:gd name="T12" fmla="*/ 0 w 31"/>
              <a:gd name="T13" fmla="*/ 2147483647 h 49"/>
              <a:gd name="T14" fmla="*/ 0 60000 65536"/>
              <a:gd name="T15" fmla="*/ 0 60000 65536"/>
              <a:gd name="T16" fmla="*/ 0 60000 65536"/>
              <a:gd name="T17" fmla="*/ 0 60000 65536"/>
              <a:gd name="T18" fmla="*/ 0 60000 65536"/>
              <a:gd name="T19" fmla="*/ 0 60000 65536"/>
              <a:gd name="T20" fmla="*/ 0 60000 65536"/>
              <a:gd name="T21" fmla="*/ 0 w 31"/>
              <a:gd name="T22" fmla="*/ 0 h 49"/>
              <a:gd name="T23" fmla="*/ 31 w 3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9">
                <a:moveTo>
                  <a:pt x="0" y="8"/>
                </a:moveTo>
                <a:lnTo>
                  <a:pt x="28" y="0"/>
                </a:lnTo>
                <a:lnTo>
                  <a:pt x="30" y="20"/>
                </a:lnTo>
                <a:lnTo>
                  <a:pt x="18" y="44"/>
                </a:lnTo>
                <a:lnTo>
                  <a:pt x="10" y="48"/>
                </a:lnTo>
                <a:lnTo>
                  <a:pt x="4" y="22"/>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8" name="Freeform 293"/>
          <p:cNvSpPr>
            <a:spLocks noChangeAspect="1"/>
          </p:cNvSpPr>
          <p:nvPr/>
        </p:nvSpPr>
        <p:spPr bwMode="auto">
          <a:xfrm>
            <a:off x="4935416" y="3465518"/>
            <a:ext cx="212481" cy="390525"/>
          </a:xfrm>
          <a:custGeom>
            <a:avLst/>
            <a:gdLst>
              <a:gd name="T0" fmla="*/ 2147483647 w 133"/>
              <a:gd name="T1" fmla="*/ 2147483647 h 264"/>
              <a:gd name="T2" fmla="*/ 2147483647 w 133"/>
              <a:gd name="T3" fmla="*/ 2147483647 h 264"/>
              <a:gd name="T4" fmla="*/ 2147483647 w 133"/>
              <a:gd name="T5" fmla="*/ 2147483647 h 264"/>
              <a:gd name="T6" fmla="*/ 2147483647 w 133"/>
              <a:gd name="T7" fmla="*/ 2147483647 h 264"/>
              <a:gd name="T8" fmla="*/ 2147483647 w 133"/>
              <a:gd name="T9" fmla="*/ 2147483647 h 264"/>
              <a:gd name="T10" fmla="*/ 2147483647 w 133"/>
              <a:gd name="T11" fmla="*/ 2147483647 h 264"/>
              <a:gd name="T12" fmla="*/ 2147483647 w 133"/>
              <a:gd name="T13" fmla="*/ 2147483647 h 264"/>
              <a:gd name="T14" fmla="*/ 2147483647 w 133"/>
              <a:gd name="T15" fmla="*/ 2147483647 h 264"/>
              <a:gd name="T16" fmla="*/ 0 w 133"/>
              <a:gd name="T17" fmla="*/ 2147483647 h 264"/>
              <a:gd name="T18" fmla="*/ 2147483647 w 133"/>
              <a:gd name="T19" fmla="*/ 2147483647 h 264"/>
              <a:gd name="T20" fmla="*/ 2147483647 w 133"/>
              <a:gd name="T21" fmla="*/ 2147483647 h 264"/>
              <a:gd name="T22" fmla="*/ 2147483647 w 133"/>
              <a:gd name="T23" fmla="*/ 2147483647 h 264"/>
              <a:gd name="T24" fmla="*/ 2147483647 w 133"/>
              <a:gd name="T25" fmla="*/ 2147483647 h 264"/>
              <a:gd name="T26" fmla="*/ 2147483647 w 133"/>
              <a:gd name="T27" fmla="*/ 2147483647 h 264"/>
              <a:gd name="T28" fmla="*/ 2147483647 w 133"/>
              <a:gd name="T29" fmla="*/ 2147483647 h 264"/>
              <a:gd name="T30" fmla="*/ 2147483647 w 133"/>
              <a:gd name="T31" fmla="*/ 2147483647 h 264"/>
              <a:gd name="T32" fmla="*/ 2147483647 w 133"/>
              <a:gd name="T33" fmla="*/ 2147483647 h 264"/>
              <a:gd name="T34" fmla="*/ 2147483647 w 133"/>
              <a:gd name="T35" fmla="*/ 2147483647 h 264"/>
              <a:gd name="T36" fmla="*/ 2147483647 w 133"/>
              <a:gd name="T37" fmla="*/ 2147483647 h 264"/>
              <a:gd name="T38" fmla="*/ 2147483647 w 133"/>
              <a:gd name="T39" fmla="*/ 2147483647 h 264"/>
              <a:gd name="T40" fmla="*/ 2147483647 w 133"/>
              <a:gd name="T41" fmla="*/ 2147483647 h 264"/>
              <a:gd name="T42" fmla="*/ 2147483647 w 133"/>
              <a:gd name="T43" fmla="*/ 2147483647 h 264"/>
              <a:gd name="T44" fmla="*/ 2147483647 w 133"/>
              <a:gd name="T45" fmla="*/ 2147483647 h 264"/>
              <a:gd name="T46" fmla="*/ 2147483647 w 133"/>
              <a:gd name="T47" fmla="*/ 2147483647 h 264"/>
              <a:gd name="T48" fmla="*/ 2147483647 w 133"/>
              <a:gd name="T49" fmla="*/ 2147483647 h 264"/>
              <a:gd name="T50" fmla="*/ 2147483647 w 133"/>
              <a:gd name="T51" fmla="*/ 2147483647 h 264"/>
              <a:gd name="T52" fmla="*/ 2147483647 w 133"/>
              <a:gd name="T53" fmla="*/ 2147483647 h 264"/>
              <a:gd name="T54" fmla="*/ 2147483647 w 133"/>
              <a:gd name="T55" fmla="*/ 0 h 264"/>
              <a:gd name="T56" fmla="*/ 2147483647 w 133"/>
              <a:gd name="T57" fmla="*/ 2147483647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264"/>
              <a:gd name="T89" fmla="*/ 133 w 133"/>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264">
                <a:moveTo>
                  <a:pt x="97" y="7"/>
                </a:moveTo>
                <a:lnTo>
                  <a:pt x="103" y="26"/>
                </a:lnTo>
                <a:lnTo>
                  <a:pt x="87" y="43"/>
                </a:lnTo>
                <a:lnTo>
                  <a:pt x="75" y="93"/>
                </a:lnTo>
                <a:lnTo>
                  <a:pt x="67" y="103"/>
                </a:lnTo>
                <a:lnTo>
                  <a:pt x="51" y="147"/>
                </a:lnTo>
                <a:lnTo>
                  <a:pt x="38" y="140"/>
                </a:lnTo>
                <a:lnTo>
                  <a:pt x="19" y="140"/>
                </a:lnTo>
                <a:lnTo>
                  <a:pt x="0" y="190"/>
                </a:lnTo>
                <a:lnTo>
                  <a:pt x="9" y="205"/>
                </a:lnTo>
                <a:lnTo>
                  <a:pt x="21" y="208"/>
                </a:lnTo>
                <a:lnTo>
                  <a:pt x="25" y="226"/>
                </a:lnTo>
                <a:lnTo>
                  <a:pt x="22" y="251"/>
                </a:lnTo>
                <a:lnTo>
                  <a:pt x="50" y="249"/>
                </a:lnTo>
                <a:lnTo>
                  <a:pt x="83" y="249"/>
                </a:lnTo>
                <a:lnTo>
                  <a:pt x="107" y="249"/>
                </a:lnTo>
                <a:lnTo>
                  <a:pt x="129" y="263"/>
                </a:lnTo>
                <a:lnTo>
                  <a:pt x="132" y="235"/>
                </a:lnTo>
                <a:lnTo>
                  <a:pt x="119" y="219"/>
                </a:lnTo>
                <a:lnTo>
                  <a:pt x="105" y="188"/>
                </a:lnTo>
                <a:lnTo>
                  <a:pt x="105" y="163"/>
                </a:lnTo>
                <a:lnTo>
                  <a:pt x="119" y="128"/>
                </a:lnTo>
                <a:lnTo>
                  <a:pt x="112" y="98"/>
                </a:lnTo>
                <a:lnTo>
                  <a:pt x="97" y="76"/>
                </a:lnTo>
                <a:lnTo>
                  <a:pt x="100" y="68"/>
                </a:lnTo>
                <a:lnTo>
                  <a:pt x="118" y="64"/>
                </a:lnTo>
                <a:lnTo>
                  <a:pt x="109" y="43"/>
                </a:lnTo>
                <a:lnTo>
                  <a:pt x="105" y="0"/>
                </a:lnTo>
                <a:lnTo>
                  <a:pt x="97"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69" name="Freeform 294"/>
          <p:cNvSpPr>
            <a:spLocks noChangeAspect="1"/>
          </p:cNvSpPr>
          <p:nvPr/>
        </p:nvSpPr>
        <p:spPr bwMode="auto">
          <a:xfrm>
            <a:off x="5101052" y="3532193"/>
            <a:ext cx="360485" cy="280987"/>
          </a:xfrm>
          <a:custGeom>
            <a:avLst/>
            <a:gdLst>
              <a:gd name="T0" fmla="*/ 2147483647 w 226"/>
              <a:gd name="T1" fmla="*/ 0 h 191"/>
              <a:gd name="T2" fmla="*/ 2147483647 w 226"/>
              <a:gd name="T3" fmla="*/ 2147483647 h 191"/>
              <a:gd name="T4" fmla="*/ 2147483647 w 226"/>
              <a:gd name="T5" fmla="*/ 2147483647 h 191"/>
              <a:gd name="T6" fmla="*/ 2147483647 w 226"/>
              <a:gd name="T7" fmla="*/ 2147483647 h 191"/>
              <a:gd name="T8" fmla="*/ 2147483647 w 226"/>
              <a:gd name="T9" fmla="*/ 2147483647 h 191"/>
              <a:gd name="T10" fmla="*/ 2147483647 w 226"/>
              <a:gd name="T11" fmla="*/ 2147483647 h 191"/>
              <a:gd name="T12" fmla="*/ 2147483647 w 226"/>
              <a:gd name="T13" fmla="*/ 2147483647 h 191"/>
              <a:gd name="T14" fmla="*/ 2147483647 w 226"/>
              <a:gd name="T15" fmla="*/ 2147483647 h 191"/>
              <a:gd name="T16" fmla="*/ 0 w 226"/>
              <a:gd name="T17" fmla="*/ 2147483647 h 191"/>
              <a:gd name="T18" fmla="*/ 0 w 226"/>
              <a:gd name="T19" fmla="*/ 2147483647 h 191"/>
              <a:gd name="T20" fmla="*/ 2147483647 w 226"/>
              <a:gd name="T21" fmla="*/ 2147483647 h 191"/>
              <a:gd name="T22" fmla="*/ 2147483647 w 226"/>
              <a:gd name="T23" fmla="*/ 2147483647 h 191"/>
              <a:gd name="T24" fmla="*/ 2147483647 w 226"/>
              <a:gd name="T25" fmla="*/ 2147483647 h 191"/>
              <a:gd name="T26" fmla="*/ 2147483647 w 226"/>
              <a:gd name="T27" fmla="*/ 2147483647 h 191"/>
              <a:gd name="T28" fmla="*/ 2147483647 w 226"/>
              <a:gd name="T29" fmla="*/ 2147483647 h 191"/>
              <a:gd name="T30" fmla="*/ 2147483647 w 226"/>
              <a:gd name="T31" fmla="*/ 2147483647 h 191"/>
              <a:gd name="T32" fmla="*/ 2147483647 w 226"/>
              <a:gd name="T33" fmla="*/ 2147483647 h 191"/>
              <a:gd name="T34" fmla="*/ 2147483647 w 226"/>
              <a:gd name="T35" fmla="*/ 2147483647 h 191"/>
              <a:gd name="T36" fmla="*/ 2147483647 w 226"/>
              <a:gd name="T37" fmla="*/ 2147483647 h 191"/>
              <a:gd name="T38" fmla="*/ 2147483647 w 226"/>
              <a:gd name="T39" fmla="*/ 2147483647 h 191"/>
              <a:gd name="T40" fmla="*/ 2147483647 w 226"/>
              <a:gd name="T41" fmla="*/ 2147483647 h 191"/>
              <a:gd name="T42" fmla="*/ 2147483647 w 226"/>
              <a:gd name="T43" fmla="*/ 2147483647 h 191"/>
              <a:gd name="T44" fmla="*/ 2147483647 w 226"/>
              <a:gd name="T45" fmla="*/ 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
              <a:gd name="T70" fmla="*/ 0 h 191"/>
              <a:gd name="T71" fmla="*/ 226 w 226"/>
              <a:gd name="T72" fmla="*/ 191 h 1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 h="191">
                <a:moveTo>
                  <a:pt x="141" y="0"/>
                </a:moveTo>
                <a:lnTo>
                  <a:pt x="126" y="2"/>
                </a:lnTo>
                <a:lnTo>
                  <a:pt x="124" y="15"/>
                </a:lnTo>
                <a:lnTo>
                  <a:pt x="102" y="43"/>
                </a:lnTo>
                <a:lnTo>
                  <a:pt x="78" y="48"/>
                </a:lnTo>
                <a:lnTo>
                  <a:pt x="79" y="56"/>
                </a:lnTo>
                <a:lnTo>
                  <a:pt x="70" y="68"/>
                </a:lnTo>
                <a:lnTo>
                  <a:pt x="14" y="84"/>
                </a:lnTo>
                <a:lnTo>
                  <a:pt x="0" y="119"/>
                </a:lnTo>
                <a:lnTo>
                  <a:pt x="0" y="144"/>
                </a:lnTo>
                <a:lnTo>
                  <a:pt x="14" y="176"/>
                </a:lnTo>
                <a:lnTo>
                  <a:pt x="27" y="190"/>
                </a:lnTo>
                <a:lnTo>
                  <a:pt x="42" y="173"/>
                </a:lnTo>
                <a:lnTo>
                  <a:pt x="59" y="177"/>
                </a:lnTo>
                <a:lnTo>
                  <a:pt x="70" y="170"/>
                </a:lnTo>
                <a:lnTo>
                  <a:pt x="86" y="136"/>
                </a:lnTo>
                <a:lnTo>
                  <a:pt x="121" y="156"/>
                </a:lnTo>
                <a:lnTo>
                  <a:pt x="184" y="135"/>
                </a:lnTo>
                <a:lnTo>
                  <a:pt x="225" y="136"/>
                </a:lnTo>
                <a:lnTo>
                  <a:pt x="183" y="68"/>
                </a:lnTo>
                <a:lnTo>
                  <a:pt x="154" y="49"/>
                </a:lnTo>
                <a:lnTo>
                  <a:pt x="154" y="23"/>
                </a:lnTo>
                <a:lnTo>
                  <a:pt x="14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0" name="Freeform 295"/>
          <p:cNvSpPr>
            <a:spLocks noChangeAspect="1"/>
          </p:cNvSpPr>
          <p:nvPr/>
        </p:nvSpPr>
        <p:spPr bwMode="auto">
          <a:xfrm>
            <a:off x="5073162" y="3103563"/>
            <a:ext cx="285750" cy="552450"/>
          </a:xfrm>
          <a:custGeom>
            <a:avLst/>
            <a:gdLst>
              <a:gd name="T0" fmla="*/ 2147483647 w 181"/>
              <a:gd name="T1" fmla="*/ 2147483647 h 375"/>
              <a:gd name="T2" fmla="*/ 2147483647 w 181"/>
              <a:gd name="T3" fmla="*/ 0 h 375"/>
              <a:gd name="T4" fmla="*/ 2147483647 w 181"/>
              <a:gd name="T5" fmla="*/ 2147483647 h 375"/>
              <a:gd name="T6" fmla="*/ 2147483647 w 181"/>
              <a:gd name="T7" fmla="*/ 2147483647 h 375"/>
              <a:gd name="T8" fmla="*/ 2147483647 w 181"/>
              <a:gd name="T9" fmla="*/ 2147483647 h 375"/>
              <a:gd name="T10" fmla="*/ 2147483647 w 181"/>
              <a:gd name="T11" fmla="*/ 2147483647 h 375"/>
              <a:gd name="T12" fmla="*/ 2147483647 w 181"/>
              <a:gd name="T13" fmla="*/ 2147483647 h 375"/>
              <a:gd name="T14" fmla="*/ 2147483647 w 181"/>
              <a:gd name="T15" fmla="*/ 2147483647 h 375"/>
              <a:gd name="T16" fmla="*/ 2147483647 w 181"/>
              <a:gd name="T17" fmla="*/ 2147483647 h 375"/>
              <a:gd name="T18" fmla="*/ 2147483647 w 181"/>
              <a:gd name="T19" fmla="*/ 2147483647 h 375"/>
              <a:gd name="T20" fmla="*/ 2147483647 w 181"/>
              <a:gd name="T21" fmla="*/ 2147483647 h 375"/>
              <a:gd name="T22" fmla="*/ 2147483647 w 181"/>
              <a:gd name="T23" fmla="*/ 2147483647 h 375"/>
              <a:gd name="T24" fmla="*/ 2147483647 w 181"/>
              <a:gd name="T25" fmla="*/ 2147483647 h 375"/>
              <a:gd name="T26" fmla="*/ 2147483647 w 181"/>
              <a:gd name="T27" fmla="*/ 2147483647 h 375"/>
              <a:gd name="T28" fmla="*/ 2147483647 w 181"/>
              <a:gd name="T29" fmla="*/ 2147483647 h 375"/>
              <a:gd name="T30" fmla="*/ 2147483647 w 181"/>
              <a:gd name="T31" fmla="*/ 2147483647 h 375"/>
              <a:gd name="T32" fmla="*/ 2147483647 w 181"/>
              <a:gd name="T33" fmla="*/ 2147483647 h 375"/>
              <a:gd name="T34" fmla="*/ 2147483647 w 181"/>
              <a:gd name="T35" fmla="*/ 2147483647 h 375"/>
              <a:gd name="T36" fmla="*/ 2147483647 w 181"/>
              <a:gd name="T37" fmla="*/ 2147483647 h 375"/>
              <a:gd name="T38" fmla="*/ 2147483647 w 181"/>
              <a:gd name="T39" fmla="*/ 2147483647 h 375"/>
              <a:gd name="T40" fmla="*/ 2147483647 w 181"/>
              <a:gd name="T41" fmla="*/ 2147483647 h 375"/>
              <a:gd name="T42" fmla="*/ 2147483647 w 181"/>
              <a:gd name="T43" fmla="*/ 2147483647 h 375"/>
              <a:gd name="T44" fmla="*/ 2147483647 w 181"/>
              <a:gd name="T45" fmla="*/ 2147483647 h 375"/>
              <a:gd name="T46" fmla="*/ 2147483647 w 181"/>
              <a:gd name="T47" fmla="*/ 2147483647 h 375"/>
              <a:gd name="T48" fmla="*/ 2147483647 w 181"/>
              <a:gd name="T49" fmla="*/ 2147483647 h 375"/>
              <a:gd name="T50" fmla="*/ 0 w 181"/>
              <a:gd name="T51" fmla="*/ 2147483647 h 375"/>
              <a:gd name="T52" fmla="*/ 2147483647 w 181"/>
              <a:gd name="T53" fmla="*/ 2147483647 h 375"/>
              <a:gd name="T54" fmla="*/ 2147483647 w 181"/>
              <a:gd name="T55" fmla="*/ 2147483647 h 375"/>
              <a:gd name="T56" fmla="*/ 2147483647 w 181"/>
              <a:gd name="T57" fmla="*/ 2147483647 h 375"/>
              <a:gd name="T58" fmla="*/ 2147483647 w 181"/>
              <a:gd name="T59" fmla="*/ 2147483647 h 3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375"/>
              <a:gd name="T92" fmla="*/ 181 w 181"/>
              <a:gd name="T93" fmla="*/ 375 h 3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375">
                <a:moveTo>
                  <a:pt x="26" y="9"/>
                </a:moveTo>
                <a:lnTo>
                  <a:pt x="43" y="0"/>
                </a:lnTo>
                <a:lnTo>
                  <a:pt x="179" y="91"/>
                </a:lnTo>
                <a:lnTo>
                  <a:pt x="180" y="179"/>
                </a:lnTo>
                <a:lnTo>
                  <a:pt x="162" y="181"/>
                </a:lnTo>
                <a:lnTo>
                  <a:pt x="144" y="243"/>
                </a:lnTo>
                <a:lnTo>
                  <a:pt x="144" y="251"/>
                </a:lnTo>
                <a:lnTo>
                  <a:pt x="152" y="248"/>
                </a:lnTo>
                <a:lnTo>
                  <a:pt x="159" y="290"/>
                </a:lnTo>
                <a:lnTo>
                  <a:pt x="146" y="292"/>
                </a:lnTo>
                <a:lnTo>
                  <a:pt x="143" y="305"/>
                </a:lnTo>
                <a:lnTo>
                  <a:pt x="121" y="334"/>
                </a:lnTo>
                <a:lnTo>
                  <a:pt x="96" y="338"/>
                </a:lnTo>
                <a:lnTo>
                  <a:pt x="97" y="347"/>
                </a:lnTo>
                <a:lnTo>
                  <a:pt x="89" y="359"/>
                </a:lnTo>
                <a:lnTo>
                  <a:pt x="33" y="374"/>
                </a:lnTo>
                <a:lnTo>
                  <a:pt x="26" y="346"/>
                </a:lnTo>
                <a:lnTo>
                  <a:pt x="11" y="324"/>
                </a:lnTo>
                <a:lnTo>
                  <a:pt x="14" y="314"/>
                </a:lnTo>
                <a:lnTo>
                  <a:pt x="32" y="313"/>
                </a:lnTo>
                <a:lnTo>
                  <a:pt x="23" y="290"/>
                </a:lnTo>
                <a:lnTo>
                  <a:pt x="19" y="248"/>
                </a:lnTo>
                <a:lnTo>
                  <a:pt x="27" y="242"/>
                </a:lnTo>
                <a:lnTo>
                  <a:pt x="26" y="231"/>
                </a:lnTo>
                <a:lnTo>
                  <a:pt x="11" y="230"/>
                </a:lnTo>
                <a:lnTo>
                  <a:pt x="0" y="212"/>
                </a:lnTo>
                <a:lnTo>
                  <a:pt x="33" y="153"/>
                </a:lnTo>
                <a:lnTo>
                  <a:pt x="43" y="69"/>
                </a:lnTo>
                <a:lnTo>
                  <a:pt x="26" y="45"/>
                </a:lnTo>
                <a:lnTo>
                  <a:pt x="26"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1" name="Freeform 296"/>
          <p:cNvSpPr>
            <a:spLocks noChangeAspect="1"/>
          </p:cNvSpPr>
          <p:nvPr/>
        </p:nvSpPr>
        <p:spPr bwMode="auto">
          <a:xfrm>
            <a:off x="5912834" y="4327620"/>
            <a:ext cx="8792" cy="11113"/>
          </a:xfrm>
          <a:custGeom>
            <a:avLst/>
            <a:gdLst>
              <a:gd name="T0" fmla="*/ 2147483647 w 6"/>
              <a:gd name="T1" fmla="*/ 0 h 8"/>
              <a:gd name="T2" fmla="*/ 2147483647 w 6"/>
              <a:gd name="T3" fmla="*/ 2147483647 h 8"/>
              <a:gd name="T4" fmla="*/ 0 w 6"/>
              <a:gd name="T5" fmla="*/ 2147483647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5" y="0"/>
                </a:moveTo>
                <a:lnTo>
                  <a:pt x="5" y="7"/>
                </a:lnTo>
                <a:lnTo>
                  <a:pt x="0" y="1"/>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2" name="Freeform 297"/>
          <p:cNvSpPr>
            <a:spLocks noChangeAspect="1"/>
          </p:cNvSpPr>
          <p:nvPr/>
        </p:nvSpPr>
        <p:spPr bwMode="auto">
          <a:xfrm>
            <a:off x="5008684" y="3784606"/>
            <a:ext cx="206620" cy="301625"/>
          </a:xfrm>
          <a:custGeom>
            <a:avLst/>
            <a:gdLst>
              <a:gd name="T0" fmla="*/ 2147483647 w 130"/>
              <a:gd name="T1" fmla="*/ 0 h 206"/>
              <a:gd name="T2" fmla="*/ 2147483647 w 130"/>
              <a:gd name="T3" fmla="*/ 2147483647 h 206"/>
              <a:gd name="T4" fmla="*/ 2147483647 w 130"/>
              <a:gd name="T5" fmla="*/ 2147483647 h 206"/>
              <a:gd name="T6" fmla="*/ 2147483647 w 130"/>
              <a:gd name="T7" fmla="*/ 2147483647 h 206"/>
              <a:gd name="T8" fmla="*/ 2147483647 w 130"/>
              <a:gd name="T9" fmla="*/ 2147483647 h 206"/>
              <a:gd name="T10" fmla="*/ 2147483647 w 130"/>
              <a:gd name="T11" fmla="*/ 2147483647 h 206"/>
              <a:gd name="T12" fmla="*/ 2147483647 w 130"/>
              <a:gd name="T13" fmla="*/ 2147483647 h 206"/>
              <a:gd name="T14" fmla="*/ 2147483647 w 130"/>
              <a:gd name="T15" fmla="*/ 2147483647 h 206"/>
              <a:gd name="T16" fmla="*/ 2147483647 w 130"/>
              <a:gd name="T17" fmla="*/ 2147483647 h 206"/>
              <a:gd name="T18" fmla="*/ 2147483647 w 130"/>
              <a:gd name="T19" fmla="*/ 2147483647 h 206"/>
              <a:gd name="T20" fmla="*/ 2147483647 w 130"/>
              <a:gd name="T21" fmla="*/ 2147483647 h 206"/>
              <a:gd name="T22" fmla="*/ 2147483647 w 130"/>
              <a:gd name="T23" fmla="*/ 2147483647 h 206"/>
              <a:gd name="T24" fmla="*/ 2147483647 w 130"/>
              <a:gd name="T25" fmla="*/ 2147483647 h 206"/>
              <a:gd name="T26" fmla="*/ 2147483647 w 130"/>
              <a:gd name="T27" fmla="*/ 2147483647 h 206"/>
              <a:gd name="T28" fmla="*/ 2147483647 w 130"/>
              <a:gd name="T29" fmla="*/ 2147483647 h 206"/>
              <a:gd name="T30" fmla="*/ 2147483647 w 130"/>
              <a:gd name="T31" fmla="*/ 2147483647 h 206"/>
              <a:gd name="T32" fmla="*/ 0 w 130"/>
              <a:gd name="T33" fmla="*/ 2147483647 h 206"/>
              <a:gd name="T34" fmla="*/ 2147483647 w 130"/>
              <a:gd name="T35" fmla="*/ 2147483647 h 206"/>
              <a:gd name="T36" fmla="*/ 2147483647 w 130"/>
              <a:gd name="T37" fmla="*/ 2147483647 h 206"/>
              <a:gd name="T38" fmla="*/ 2147483647 w 130"/>
              <a:gd name="T39" fmla="*/ 2147483647 h 206"/>
              <a:gd name="T40" fmla="*/ 2147483647 w 130"/>
              <a:gd name="T41" fmla="*/ 2147483647 h 206"/>
              <a:gd name="T42" fmla="*/ 2147483647 w 130"/>
              <a:gd name="T43" fmla="*/ 2147483647 h 206"/>
              <a:gd name="T44" fmla="*/ 2147483647 w 130"/>
              <a:gd name="T45" fmla="*/ 2147483647 h 206"/>
              <a:gd name="T46" fmla="*/ 2147483647 w 130"/>
              <a:gd name="T47" fmla="*/ 2147483647 h 206"/>
              <a:gd name="T48" fmla="*/ 2147483647 w 130"/>
              <a:gd name="T49" fmla="*/ 2147483647 h 206"/>
              <a:gd name="T50" fmla="*/ 2147483647 w 130"/>
              <a:gd name="T51" fmla="*/ 2147483647 h 206"/>
              <a:gd name="T52" fmla="*/ 2147483647 w 130"/>
              <a:gd name="T53" fmla="*/ 0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06"/>
              <a:gd name="T83" fmla="*/ 130 w 130"/>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06">
                <a:moveTo>
                  <a:pt x="129" y="0"/>
                </a:moveTo>
                <a:lnTo>
                  <a:pt x="118" y="7"/>
                </a:lnTo>
                <a:lnTo>
                  <a:pt x="101" y="1"/>
                </a:lnTo>
                <a:lnTo>
                  <a:pt x="86" y="20"/>
                </a:lnTo>
                <a:lnTo>
                  <a:pt x="83" y="48"/>
                </a:lnTo>
                <a:lnTo>
                  <a:pt x="61" y="34"/>
                </a:lnTo>
                <a:lnTo>
                  <a:pt x="38" y="34"/>
                </a:lnTo>
                <a:lnTo>
                  <a:pt x="35" y="58"/>
                </a:lnTo>
                <a:lnTo>
                  <a:pt x="43" y="49"/>
                </a:lnTo>
                <a:lnTo>
                  <a:pt x="55" y="58"/>
                </a:lnTo>
                <a:lnTo>
                  <a:pt x="50" y="80"/>
                </a:lnTo>
                <a:lnTo>
                  <a:pt x="54" y="106"/>
                </a:lnTo>
                <a:lnTo>
                  <a:pt x="51" y="141"/>
                </a:lnTo>
                <a:lnTo>
                  <a:pt x="28" y="130"/>
                </a:lnTo>
                <a:lnTo>
                  <a:pt x="11" y="146"/>
                </a:lnTo>
                <a:lnTo>
                  <a:pt x="11" y="167"/>
                </a:lnTo>
                <a:lnTo>
                  <a:pt x="0" y="180"/>
                </a:lnTo>
                <a:lnTo>
                  <a:pt x="16" y="205"/>
                </a:lnTo>
                <a:lnTo>
                  <a:pt x="29" y="190"/>
                </a:lnTo>
                <a:lnTo>
                  <a:pt x="33" y="195"/>
                </a:lnTo>
                <a:lnTo>
                  <a:pt x="42" y="197"/>
                </a:lnTo>
                <a:lnTo>
                  <a:pt x="54" y="189"/>
                </a:lnTo>
                <a:lnTo>
                  <a:pt x="59" y="197"/>
                </a:lnTo>
                <a:lnTo>
                  <a:pt x="82" y="177"/>
                </a:lnTo>
                <a:lnTo>
                  <a:pt x="90" y="135"/>
                </a:lnTo>
                <a:lnTo>
                  <a:pt x="113" y="103"/>
                </a:lnTo>
                <a:lnTo>
                  <a:pt x="1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3" name="Freeform 298"/>
          <p:cNvSpPr>
            <a:spLocks noChangeAspect="1"/>
          </p:cNvSpPr>
          <p:nvPr/>
        </p:nvSpPr>
        <p:spPr bwMode="auto">
          <a:xfrm>
            <a:off x="5043854" y="3729038"/>
            <a:ext cx="524608" cy="635000"/>
          </a:xfrm>
          <a:custGeom>
            <a:avLst/>
            <a:gdLst>
              <a:gd name="T0" fmla="*/ 2147483647 w 330"/>
              <a:gd name="T1" fmla="*/ 2147483647 h 432"/>
              <a:gd name="T2" fmla="*/ 2147483647 w 330"/>
              <a:gd name="T3" fmla="*/ 2147483647 h 432"/>
              <a:gd name="T4" fmla="*/ 2147483647 w 330"/>
              <a:gd name="T5" fmla="*/ 2147483647 h 432"/>
              <a:gd name="T6" fmla="*/ 2147483647 w 330"/>
              <a:gd name="T7" fmla="*/ 2147483647 h 432"/>
              <a:gd name="T8" fmla="*/ 2147483647 w 330"/>
              <a:gd name="T9" fmla="*/ 2147483647 h 432"/>
              <a:gd name="T10" fmla="*/ 2147483647 w 330"/>
              <a:gd name="T11" fmla="*/ 2147483647 h 432"/>
              <a:gd name="T12" fmla="*/ 2147483647 w 330"/>
              <a:gd name="T13" fmla="*/ 2147483647 h 432"/>
              <a:gd name="T14" fmla="*/ 2147483647 w 330"/>
              <a:gd name="T15" fmla="*/ 2147483647 h 432"/>
              <a:gd name="T16" fmla="*/ 2147483647 w 330"/>
              <a:gd name="T17" fmla="*/ 2147483647 h 432"/>
              <a:gd name="T18" fmla="*/ 2147483647 w 330"/>
              <a:gd name="T19" fmla="*/ 2147483647 h 432"/>
              <a:gd name="T20" fmla="*/ 2147483647 w 330"/>
              <a:gd name="T21" fmla="*/ 2147483647 h 432"/>
              <a:gd name="T22" fmla="*/ 2147483647 w 330"/>
              <a:gd name="T23" fmla="*/ 2147483647 h 432"/>
              <a:gd name="T24" fmla="*/ 2147483647 w 330"/>
              <a:gd name="T25" fmla="*/ 2147483647 h 432"/>
              <a:gd name="T26" fmla="*/ 2147483647 w 330"/>
              <a:gd name="T27" fmla="*/ 2147483647 h 432"/>
              <a:gd name="T28" fmla="*/ 2147483647 w 330"/>
              <a:gd name="T29" fmla="*/ 2147483647 h 432"/>
              <a:gd name="T30" fmla="*/ 2147483647 w 330"/>
              <a:gd name="T31" fmla="*/ 2147483647 h 432"/>
              <a:gd name="T32" fmla="*/ 2147483647 w 330"/>
              <a:gd name="T33" fmla="*/ 2147483647 h 432"/>
              <a:gd name="T34" fmla="*/ 2147483647 w 330"/>
              <a:gd name="T35" fmla="*/ 2147483647 h 432"/>
              <a:gd name="T36" fmla="*/ 2147483647 w 330"/>
              <a:gd name="T37" fmla="*/ 2147483647 h 432"/>
              <a:gd name="T38" fmla="*/ 2147483647 w 330"/>
              <a:gd name="T39" fmla="*/ 2147483647 h 432"/>
              <a:gd name="T40" fmla="*/ 2147483647 w 330"/>
              <a:gd name="T41" fmla="*/ 2147483647 h 432"/>
              <a:gd name="T42" fmla="*/ 2147483647 w 330"/>
              <a:gd name="T43" fmla="*/ 2147483647 h 432"/>
              <a:gd name="T44" fmla="*/ 2147483647 w 330"/>
              <a:gd name="T45" fmla="*/ 2147483647 h 432"/>
              <a:gd name="T46" fmla="*/ 2147483647 w 330"/>
              <a:gd name="T47" fmla="*/ 2147483647 h 432"/>
              <a:gd name="T48" fmla="*/ 2147483647 w 330"/>
              <a:gd name="T49" fmla="*/ 2147483647 h 432"/>
              <a:gd name="T50" fmla="*/ 2147483647 w 330"/>
              <a:gd name="T51" fmla="*/ 2147483647 h 432"/>
              <a:gd name="T52" fmla="*/ 2147483647 w 330"/>
              <a:gd name="T53" fmla="*/ 2147483647 h 432"/>
              <a:gd name="T54" fmla="*/ 2147483647 w 330"/>
              <a:gd name="T55" fmla="*/ 2147483647 h 432"/>
              <a:gd name="T56" fmla="*/ 2147483647 w 330"/>
              <a:gd name="T57" fmla="*/ 2147483647 h 432"/>
              <a:gd name="T58" fmla="*/ 2147483647 w 330"/>
              <a:gd name="T59" fmla="*/ 2147483647 h 432"/>
              <a:gd name="T60" fmla="*/ 2147483647 w 330"/>
              <a:gd name="T61" fmla="*/ 2147483647 h 432"/>
              <a:gd name="T62" fmla="*/ 2147483647 w 330"/>
              <a:gd name="T63" fmla="*/ 2147483647 h 432"/>
              <a:gd name="T64" fmla="*/ 2147483647 w 330"/>
              <a:gd name="T65" fmla="*/ 2147483647 h 432"/>
              <a:gd name="T66" fmla="*/ 2147483647 w 330"/>
              <a:gd name="T67" fmla="*/ 2147483647 h 432"/>
              <a:gd name="T68" fmla="*/ 2147483647 w 330"/>
              <a:gd name="T69" fmla="*/ 2147483647 h 432"/>
              <a:gd name="T70" fmla="*/ 0 w 330"/>
              <a:gd name="T71" fmla="*/ 2147483647 h 432"/>
              <a:gd name="T72" fmla="*/ 2147483647 w 330"/>
              <a:gd name="T73" fmla="*/ 2147483647 h 432"/>
              <a:gd name="T74" fmla="*/ 2147483647 w 330"/>
              <a:gd name="T75" fmla="*/ 2147483647 h 432"/>
              <a:gd name="T76" fmla="*/ 2147483647 w 330"/>
              <a:gd name="T77" fmla="*/ 2147483647 h 432"/>
              <a:gd name="T78" fmla="*/ 2147483647 w 330"/>
              <a:gd name="T79" fmla="*/ 2147483647 h 432"/>
              <a:gd name="T80" fmla="*/ 2147483647 w 330"/>
              <a:gd name="T81" fmla="*/ 2147483647 h 432"/>
              <a:gd name="T82" fmla="*/ 2147483647 w 330"/>
              <a:gd name="T83" fmla="*/ 2147483647 h 432"/>
              <a:gd name="T84" fmla="*/ 2147483647 w 330"/>
              <a:gd name="T85" fmla="*/ 2147483647 h 432"/>
              <a:gd name="T86" fmla="*/ 2147483647 w 330"/>
              <a:gd name="T87" fmla="*/ 2147483647 h 432"/>
              <a:gd name="T88" fmla="*/ 2147483647 w 330"/>
              <a:gd name="T89" fmla="*/ 2147483647 h 432"/>
              <a:gd name="T90" fmla="*/ 2147483647 w 330"/>
              <a:gd name="T91" fmla="*/ 2147483647 h 432"/>
              <a:gd name="T92" fmla="*/ 2147483647 w 330"/>
              <a:gd name="T93" fmla="*/ 0 h 432"/>
              <a:gd name="T94" fmla="*/ 2147483647 w 330"/>
              <a:gd name="T95" fmla="*/ 2147483647 h 432"/>
              <a:gd name="T96" fmla="*/ 2147483647 w 330"/>
              <a:gd name="T97" fmla="*/ 2147483647 h 432"/>
              <a:gd name="T98" fmla="*/ 2147483647 w 330"/>
              <a:gd name="T99" fmla="*/ 2147483647 h 432"/>
              <a:gd name="T100" fmla="*/ 2147483647 w 330"/>
              <a:gd name="T101" fmla="*/ 2147483647 h 432"/>
              <a:gd name="T102" fmla="*/ 2147483647 w 330"/>
              <a:gd name="T103" fmla="*/ 2147483647 h 432"/>
              <a:gd name="T104" fmla="*/ 2147483647 w 330"/>
              <a:gd name="T105" fmla="*/ 2147483647 h 432"/>
              <a:gd name="T106" fmla="*/ 2147483647 w 330"/>
              <a:gd name="T107" fmla="*/ 2147483647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0"/>
              <a:gd name="T163" fmla="*/ 0 h 432"/>
              <a:gd name="T164" fmla="*/ 330 w 330"/>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0" h="432">
                <a:moveTo>
                  <a:pt x="315" y="93"/>
                </a:moveTo>
                <a:lnTo>
                  <a:pt x="305" y="111"/>
                </a:lnTo>
                <a:lnTo>
                  <a:pt x="300" y="152"/>
                </a:lnTo>
                <a:lnTo>
                  <a:pt x="290" y="177"/>
                </a:lnTo>
                <a:lnTo>
                  <a:pt x="290" y="184"/>
                </a:lnTo>
                <a:lnTo>
                  <a:pt x="293" y="199"/>
                </a:lnTo>
                <a:lnTo>
                  <a:pt x="295" y="272"/>
                </a:lnTo>
                <a:lnTo>
                  <a:pt x="312" y="297"/>
                </a:lnTo>
                <a:lnTo>
                  <a:pt x="314" y="312"/>
                </a:lnTo>
                <a:lnTo>
                  <a:pt x="290" y="320"/>
                </a:lnTo>
                <a:lnTo>
                  <a:pt x="282" y="337"/>
                </a:lnTo>
                <a:lnTo>
                  <a:pt x="285" y="366"/>
                </a:lnTo>
                <a:lnTo>
                  <a:pt x="278" y="396"/>
                </a:lnTo>
                <a:lnTo>
                  <a:pt x="286" y="407"/>
                </a:lnTo>
                <a:lnTo>
                  <a:pt x="298" y="407"/>
                </a:lnTo>
                <a:lnTo>
                  <a:pt x="298" y="431"/>
                </a:lnTo>
                <a:lnTo>
                  <a:pt x="283" y="427"/>
                </a:lnTo>
                <a:lnTo>
                  <a:pt x="253" y="396"/>
                </a:lnTo>
                <a:lnTo>
                  <a:pt x="239" y="398"/>
                </a:lnTo>
                <a:lnTo>
                  <a:pt x="220" y="381"/>
                </a:lnTo>
                <a:lnTo>
                  <a:pt x="209" y="385"/>
                </a:lnTo>
                <a:lnTo>
                  <a:pt x="201" y="374"/>
                </a:lnTo>
                <a:lnTo>
                  <a:pt x="165" y="381"/>
                </a:lnTo>
                <a:lnTo>
                  <a:pt x="171" y="369"/>
                </a:lnTo>
                <a:lnTo>
                  <a:pt x="163" y="343"/>
                </a:lnTo>
                <a:lnTo>
                  <a:pt x="163" y="297"/>
                </a:lnTo>
                <a:lnTo>
                  <a:pt x="145" y="291"/>
                </a:lnTo>
                <a:lnTo>
                  <a:pt x="146" y="283"/>
                </a:lnTo>
                <a:lnTo>
                  <a:pt x="125" y="285"/>
                </a:lnTo>
                <a:lnTo>
                  <a:pt x="120" y="308"/>
                </a:lnTo>
                <a:lnTo>
                  <a:pt x="94" y="310"/>
                </a:lnTo>
                <a:lnTo>
                  <a:pt x="80" y="291"/>
                </a:lnTo>
                <a:lnTo>
                  <a:pt x="69" y="256"/>
                </a:lnTo>
                <a:lnTo>
                  <a:pt x="17" y="259"/>
                </a:lnTo>
                <a:lnTo>
                  <a:pt x="1" y="268"/>
                </a:lnTo>
                <a:lnTo>
                  <a:pt x="0" y="259"/>
                </a:lnTo>
                <a:lnTo>
                  <a:pt x="12" y="231"/>
                </a:lnTo>
                <a:lnTo>
                  <a:pt x="21" y="234"/>
                </a:lnTo>
                <a:lnTo>
                  <a:pt x="33" y="224"/>
                </a:lnTo>
                <a:lnTo>
                  <a:pt x="38" y="234"/>
                </a:lnTo>
                <a:lnTo>
                  <a:pt x="61" y="212"/>
                </a:lnTo>
                <a:lnTo>
                  <a:pt x="69" y="171"/>
                </a:lnTo>
                <a:lnTo>
                  <a:pt x="92" y="139"/>
                </a:lnTo>
                <a:lnTo>
                  <a:pt x="109" y="36"/>
                </a:lnTo>
                <a:lnTo>
                  <a:pt x="125" y="1"/>
                </a:lnTo>
                <a:lnTo>
                  <a:pt x="159" y="22"/>
                </a:lnTo>
                <a:lnTo>
                  <a:pt x="222" y="0"/>
                </a:lnTo>
                <a:lnTo>
                  <a:pt x="263" y="1"/>
                </a:lnTo>
                <a:lnTo>
                  <a:pt x="271" y="16"/>
                </a:lnTo>
                <a:lnTo>
                  <a:pt x="300" y="13"/>
                </a:lnTo>
                <a:lnTo>
                  <a:pt x="322" y="37"/>
                </a:lnTo>
                <a:lnTo>
                  <a:pt x="320" y="59"/>
                </a:lnTo>
                <a:lnTo>
                  <a:pt x="329" y="70"/>
                </a:lnTo>
                <a:lnTo>
                  <a:pt x="315" y="9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4" name="Freeform 299"/>
          <p:cNvSpPr>
            <a:spLocks noChangeAspect="1"/>
          </p:cNvSpPr>
          <p:nvPr/>
        </p:nvSpPr>
        <p:spPr bwMode="auto">
          <a:xfrm>
            <a:off x="4724401" y="3481388"/>
            <a:ext cx="86458" cy="214312"/>
          </a:xfrm>
          <a:custGeom>
            <a:avLst/>
            <a:gdLst>
              <a:gd name="T0" fmla="*/ 2147483647 w 53"/>
              <a:gd name="T1" fmla="*/ 2147483647 h 146"/>
              <a:gd name="T2" fmla="*/ 2147483647 w 53"/>
              <a:gd name="T3" fmla="*/ 2147483647 h 146"/>
              <a:gd name="T4" fmla="*/ 2147483647 w 53"/>
              <a:gd name="T5" fmla="*/ 2147483647 h 146"/>
              <a:gd name="T6" fmla="*/ 2147483647 w 53"/>
              <a:gd name="T7" fmla="*/ 2147483647 h 146"/>
              <a:gd name="T8" fmla="*/ 0 w 53"/>
              <a:gd name="T9" fmla="*/ 2147483647 h 146"/>
              <a:gd name="T10" fmla="*/ 2147483647 w 53"/>
              <a:gd name="T11" fmla="*/ 2147483647 h 146"/>
              <a:gd name="T12" fmla="*/ 2147483647 w 53"/>
              <a:gd name="T13" fmla="*/ 2147483647 h 146"/>
              <a:gd name="T14" fmla="*/ 2147483647 w 53"/>
              <a:gd name="T15" fmla="*/ 0 h 146"/>
              <a:gd name="T16" fmla="*/ 2147483647 w 53"/>
              <a:gd name="T17" fmla="*/ 2147483647 h 146"/>
              <a:gd name="T18" fmla="*/ 2147483647 w 53"/>
              <a:gd name="T19" fmla="*/ 2147483647 h 146"/>
              <a:gd name="T20" fmla="*/ 2147483647 w 53"/>
              <a:gd name="T21" fmla="*/ 2147483647 h 146"/>
              <a:gd name="T22" fmla="*/ 2147483647 w 53"/>
              <a:gd name="T23" fmla="*/ 214748364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46"/>
              <a:gd name="T38" fmla="*/ 53 w 53"/>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46">
                <a:moveTo>
                  <a:pt x="35" y="144"/>
                </a:moveTo>
                <a:lnTo>
                  <a:pt x="21" y="145"/>
                </a:lnTo>
                <a:lnTo>
                  <a:pt x="18" y="86"/>
                </a:lnTo>
                <a:lnTo>
                  <a:pt x="11" y="58"/>
                </a:lnTo>
                <a:lnTo>
                  <a:pt x="0" y="47"/>
                </a:lnTo>
                <a:lnTo>
                  <a:pt x="3" y="33"/>
                </a:lnTo>
                <a:lnTo>
                  <a:pt x="28" y="11"/>
                </a:lnTo>
                <a:lnTo>
                  <a:pt x="36" y="0"/>
                </a:lnTo>
                <a:lnTo>
                  <a:pt x="49" y="16"/>
                </a:lnTo>
                <a:lnTo>
                  <a:pt x="52" y="45"/>
                </a:lnTo>
                <a:lnTo>
                  <a:pt x="35" y="92"/>
                </a:lnTo>
                <a:lnTo>
                  <a:pt x="35" y="1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5" name="Freeform 300"/>
          <p:cNvSpPr>
            <a:spLocks noChangeAspect="1"/>
          </p:cNvSpPr>
          <p:nvPr/>
        </p:nvSpPr>
        <p:spPr bwMode="auto">
          <a:xfrm>
            <a:off x="4936881" y="3776663"/>
            <a:ext cx="16119" cy="19050"/>
          </a:xfrm>
          <a:custGeom>
            <a:avLst/>
            <a:gdLst>
              <a:gd name="T0" fmla="*/ 2147483647 w 10"/>
              <a:gd name="T1" fmla="*/ 2147483647 h 12"/>
              <a:gd name="T2" fmla="*/ 0 w 10"/>
              <a:gd name="T3" fmla="*/ 2147483647 h 12"/>
              <a:gd name="T4" fmla="*/ 2147483647 w 10"/>
              <a:gd name="T5" fmla="*/ 0 h 12"/>
              <a:gd name="T6" fmla="*/ 2147483647 w 10"/>
              <a:gd name="T7" fmla="*/ 2147483647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9" y="3"/>
                </a:moveTo>
                <a:lnTo>
                  <a:pt x="0" y="11"/>
                </a:lnTo>
                <a:lnTo>
                  <a:pt x="2" y="0"/>
                </a:lnTo>
                <a:lnTo>
                  <a:pt x="9"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6" name="Freeform 301"/>
          <p:cNvSpPr>
            <a:spLocks noChangeAspect="1"/>
          </p:cNvSpPr>
          <p:nvPr/>
        </p:nvSpPr>
        <p:spPr bwMode="auto">
          <a:xfrm>
            <a:off x="5608027" y="3286125"/>
            <a:ext cx="410308" cy="503238"/>
          </a:xfrm>
          <a:custGeom>
            <a:avLst/>
            <a:gdLst>
              <a:gd name="T0" fmla="*/ 2147483647 w 258"/>
              <a:gd name="T1" fmla="*/ 0 h 343"/>
              <a:gd name="T2" fmla="*/ 2147483647 w 258"/>
              <a:gd name="T3" fmla="*/ 2147483647 h 343"/>
              <a:gd name="T4" fmla="*/ 2147483647 w 258"/>
              <a:gd name="T5" fmla="*/ 2147483647 h 343"/>
              <a:gd name="T6" fmla="*/ 2147483647 w 258"/>
              <a:gd name="T7" fmla="*/ 2147483647 h 343"/>
              <a:gd name="T8" fmla="*/ 2147483647 w 258"/>
              <a:gd name="T9" fmla="*/ 2147483647 h 343"/>
              <a:gd name="T10" fmla="*/ 2147483647 w 258"/>
              <a:gd name="T11" fmla="*/ 2147483647 h 343"/>
              <a:gd name="T12" fmla="*/ 2147483647 w 258"/>
              <a:gd name="T13" fmla="*/ 2147483647 h 343"/>
              <a:gd name="T14" fmla="*/ 0 w 258"/>
              <a:gd name="T15" fmla="*/ 2147483647 h 343"/>
              <a:gd name="T16" fmla="*/ 2147483647 w 258"/>
              <a:gd name="T17" fmla="*/ 2147483647 h 343"/>
              <a:gd name="T18" fmla="*/ 2147483647 w 258"/>
              <a:gd name="T19" fmla="*/ 2147483647 h 343"/>
              <a:gd name="T20" fmla="*/ 2147483647 w 258"/>
              <a:gd name="T21" fmla="*/ 2147483647 h 343"/>
              <a:gd name="T22" fmla="*/ 2147483647 w 258"/>
              <a:gd name="T23" fmla="*/ 2147483647 h 343"/>
              <a:gd name="T24" fmla="*/ 2147483647 w 258"/>
              <a:gd name="T25" fmla="*/ 2147483647 h 343"/>
              <a:gd name="T26" fmla="*/ 2147483647 w 258"/>
              <a:gd name="T27" fmla="*/ 2147483647 h 343"/>
              <a:gd name="T28" fmla="*/ 2147483647 w 258"/>
              <a:gd name="T29" fmla="*/ 2147483647 h 343"/>
              <a:gd name="T30" fmla="*/ 2147483647 w 258"/>
              <a:gd name="T31" fmla="*/ 2147483647 h 343"/>
              <a:gd name="T32" fmla="*/ 2147483647 w 258"/>
              <a:gd name="T33" fmla="*/ 2147483647 h 343"/>
              <a:gd name="T34" fmla="*/ 2147483647 w 258"/>
              <a:gd name="T35" fmla="*/ 2147483647 h 343"/>
              <a:gd name="T36" fmla="*/ 2147483647 w 258"/>
              <a:gd name="T37" fmla="*/ 2147483647 h 343"/>
              <a:gd name="T38" fmla="*/ 2147483647 w 258"/>
              <a:gd name="T39" fmla="*/ 2147483647 h 343"/>
              <a:gd name="T40" fmla="*/ 2147483647 w 258"/>
              <a:gd name="T41" fmla="*/ 2147483647 h 343"/>
              <a:gd name="T42" fmla="*/ 2147483647 w 258"/>
              <a:gd name="T43" fmla="*/ 2147483647 h 343"/>
              <a:gd name="T44" fmla="*/ 2147483647 w 258"/>
              <a:gd name="T45" fmla="*/ 2147483647 h 343"/>
              <a:gd name="T46" fmla="*/ 2147483647 w 258"/>
              <a:gd name="T47" fmla="*/ 2147483647 h 343"/>
              <a:gd name="T48" fmla="*/ 2147483647 w 258"/>
              <a:gd name="T49" fmla="*/ 2147483647 h 343"/>
              <a:gd name="T50" fmla="*/ 2147483647 w 258"/>
              <a:gd name="T51" fmla="*/ 2147483647 h 343"/>
              <a:gd name="T52" fmla="*/ 2147483647 w 258"/>
              <a:gd name="T53" fmla="*/ 2147483647 h 343"/>
              <a:gd name="T54" fmla="*/ 2147483647 w 258"/>
              <a:gd name="T55" fmla="*/ 2147483647 h 343"/>
              <a:gd name="T56" fmla="*/ 2147483647 w 258"/>
              <a:gd name="T57" fmla="*/ 2147483647 h 343"/>
              <a:gd name="T58" fmla="*/ 2147483647 w 258"/>
              <a:gd name="T59" fmla="*/ 2147483647 h 343"/>
              <a:gd name="T60" fmla="*/ 2147483647 w 258"/>
              <a:gd name="T61" fmla="*/ 2147483647 h 343"/>
              <a:gd name="T62" fmla="*/ 2147483647 w 258"/>
              <a:gd name="T63" fmla="*/ 2147483647 h 343"/>
              <a:gd name="T64" fmla="*/ 2147483647 w 258"/>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343"/>
              <a:gd name="T101" fmla="*/ 258 w 258"/>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343">
                <a:moveTo>
                  <a:pt x="88" y="0"/>
                </a:moveTo>
                <a:lnTo>
                  <a:pt x="86" y="10"/>
                </a:lnTo>
                <a:lnTo>
                  <a:pt x="65" y="23"/>
                </a:lnTo>
                <a:lnTo>
                  <a:pt x="52" y="121"/>
                </a:lnTo>
                <a:lnTo>
                  <a:pt x="20" y="179"/>
                </a:lnTo>
                <a:lnTo>
                  <a:pt x="18" y="223"/>
                </a:lnTo>
                <a:lnTo>
                  <a:pt x="3" y="227"/>
                </a:lnTo>
                <a:lnTo>
                  <a:pt x="0" y="240"/>
                </a:lnTo>
                <a:lnTo>
                  <a:pt x="15" y="247"/>
                </a:lnTo>
                <a:lnTo>
                  <a:pt x="30" y="268"/>
                </a:lnTo>
                <a:lnTo>
                  <a:pt x="38" y="295"/>
                </a:lnTo>
                <a:lnTo>
                  <a:pt x="50" y="302"/>
                </a:lnTo>
                <a:lnTo>
                  <a:pt x="49" y="317"/>
                </a:lnTo>
                <a:lnTo>
                  <a:pt x="103" y="342"/>
                </a:lnTo>
                <a:lnTo>
                  <a:pt x="135" y="327"/>
                </a:lnTo>
                <a:lnTo>
                  <a:pt x="154" y="333"/>
                </a:lnTo>
                <a:lnTo>
                  <a:pt x="188" y="309"/>
                </a:lnTo>
                <a:lnTo>
                  <a:pt x="208" y="307"/>
                </a:lnTo>
                <a:lnTo>
                  <a:pt x="255" y="243"/>
                </a:lnTo>
                <a:lnTo>
                  <a:pt x="257" y="236"/>
                </a:lnTo>
                <a:lnTo>
                  <a:pt x="241" y="236"/>
                </a:lnTo>
                <a:lnTo>
                  <a:pt x="189" y="212"/>
                </a:lnTo>
                <a:lnTo>
                  <a:pt x="169" y="184"/>
                </a:lnTo>
                <a:lnTo>
                  <a:pt x="169" y="168"/>
                </a:lnTo>
                <a:lnTo>
                  <a:pt x="152" y="168"/>
                </a:lnTo>
                <a:lnTo>
                  <a:pt x="150" y="161"/>
                </a:lnTo>
                <a:lnTo>
                  <a:pt x="157" y="135"/>
                </a:lnTo>
                <a:lnTo>
                  <a:pt x="170" y="123"/>
                </a:lnTo>
                <a:lnTo>
                  <a:pt x="138" y="84"/>
                </a:lnTo>
                <a:lnTo>
                  <a:pt x="120" y="75"/>
                </a:lnTo>
                <a:lnTo>
                  <a:pt x="115" y="62"/>
                </a:lnTo>
                <a:lnTo>
                  <a:pt x="111" y="69"/>
                </a:lnTo>
                <a:lnTo>
                  <a:pt x="8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7" name="Freeform 302"/>
          <p:cNvSpPr>
            <a:spLocks noChangeAspect="1"/>
          </p:cNvSpPr>
          <p:nvPr/>
        </p:nvSpPr>
        <p:spPr bwMode="auto">
          <a:xfrm>
            <a:off x="5845426" y="3465513"/>
            <a:ext cx="42496" cy="69850"/>
          </a:xfrm>
          <a:custGeom>
            <a:avLst/>
            <a:gdLst>
              <a:gd name="T0" fmla="*/ 2147483647 w 27"/>
              <a:gd name="T1" fmla="*/ 2147483647 h 47"/>
              <a:gd name="T2" fmla="*/ 2147483647 w 27"/>
              <a:gd name="T3" fmla="*/ 2147483647 h 47"/>
              <a:gd name="T4" fmla="*/ 2147483647 w 27"/>
              <a:gd name="T5" fmla="*/ 2147483647 h 47"/>
              <a:gd name="T6" fmla="*/ 0 w 27"/>
              <a:gd name="T7" fmla="*/ 2147483647 h 47"/>
              <a:gd name="T8" fmla="*/ 2147483647 w 27"/>
              <a:gd name="T9" fmla="*/ 2147483647 h 47"/>
              <a:gd name="T10" fmla="*/ 2147483647 w 27"/>
              <a:gd name="T11" fmla="*/ 0 h 47"/>
              <a:gd name="T12" fmla="*/ 2147483647 w 27"/>
              <a:gd name="T13" fmla="*/ 2147483647 h 47"/>
              <a:gd name="T14" fmla="*/ 2147483647 w 27"/>
              <a:gd name="T15" fmla="*/ 2147483647 h 47"/>
              <a:gd name="T16" fmla="*/ 2147483647 w 27"/>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25" y="34"/>
                </a:moveTo>
                <a:lnTo>
                  <a:pt x="20" y="46"/>
                </a:lnTo>
                <a:lnTo>
                  <a:pt x="3" y="46"/>
                </a:lnTo>
                <a:lnTo>
                  <a:pt x="0" y="38"/>
                </a:lnTo>
                <a:lnTo>
                  <a:pt x="7" y="12"/>
                </a:lnTo>
                <a:lnTo>
                  <a:pt x="20" y="0"/>
                </a:lnTo>
                <a:lnTo>
                  <a:pt x="26" y="20"/>
                </a:lnTo>
                <a:lnTo>
                  <a:pt x="12" y="32"/>
                </a:lnTo>
                <a:lnTo>
                  <a:pt x="25"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8" name="Freeform 303"/>
          <p:cNvSpPr>
            <a:spLocks noChangeAspect="1"/>
          </p:cNvSpPr>
          <p:nvPr/>
        </p:nvSpPr>
        <p:spPr bwMode="auto">
          <a:xfrm>
            <a:off x="4942790" y="3830638"/>
            <a:ext cx="155331" cy="220662"/>
          </a:xfrm>
          <a:custGeom>
            <a:avLst/>
            <a:gdLst>
              <a:gd name="T0" fmla="*/ 2147483647 w 98"/>
              <a:gd name="T1" fmla="*/ 0 h 148"/>
              <a:gd name="T2" fmla="*/ 2147483647 w 98"/>
              <a:gd name="T3" fmla="*/ 0 h 148"/>
              <a:gd name="T4" fmla="*/ 2147483647 w 98"/>
              <a:gd name="T5" fmla="*/ 2147483647 h 148"/>
              <a:gd name="T6" fmla="*/ 2147483647 w 98"/>
              <a:gd name="T7" fmla="*/ 2147483647 h 148"/>
              <a:gd name="T8" fmla="*/ 2147483647 w 98"/>
              <a:gd name="T9" fmla="*/ 2147483647 h 148"/>
              <a:gd name="T10" fmla="*/ 2147483647 w 98"/>
              <a:gd name="T11" fmla="*/ 2147483647 h 148"/>
              <a:gd name="T12" fmla="*/ 2147483647 w 98"/>
              <a:gd name="T13" fmla="*/ 2147483647 h 148"/>
              <a:gd name="T14" fmla="*/ 2147483647 w 98"/>
              <a:gd name="T15" fmla="*/ 2147483647 h 148"/>
              <a:gd name="T16" fmla="*/ 0 w 98"/>
              <a:gd name="T17" fmla="*/ 2147483647 h 148"/>
              <a:gd name="T18" fmla="*/ 2147483647 w 98"/>
              <a:gd name="T19" fmla="*/ 2147483647 h 148"/>
              <a:gd name="T20" fmla="*/ 2147483647 w 98"/>
              <a:gd name="T21" fmla="*/ 2147483647 h 148"/>
              <a:gd name="T22" fmla="*/ 2147483647 w 98"/>
              <a:gd name="T23" fmla="*/ 2147483647 h 148"/>
              <a:gd name="T24" fmla="*/ 2147483647 w 98"/>
              <a:gd name="T25" fmla="*/ 2147483647 h 148"/>
              <a:gd name="T26" fmla="*/ 2147483647 w 98"/>
              <a:gd name="T27" fmla="*/ 2147483647 h 148"/>
              <a:gd name="T28" fmla="*/ 2147483647 w 98"/>
              <a:gd name="T29" fmla="*/ 2147483647 h 148"/>
              <a:gd name="T30" fmla="*/ 2147483647 w 98"/>
              <a:gd name="T31" fmla="*/ 2147483647 h 148"/>
              <a:gd name="T32" fmla="*/ 2147483647 w 98"/>
              <a:gd name="T33" fmla="*/ 2147483647 h 148"/>
              <a:gd name="T34" fmla="*/ 2147483647 w 98"/>
              <a:gd name="T35" fmla="*/ 2147483647 h 148"/>
              <a:gd name="T36" fmla="*/ 2147483647 w 98"/>
              <a:gd name="T37" fmla="*/ 2147483647 h 148"/>
              <a:gd name="T38" fmla="*/ 2147483647 w 98"/>
              <a:gd name="T39" fmla="*/ 2147483647 h 148"/>
              <a:gd name="T40" fmla="*/ 2147483647 w 98"/>
              <a:gd name="T41" fmla="*/ 0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48"/>
              <a:gd name="T65" fmla="*/ 98 w 98"/>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48">
                <a:moveTo>
                  <a:pt x="80" y="0"/>
                </a:moveTo>
                <a:lnTo>
                  <a:pt x="45" y="0"/>
                </a:lnTo>
                <a:lnTo>
                  <a:pt x="45" y="26"/>
                </a:lnTo>
                <a:lnTo>
                  <a:pt x="14" y="28"/>
                </a:lnTo>
                <a:lnTo>
                  <a:pt x="10" y="40"/>
                </a:lnTo>
                <a:lnTo>
                  <a:pt x="19" y="49"/>
                </a:lnTo>
                <a:lnTo>
                  <a:pt x="9" y="48"/>
                </a:lnTo>
                <a:lnTo>
                  <a:pt x="8" y="62"/>
                </a:lnTo>
                <a:lnTo>
                  <a:pt x="0" y="71"/>
                </a:lnTo>
                <a:lnTo>
                  <a:pt x="9" y="97"/>
                </a:lnTo>
                <a:lnTo>
                  <a:pt x="41" y="147"/>
                </a:lnTo>
                <a:lnTo>
                  <a:pt x="52" y="134"/>
                </a:lnTo>
                <a:lnTo>
                  <a:pt x="52" y="113"/>
                </a:lnTo>
                <a:lnTo>
                  <a:pt x="69" y="96"/>
                </a:lnTo>
                <a:lnTo>
                  <a:pt x="93" y="107"/>
                </a:lnTo>
                <a:lnTo>
                  <a:pt x="96" y="72"/>
                </a:lnTo>
                <a:lnTo>
                  <a:pt x="92" y="47"/>
                </a:lnTo>
                <a:lnTo>
                  <a:pt x="97" y="24"/>
                </a:lnTo>
                <a:lnTo>
                  <a:pt x="85" y="15"/>
                </a:lnTo>
                <a:lnTo>
                  <a:pt x="77" y="24"/>
                </a:lnTo>
                <a:lnTo>
                  <a:pt x="8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79" name="Freeform 304"/>
          <p:cNvSpPr>
            <a:spLocks noChangeAspect="1"/>
          </p:cNvSpPr>
          <p:nvPr/>
        </p:nvSpPr>
        <p:spPr bwMode="auto">
          <a:xfrm>
            <a:off x="4327287" y="3433765"/>
            <a:ext cx="83526" cy="28575"/>
          </a:xfrm>
          <a:custGeom>
            <a:avLst/>
            <a:gdLst>
              <a:gd name="T0" fmla="*/ 2147483647 w 52"/>
              <a:gd name="T1" fmla="*/ 2147483647 h 18"/>
              <a:gd name="T2" fmla="*/ 0 w 52"/>
              <a:gd name="T3" fmla="*/ 2147483647 h 18"/>
              <a:gd name="T4" fmla="*/ 2147483647 w 52"/>
              <a:gd name="T5" fmla="*/ 2147483647 h 18"/>
              <a:gd name="T6" fmla="*/ 2147483647 w 52"/>
              <a:gd name="T7" fmla="*/ 2147483647 h 18"/>
              <a:gd name="T8" fmla="*/ 2147483647 w 52"/>
              <a:gd name="T9" fmla="*/ 0 h 18"/>
              <a:gd name="T10" fmla="*/ 2147483647 w 52"/>
              <a:gd name="T11" fmla="*/ 2147483647 h 18"/>
              <a:gd name="T12" fmla="*/ 0 60000 65536"/>
              <a:gd name="T13" fmla="*/ 0 60000 65536"/>
              <a:gd name="T14" fmla="*/ 0 60000 65536"/>
              <a:gd name="T15" fmla="*/ 0 60000 65536"/>
              <a:gd name="T16" fmla="*/ 0 60000 65536"/>
              <a:gd name="T17" fmla="*/ 0 60000 65536"/>
              <a:gd name="T18" fmla="*/ 0 w 52"/>
              <a:gd name="T19" fmla="*/ 0 h 18"/>
              <a:gd name="T20" fmla="*/ 52 w 5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2" h="18">
                <a:moveTo>
                  <a:pt x="4" y="6"/>
                </a:moveTo>
                <a:lnTo>
                  <a:pt x="0" y="17"/>
                </a:lnTo>
                <a:lnTo>
                  <a:pt x="28" y="6"/>
                </a:lnTo>
                <a:lnTo>
                  <a:pt x="51" y="9"/>
                </a:lnTo>
                <a:lnTo>
                  <a:pt x="29" y="0"/>
                </a:lnTo>
                <a:lnTo>
                  <a:pt x="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0" name="Freeform 305"/>
          <p:cNvSpPr>
            <a:spLocks noChangeAspect="1"/>
          </p:cNvSpPr>
          <p:nvPr/>
        </p:nvSpPr>
        <p:spPr bwMode="auto">
          <a:xfrm>
            <a:off x="4618940" y="3527425"/>
            <a:ext cx="121627" cy="222250"/>
          </a:xfrm>
          <a:custGeom>
            <a:avLst/>
            <a:gdLst>
              <a:gd name="T0" fmla="*/ 2147483647 w 76"/>
              <a:gd name="T1" fmla="*/ 2147483647 h 151"/>
              <a:gd name="T2" fmla="*/ 2147483647 w 76"/>
              <a:gd name="T3" fmla="*/ 2147483647 h 151"/>
              <a:gd name="T4" fmla="*/ 2147483647 w 76"/>
              <a:gd name="T5" fmla="*/ 2147483647 h 151"/>
              <a:gd name="T6" fmla="*/ 2147483647 w 76"/>
              <a:gd name="T7" fmla="*/ 2147483647 h 151"/>
              <a:gd name="T8" fmla="*/ 0 w 76"/>
              <a:gd name="T9" fmla="*/ 2147483647 h 151"/>
              <a:gd name="T10" fmla="*/ 2147483647 w 76"/>
              <a:gd name="T11" fmla="*/ 2147483647 h 151"/>
              <a:gd name="T12" fmla="*/ 2147483647 w 76"/>
              <a:gd name="T13" fmla="*/ 2147483647 h 151"/>
              <a:gd name="T14" fmla="*/ 2147483647 w 76"/>
              <a:gd name="T15" fmla="*/ 2147483647 h 151"/>
              <a:gd name="T16" fmla="*/ 2147483647 w 76"/>
              <a:gd name="T17" fmla="*/ 0 h 151"/>
              <a:gd name="T18" fmla="*/ 2147483647 w 76"/>
              <a:gd name="T19" fmla="*/ 2147483647 h 151"/>
              <a:gd name="T20" fmla="*/ 2147483647 w 76"/>
              <a:gd name="T21" fmla="*/ 2147483647 h 151"/>
              <a:gd name="T22" fmla="*/ 2147483647 w 76"/>
              <a:gd name="T23" fmla="*/ 214748364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51"/>
              <a:gd name="T38" fmla="*/ 76 w 76"/>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51">
                <a:moveTo>
                  <a:pt x="75" y="117"/>
                </a:moveTo>
                <a:lnTo>
                  <a:pt x="21" y="150"/>
                </a:lnTo>
                <a:lnTo>
                  <a:pt x="1" y="140"/>
                </a:lnTo>
                <a:lnTo>
                  <a:pt x="8" y="138"/>
                </a:lnTo>
                <a:lnTo>
                  <a:pt x="0" y="105"/>
                </a:lnTo>
                <a:lnTo>
                  <a:pt x="14" y="67"/>
                </a:lnTo>
                <a:lnTo>
                  <a:pt x="10" y="37"/>
                </a:lnTo>
                <a:lnTo>
                  <a:pt x="7" y="2"/>
                </a:lnTo>
                <a:lnTo>
                  <a:pt x="52" y="0"/>
                </a:lnTo>
                <a:lnTo>
                  <a:pt x="64" y="43"/>
                </a:lnTo>
                <a:lnTo>
                  <a:pt x="66" y="101"/>
                </a:lnTo>
                <a:lnTo>
                  <a:pt x="75" y="1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1" name="Freeform 306"/>
          <p:cNvSpPr>
            <a:spLocks noChangeAspect="1"/>
          </p:cNvSpPr>
          <p:nvPr/>
        </p:nvSpPr>
        <p:spPr bwMode="auto">
          <a:xfrm>
            <a:off x="4374174" y="3468694"/>
            <a:ext cx="197826" cy="187325"/>
          </a:xfrm>
          <a:custGeom>
            <a:avLst/>
            <a:gdLst>
              <a:gd name="T0" fmla="*/ 0 w 124"/>
              <a:gd name="T1" fmla="*/ 2147483647 h 127"/>
              <a:gd name="T2" fmla="*/ 2147483647 w 124"/>
              <a:gd name="T3" fmla="*/ 2147483647 h 127"/>
              <a:gd name="T4" fmla="*/ 2147483647 w 124"/>
              <a:gd name="T5" fmla="*/ 2147483647 h 127"/>
              <a:gd name="T6" fmla="*/ 2147483647 w 124"/>
              <a:gd name="T7" fmla="*/ 2147483647 h 127"/>
              <a:gd name="T8" fmla="*/ 2147483647 w 124"/>
              <a:gd name="T9" fmla="*/ 2147483647 h 127"/>
              <a:gd name="T10" fmla="*/ 2147483647 w 124"/>
              <a:gd name="T11" fmla="*/ 2147483647 h 127"/>
              <a:gd name="T12" fmla="*/ 2147483647 w 124"/>
              <a:gd name="T13" fmla="*/ 2147483647 h 127"/>
              <a:gd name="T14" fmla="*/ 2147483647 w 124"/>
              <a:gd name="T15" fmla="*/ 2147483647 h 127"/>
              <a:gd name="T16" fmla="*/ 2147483647 w 124"/>
              <a:gd name="T17" fmla="*/ 2147483647 h 127"/>
              <a:gd name="T18" fmla="*/ 2147483647 w 124"/>
              <a:gd name="T19" fmla="*/ 2147483647 h 127"/>
              <a:gd name="T20" fmla="*/ 2147483647 w 124"/>
              <a:gd name="T21" fmla="*/ 2147483647 h 127"/>
              <a:gd name="T22" fmla="*/ 2147483647 w 124"/>
              <a:gd name="T23" fmla="*/ 2147483647 h 127"/>
              <a:gd name="T24" fmla="*/ 2147483647 w 124"/>
              <a:gd name="T25" fmla="*/ 2147483647 h 127"/>
              <a:gd name="T26" fmla="*/ 2147483647 w 124"/>
              <a:gd name="T27" fmla="*/ 2147483647 h 127"/>
              <a:gd name="T28" fmla="*/ 2147483647 w 124"/>
              <a:gd name="T29" fmla="*/ 2147483647 h 127"/>
              <a:gd name="T30" fmla="*/ 2147483647 w 124"/>
              <a:gd name="T31" fmla="*/ 2147483647 h 127"/>
              <a:gd name="T32" fmla="*/ 2147483647 w 124"/>
              <a:gd name="T33" fmla="*/ 2147483647 h 127"/>
              <a:gd name="T34" fmla="*/ 2147483647 w 124"/>
              <a:gd name="T35" fmla="*/ 2147483647 h 127"/>
              <a:gd name="T36" fmla="*/ 2147483647 w 124"/>
              <a:gd name="T37" fmla="*/ 2147483647 h 127"/>
              <a:gd name="T38" fmla="*/ 2147483647 w 124"/>
              <a:gd name="T39" fmla="*/ 2147483647 h 127"/>
              <a:gd name="T40" fmla="*/ 2147483647 w 124"/>
              <a:gd name="T41" fmla="*/ 2147483647 h 127"/>
              <a:gd name="T42" fmla="*/ 2147483647 w 124"/>
              <a:gd name="T43" fmla="*/ 2147483647 h 127"/>
              <a:gd name="T44" fmla="*/ 2147483647 w 124"/>
              <a:gd name="T45" fmla="*/ 2147483647 h 127"/>
              <a:gd name="T46" fmla="*/ 2147483647 w 124"/>
              <a:gd name="T47" fmla="*/ 0 h 127"/>
              <a:gd name="T48" fmla="*/ 2147483647 w 124"/>
              <a:gd name="T49" fmla="*/ 2147483647 h 127"/>
              <a:gd name="T50" fmla="*/ 2147483647 w 124"/>
              <a:gd name="T51" fmla="*/ 2147483647 h 127"/>
              <a:gd name="T52" fmla="*/ 0 w 124"/>
              <a:gd name="T53" fmla="*/ 2147483647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4"/>
              <a:gd name="T82" fmla="*/ 0 h 127"/>
              <a:gd name="T83" fmla="*/ 124 w 124"/>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4" h="127">
                <a:moveTo>
                  <a:pt x="0" y="42"/>
                </a:moveTo>
                <a:lnTo>
                  <a:pt x="30" y="87"/>
                </a:lnTo>
                <a:lnTo>
                  <a:pt x="43" y="67"/>
                </a:lnTo>
                <a:lnTo>
                  <a:pt x="64" y="66"/>
                </a:lnTo>
                <a:lnTo>
                  <a:pt x="75" y="90"/>
                </a:lnTo>
                <a:lnTo>
                  <a:pt x="73" y="103"/>
                </a:lnTo>
                <a:lnTo>
                  <a:pt x="79" y="102"/>
                </a:lnTo>
                <a:lnTo>
                  <a:pt x="93" y="103"/>
                </a:lnTo>
                <a:lnTo>
                  <a:pt x="93" y="126"/>
                </a:lnTo>
                <a:lnTo>
                  <a:pt x="110" y="123"/>
                </a:lnTo>
                <a:lnTo>
                  <a:pt x="119" y="111"/>
                </a:lnTo>
                <a:lnTo>
                  <a:pt x="114" y="101"/>
                </a:lnTo>
                <a:lnTo>
                  <a:pt x="123" y="103"/>
                </a:lnTo>
                <a:lnTo>
                  <a:pt x="116" y="77"/>
                </a:lnTo>
                <a:lnTo>
                  <a:pt x="119" y="59"/>
                </a:lnTo>
                <a:lnTo>
                  <a:pt x="113" y="39"/>
                </a:lnTo>
                <a:lnTo>
                  <a:pt x="107" y="42"/>
                </a:lnTo>
                <a:lnTo>
                  <a:pt x="113" y="32"/>
                </a:lnTo>
                <a:lnTo>
                  <a:pt x="105" y="25"/>
                </a:lnTo>
                <a:lnTo>
                  <a:pt x="102" y="4"/>
                </a:lnTo>
                <a:lnTo>
                  <a:pt x="75" y="20"/>
                </a:lnTo>
                <a:lnTo>
                  <a:pt x="63" y="14"/>
                </a:lnTo>
                <a:lnTo>
                  <a:pt x="63" y="8"/>
                </a:lnTo>
                <a:lnTo>
                  <a:pt x="24" y="0"/>
                </a:lnTo>
                <a:lnTo>
                  <a:pt x="23" y="25"/>
                </a:lnTo>
                <a:lnTo>
                  <a:pt x="8" y="29"/>
                </a:lnTo>
                <a:lnTo>
                  <a:pt x="0" y="4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2" name="Freeform 307"/>
          <p:cNvSpPr>
            <a:spLocks noChangeAspect="1"/>
          </p:cNvSpPr>
          <p:nvPr/>
        </p:nvSpPr>
        <p:spPr bwMode="auto">
          <a:xfrm>
            <a:off x="4472354" y="3541713"/>
            <a:ext cx="171450" cy="215900"/>
          </a:xfrm>
          <a:custGeom>
            <a:avLst/>
            <a:gdLst>
              <a:gd name="T0" fmla="*/ 2147483647 w 107"/>
              <a:gd name="T1" fmla="*/ 2147483647 h 147"/>
              <a:gd name="T2" fmla="*/ 2147483647 w 107"/>
              <a:gd name="T3" fmla="*/ 2147483647 h 147"/>
              <a:gd name="T4" fmla="*/ 2147483647 w 107"/>
              <a:gd name="T5" fmla="*/ 2147483647 h 147"/>
              <a:gd name="T6" fmla="*/ 2147483647 w 107"/>
              <a:gd name="T7" fmla="*/ 2147483647 h 147"/>
              <a:gd name="T8" fmla="*/ 2147483647 w 107"/>
              <a:gd name="T9" fmla="*/ 2147483647 h 147"/>
              <a:gd name="T10" fmla="*/ 2147483647 w 107"/>
              <a:gd name="T11" fmla="*/ 2147483647 h 147"/>
              <a:gd name="T12" fmla="*/ 2147483647 w 107"/>
              <a:gd name="T13" fmla="*/ 2147483647 h 147"/>
              <a:gd name="T14" fmla="*/ 2147483647 w 107"/>
              <a:gd name="T15" fmla="*/ 2147483647 h 147"/>
              <a:gd name="T16" fmla="*/ 2147483647 w 107"/>
              <a:gd name="T17" fmla="*/ 2147483647 h 147"/>
              <a:gd name="T18" fmla="*/ 2147483647 w 107"/>
              <a:gd name="T19" fmla="*/ 2147483647 h 147"/>
              <a:gd name="T20" fmla="*/ 2147483647 w 107"/>
              <a:gd name="T21" fmla="*/ 2147483647 h 147"/>
              <a:gd name="T22" fmla="*/ 2147483647 w 107"/>
              <a:gd name="T23" fmla="*/ 0 h 147"/>
              <a:gd name="T24" fmla="*/ 2147483647 w 107"/>
              <a:gd name="T25" fmla="*/ 2147483647 h 147"/>
              <a:gd name="T26" fmla="*/ 2147483647 w 107"/>
              <a:gd name="T27" fmla="*/ 2147483647 h 147"/>
              <a:gd name="T28" fmla="*/ 2147483647 w 107"/>
              <a:gd name="T29" fmla="*/ 2147483647 h 147"/>
              <a:gd name="T30" fmla="*/ 2147483647 w 107"/>
              <a:gd name="T31" fmla="*/ 2147483647 h 147"/>
              <a:gd name="T32" fmla="*/ 2147483647 w 107"/>
              <a:gd name="T33" fmla="*/ 2147483647 h 147"/>
              <a:gd name="T34" fmla="*/ 2147483647 w 107"/>
              <a:gd name="T35" fmla="*/ 2147483647 h 147"/>
              <a:gd name="T36" fmla="*/ 2147483647 w 107"/>
              <a:gd name="T37" fmla="*/ 2147483647 h 147"/>
              <a:gd name="T38" fmla="*/ 2147483647 w 107"/>
              <a:gd name="T39" fmla="*/ 2147483647 h 147"/>
              <a:gd name="T40" fmla="*/ 2147483647 w 107"/>
              <a:gd name="T41" fmla="*/ 2147483647 h 147"/>
              <a:gd name="T42" fmla="*/ 0 w 107"/>
              <a:gd name="T43" fmla="*/ 2147483647 h 147"/>
              <a:gd name="T44" fmla="*/ 2147483647 w 107"/>
              <a:gd name="T45" fmla="*/ 2147483647 h 147"/>
              <a:gd name="T46" fmla="*/ 2147483647 w 107"/>
              <a:gd name="T47" fmla="*/ 2147483647 h 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47"/>
              <a:gd name="T74" fmla="*/ 107 w 107"/>
              <a:gd name="T75" fmla="*/ 147 h 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47">
                <a:moveTo>
                  <a:pt x="16" y="146"/>
                </a:moveTo>
                <a:lnTo>
                  <a:pt x="65" y="130"/>
                </a:lnTo>
                <a:lnTo>
                  <a:pt x="93" y="131"/>
                </a:lnTo>
                <a:lnTo>
                  <a:pt x="100" y="129"/>
                </a:lnTo>
                <a:lnTo>
                  <a:pt x="92" y="96"/>
                </a:lnTo>
                <a:lnTo>
                  <a:pt x="106" y="58"/>
                </a:lnTo>
                <a:lnTo>
                  <a:pt x="102" y="27"/>
                </a:lnTo>
                <a:lnTo>
                  <a:pt x="93" y="16"/>
                </a:lnTo>
                <a:lnTo>
                  <a:pt x="67" y="23"/>
                </a:lnTo>
                <a:lnTo>
                  <a:pt x="59" y="8"/>
                </a:lnTo>
                <a:lnTo>
                  <a:pt x="41" y="10"/>
                </a:lnTo>
                <a:lnTo>
                  <a:pt x="40" y="0"/>
                </a:lnTo>
                <a:lnTo>
                  <a:pt x="27" y="11"/>
                </a:lnTo>
                <a:lnTo>
                  <a:pt x="17" y="4"/>
                </a:lnTo>
                <a:lnTo>
                  <a:pt x="10" y="11"/>
                </a:lnTo>
                <a:lnTo>
                  <a:pt x="7" y="27"/>
                </a:lnTo>
                <a:lnTo>
                  <a:pt x="14" y="53"/>
                </a:lnTo>
                <a:lnTo>
                  <a:pt x="5" y="51"/>
                </a:lnTo>
                <a:lnTo>
                  <a:pt x="10" y="61"/>
                </a:lnTo>
                <a:lnTo>
                  <a:pt x="1" y="73"/>
                </a:lnTo>
                <a:lnTo>
                  <a:pt x="4" y="84"/>
                </a:lnTo>
                <a:lnTo>
                  <a:pt x="0" y="97"/>
                </a:lnTo>
                <a:lnTo>
                  <a:pt x="19" y="112"/>
                </a:lnTo>
                <a:lnTo>
                  <a:pt x="16" y="1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3" name="Freeform 308"/>
          <p:cNvSpPr>
            <a:spLocks noChangeAspect="1"/>
          </p:cNvSpPr>
          <p:nvPr/>
        </p:nvSpPr>
        <p:spPr bwMode="auto">
          <a:xfrm>
            <a:off x="5635869" y="3749675"/>
            <a:ext cx="218343" cy="319088"/>
          </a:xfrm>
          <a:custGeom>
            <a:avLst/>
            <a:gdLst>
              <a:gd name="T0" fmla="*/ 2147483647 w 137"/>
              <a:gd name="T1" fmla="*/ 0 h 218"/>
              <a:gd name="T2" fmla="*/ 2147483647 w 137"/>
              <a:gd name="T3" fmla="*/ 2147483647 h 218"/>
              <a:gd name="T4" fmla="*/ 0 w 137"/>
              <a:gd name="T5" fmla="*/ 2147483647 h 218"/>
              <a:gd name="T6" fmla="*/ 2147483647 w 137"/>
              <a:gd name="T7" fmla="*/ 2147483647 h 218"/>
              <a:gd name="T8" fmla="*/ 2147483647 w 137"/>
              <a:gd name="T9" fmla="*/ 2147483647 h 218"/>
              <a:gd name="T10" fmla="*/ 0 w 137"/>
              <a:gd name="T11" fmla="*/ 2147483647 h 218"/>
              <a:gd name="T12" fmla="*/ 2147483647 w 137"/>
              <a:gd name="T13" fmla="*/ 2147483647 h 218"/>
              <a:gd name="T14" fmla="*/ 2147483647 w 137"/>
              <a:gd name="T15" fmla="*/ 2147483647 h 218"/>
              <a:gd name="T16" fmla="*/ 2147483647 w 137"/>
              <a:gd name="T17" fmla="*/ 2147483647 h 218"/>
              <a:gd name="T18" fmla="*/ 2147483647 w 137"/>
              <a:gd name="T19" fmla="*/ 2147483647 h 218"/>
              <a:gd name="T20" fmla="*/ 2147483647 w 137"/>
              <a:gd name="T21" fmla="*/ 2147483647 h 218"/>
              <a:gd name="T22" fmla="*/ 2147483647 w 137"/>
              <a:gd name="T23" fmla="*/ 2147483647 h 218"/>
              <a:gd name="T24" fmla="*/ 2147483647 w 137"/>
              <a:gd name="T25" fmla="*/ 2147483647 h 218"/>
              <a:gd name="T26" fmla="*/ 2147483647 w 137"/>
              <a:gd name="T27" fmla="*/ 2147483647 h 218"/>
              <a:gd name="T28" fmla="*/ 2147483647 w 137"/>
              <a:gd name="T29" fmla="*/ 2147483647 h 218"/>
              <a:gd name="T30" fmla="*/ 2147483647 w 137"/>
              <a:gd name="T31" fmla="*/ 2147483647 h 218"/>
              <a:gd name="T32" fmla="*/ 2147483647 w 137"/>
              <a:gd name="T33" fmla="*/ 2147483647 h 218"/>
              <a:gd name="T34" fmla="*/ 2147483647 w 137"/>
              <a:gd name="T35" fmla="*/ 2147483647 h 218"/>
              <a:gd name="T36" fmla="*/ 2147483647 w 137"/>
              <a:gd name="T37" fmla="*/ 2147483647 h 218"/>
              <a:gd name="T38" fmla="*/ 2147483647 w 137"/>
              <a:gd name="T39" fmla="*/ 2147483647 h 218"/>
              <a:gd name="T40" fmla="*/ 2147483647 w 137"/>
              <a:gd name="T41" fmla="*/ 0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218"/>
              <a:gd name="T65" fmla="*/ 137 w 137"/>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218">
                <a:moveTo>
                  <a:pt x="31" y="0"/>
                </a:moveTo>
                <a:lnTo>
                  <a:pt x="7" y="1"/>
                </a:lnTo>
                <a:lnTo>
                  <a:pt x="0" y="12"/>
                </a:lnTo>
                <a:lnTo>
                  <a:pt x="5" y="15"/>
                </a:lnTo>
                <a:lnTo>
                  <a:pt x="18" y="59"/>
                </a:lnTo>
                <a:lnTo>
                  <a:pt x="0" y="104"/>
                </a:lnTo>
                <a:lnTo>
                  <a:pt x="3" y="117"/>
                </a:lnTo>
                <a:lnTo>
                  <a:pt x="14" y="113"/>
                </a:lnTo>
                <a:lnTo>
                  <a:pt x="4" y="121"/>
                </a:lnTo>
                <a:lnTo>
                  <a:pt x="4" y="131"/>
                </a:lnTo>
                <a:lnTo>
                  <a:pt x="65" y="180"/>
                </a:lnTo>
                <a:lnTo>
                  <a:pt x="68" y="196"/>
                </a:lnTo>
                <a:lnTo>
                  <a:pt x="91" y="217"/>
                </a:lnTo>
                <a:lnTo>
                  <a:pt x="110" y="172"/>
                </a:lnTo>
                <a:lnTo>
                  <a:pt x="131" y="145"/>
                </a:lnTo>
                <a:lnTo>
                  <a:pt x="121" y="129"/>
                </a:lnTo>
                <a:lnTo>
                  <a:pt x="121" y="40"/>
                </a:lnTo>
                <a:lnTo>
                  <a:pt x="136" y="16"/>
                </a:lnTo>
                <a:lnTo>
                  <a:pt x="117" y="10"/>
                </a:lnTo>
                <a:lnTo>
                  <a:pt x="86" y="25"/>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4" name="Freeform 309"/>
          <p:cNvSpPr>
            <a:spLocks noChangeAspect="1"/>
          </p:cNvSpPr>
          <p:nvPr/>
        </p:nvSpPr>
        <p:spPr bwMode="auto">
          <a:xfrm>
            <a:off x="5691602" y="3752850"/>
            <a:ext cx="20515" cy="77788"/>
          </a:xfrm>
          <a:custGeom>
            <a:avLst/>
            <a:gdLst>
              <a:gd name="T0" fmla="*/ 2147483647 w 13"/>
              <a:gd name="T1" fmla="*/ 0 h 51"/>
              <a:gd name="T2" fmla="*/ 2147483647 w 13"/>
              <a:gd name="T3" fmla="*/ 2147483647 h 51"/>
              <a:gd name="T4" fmla="*/ 0 w 13"/>
              <a:gd name="T5" fmla="*/ 2147483647 h 51"/>
              <a:gd name="T6" fmla="*/ 2147483647 w 13"/>
              <a:gd name="T7" fmla="*/ 0 h 51"/>
              <a:gd name="T8" fmla="*/ 0 60000 65536"/>
              <a:gd name="T9" fmla="*/ 0 60000 65536"/>
              <a:gd name="T10" fmla="*/ 0 60000 65536"/>
              <a:gd name="T11" fmla="*/ 0 60000 65536"/>
              <a:gd name="T12" fmla="*/ 0 w 13"/>
              <a:gd name="T13" fmla="*/ 0 h 51"/>
              <a:gd name="T14" fmla="*/ 13 w 13"/>
              <a:gd name="T15" fmla="*/ 51 h 51"/>
            </a:gdLst>
            <a:ahLst/>
            <a:cxnLst>
              <a:cxn ang="T8">
                <a:pos x="T0" y="T1"/>
              </a:cxn>
              <a:cxn ang="T9">
                <a:pos x="T2" y="T3"/>
              </a:cxn>
              <a:cxn ang="T10">
                <a:pos x="T4" y="T5"/>
              </a:cxn>
              <a:cxn ang="T11">
                <a:pos x="T6" y="T7"/>
              </a:cxn>
            </a:cxnLst>
            <a:rect l="T12" t="T13" r="T14" b="T15"/>
            <a:pathLst>
              <a:path w="13" h="51">
                <a:moveTo>
                  <a:pt x="2" y="0"/>
                </a:moveTo>
                <a:lnTo>
                  <a:pt x="12" y="50"/>
                </a:lnTo>
                <a:lnTo>
                  <a:pt x="0" y="22"/>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5" name="Freeform 310"/>
          <p:cNvSpPr>
            <a:spLocks noChangeAspect="1"/>
          </p:cNvSpPr>
          <p:nvPr/>
        </p:nvSpPr>
        <p:spPr bwMode="auto">
          <a:xfrm>
            <a:off x="5430721" y="4889500"/>
            <a:ext cx="61546" cy="69850"/>
          </a:xfrm>
          <a:custGeom>
            <a:avLst/>
            <a:gdLst>
              <a:gd name="T0" fmla="*/ 2147483647 w 38"/>
              <a:gd name="T1" fmla="*/ 2147483647 h 47"/>
              <a:gd name="T2" fmla="*/ 2147483647 w 38"/>
              <a:gd name="T3" fmla="*/ 2147483647 h 47"/>
              <a:gd name="T4" fmla="*/ 2147483647 w 38"/>
              <a:gd name="T5" fmla="*/ 2147483647 h 47"/>
              <a:gd name="T6" fmla="*/ 0 w 38"/>
              <a:gd name="T7" fmla="*/ 2147483647 h 47"/>
              <a:gd name="T8" fmla="*/ 2147483647 w 38"/>
              <a:gd name="T9" fmla="*/ 0 h 47"/>
              <a:gd name="T10" fmla="*/ 2147483647 w 38"/>
              <a:gd name="T11" fmla="*/ 2147483647 h 47"/>
              <a:gd name="T12" fmla="*/ 2147483647 w 38"/>
              <a:gd name="T13" fmla="*/ 2147483647 h 47"/>
              <a:gd name="T14" fmla="*/ 0 60000 65536"/>
              <a:gd name="T15" fmla="*/ 0 60000 65536"/>
              <a:gd name="T16" fmla="*/ 0 60000 65536"/>
              <a:gd name="T17" fmla="*/ 0 60000 65536"/>
              <a:gd name="T18" fmla="*/ 0 60000 65536"/>
              <a:gd name="T19" fmla="*/ 0 60000 65536"/>
              <a:gd name="T20" fmla="*/ 0 60000 65536"/>
              <a:gd name="T21" fmla="*/ 0 w 38"/>
              <a:gd name="T22" fmla="*/ 0 h 47"/>
              <a:gd name="T23" fmla="*/ 38 w 3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7">
                <a:moveTo>
                  <a:pt x="37" y="19"/>
                </a:moveTo>
                <a:lnTo>
                  <a:pt x="30" y="35"/>
                </a:lnTo>
                <a:lnTo>
                  <a:pt x="15" y="46"/>
                </a:lnTo>
                <a:lnTo>
                  <a:pt x="0" y="26"/>
                </a:lnTo>
                <a:lnTo>
                  <a:pt x="21" y="0"/>
                </a:lnTo>
                <a:lnTo>
                  <a:pt x="29" y="2"/>
                </a:lnTo>
                <a:lnTo>
                  <a:pt x="37"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6" name="Freeform 311"/>
          <p:cNvSpPr>
            <a:spLocks noChangeAspect="1"/>
          </p:cNvSpPr>
          <p:nvPr/>
        </p:nvSpPr>
        <p:spPr bwMode="auto">
          <a:xfrm>
            <a:off x="4391761" y="3621092"/>
            <a:ext cx="112834" cy="136525"/>
          </a:xfrm>
          <a:custGeom>
            <a:avLst/>
            <a:gdLst>
              <a:gd name="T0" fmla="*/ 0 w 70"/>
              <a:gd name="T1" fmla="*/ 2147483647 h 94"/>
              <a:gd name="T2" fmla="*/ 2147483647 w 70"/>
              <a:gd name="T3" fmla="*/ 2147483647 h 94"/>
              <a:gd name="T4" fmla="*/ 2147483647 w 70"/>
              <a:gd name="T5" fmla="*/ 2147483647 h 94"/>
              <a:gd name="T6" fmla="*/ 2147483647 w 70"/>
              <a:gd name="T7" fmla="*/ 2147483647 h 94"/>
              <a:gd name="T8" fmla="*/ 2147483647 w 70"/>
              <a:gd name="T9" fmla="*/ 2147483647 h 94"/>
              <a:gd name="T10" fmla="*/ 2147483647 w 70"/>
              <a:gd name="T11" fmla="*/ 2147483647 h 94"/>
              <a:gd name="T12" fmla="*/ 2147483647 w 70"/>
              <a:gd name="T13" fmla="*/ 2147483647 h 94"/>
              <a:gd name="T14" fmla="*/ 2147483647 w 70"/>
              <a:gd name="T15" fmla="*/ 2147483647 h 94"/>
              <a:gd name="T16" fmla="*/ 2147483647 w 70"/>
              <a:gd name="T17" fmla="*/ 2147483647 h 94"/>
              <a:gd name="T18" fmla="*/ 2147483647 w 70"/>
              <a:gd name="T19" fmla="*/ 0 h 94"/>
              <a:gd name="T20" fmla="*/ 0 w 70"/>
              <a:gd name="T21" fmla="*/ 2147483647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94"/>
              <a:gd name="T35" fmla="*/ 70 w 7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94">
                <a:moveTo>
                  <a:pt x="0" y="34"/>
                </a:moveTo>
                <a:lnTo>
                  <a:pt x="36" y="77"/>
                </a:lnTo>
                <a:lnTo>
                  <a:pt x="66" y="93"/>
                </a:lnTo>
                <a:lnTo>
                  <a:pt x="69" y="59"/>
                </a:lnTo>
                <a:lnTo>
                  <a:pt x="50" y="44"/>
                </a:lnTo>
                <a:lnTo>
                  <a:pt x="54" y="31"/>
                </a:lnTo>
                <a:lnTo>
                  <a:pt x="51" y="21"/>
                </a:lnTo>
                <a:lnTo>
                  <a:pt x="34" y="24"/>
                </a:lnTo>
                <a:lnTo>
                  <a:pt x="34" y="1"/>
                </a:lnTo>
                <a:lnTo>
                  <a:pt x="19" y="0"/>
                </a:lnTo>
                <a:lnTo>
                  <a:pt x="0"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7" name="Freeform 312"/>
          <p:cNvSpPr>
            <a:spLocks noChangeAspect="1"/>
          </p:cNvSpPr>
          <p:nvPr/>
        </p:nvSpPr>
        <p:spPr bwMode="auto">
          <a:xfrm>
            <a:off x="4957397" y="2767108"/>
            <a:ext cx="427892" cy="471487"/>
          </a:xfrm>
          <a:custGeom>
            <a:avLst/>
            <a:gdLst>
              <a:gd name="T0" fmla="*/ 2147483647 w 268"/>
              <a:gd name="T1" fmla="*/ 2147483647 h 321"/>
              <a:gd name="T2" fmla="*/ 2147483647 w 268"/>
              <a:gd name="T3" fmla="*/ 2147483647 h 321"/>
              <a:gd name="T4" fmla="*/ 2147483647 w 268"/>
              <a:gd name="T5" fmla="*/ 2147483647 h 321"/>
              <a:gd name="T6" fmla="*/ 2147483647 w 268"/>
              <a:gd name="T7" fmla="*/ 2147483647 h 321"/>
              <a:gd name="T8" fmla="*/ 2147483647 w 268"/>
              <a:gd name="T9" fmla="*/ 2147483647 h 321"/>
              <a:gd name="T10" fmla="*/ 2147483647 w 268"/>
              <a:gd name="T11" fmla="*/ 2147483647 h 321"/>
              <a:gd name="T12" fmla="*/ 2147483647 w 268"/>
              <a:gd name="T13" fmla="*/ 2147483647 h 321"/>
              <a:gd name="T14" fmla="*/ 2147483647 w 268"/>
              <a:gd name="T15" fmla="*/ 2147483647 h 321"/>
              <a:gd name="T16" fmla="*/ 2147483647 w 268"/>
              <a:gd name="T17" fmla="*/ 2147483647 h 321"/>
              <a:gd name="T18" fmla="*/ 2147483647 w 268"/>
              <a:gd name="T19" fmla="*/ 2147483647 h 321"/>
              <a:gd name="T20" fmla="*/ 2147483647 w 268"/>
              <a:gd name="T21" fmla="*/ 2147483647 h 321"/>
              <a:gd name="T22" fmla="*/ 2147483647 w 268"/>
              <a:gd name="T23" fmla="*/ 2147483647 h 321"/>
              <a:gd name="T24" fmla="*/ 2147483647 w 268"/>
              <a:gd name="T25" fmla="*/ 2147483647 h 321"/>
              <a:gd name="T26" fmla="*/ 2147483647 w 268"/>
              <a:gd name="T27" fmla="*/ 2147483647 h 321"/>
              <a:gd name="T28" fmla="*/ 2147483647 w 268"/>
              <a:gd name="T29" fmla="*/ 2147483647 h 321"/>
              <a:gd name="T30" fmla="*/ 2147483647 w 268"/>
              <a:gd name="T31" fmla="*/ 2147483647 h 321"/>
              <a:gd name="T32" fmla="*/ 2147483647 w 268"/>
              <a:gd name="T33" fmla="*/ 2147483647 h 321"/>
              <a:gd name="T34" fmla="*/ 0 w 268"/>
              <a:gd name="T35" fmla="*/ 2147483647 h 321"/>
              <a:gd name="T36" fmla="*/ 2147483647 w 268"/>
              <a:gd name="T37" fmla="*/ 2147483647 h 321"/>
              <a:gd name="T38" fmla="*/ 2147483647 w 268"/>
              <a:gd name="T39" fmla="*/ 2147483647 h 321"/>
              <a:gd name="T40" fmla="*/ 2147483647 w 268"/>
              <a:gd name="T41" fmla="*/ 2147483647 h 321"/>
              <a:gd name="T42" fmla="*/ 2147483647 w 268"/>
              <a:gd name="T43" fmla="*/ 2147483647 h 321"/>
              <a:gd name="T44" fmla="*/ 2147483647 w 268"/>
              <a:gd name="T45" fmla="*/ 0 h 321"/>
              <a:gd name="T46" fmla="*/ 2147483647 w 268"/>
              <a:gd name="T47" fmla="*/ 2147483647 h 321"/>
              <a:gd name="T48" fmla="*/ 2147483647 w 268"/>
              <a:gd name="T49" fmla="*/ 2147483647 h 321"/>
              <a:gd name="T50" fmla="*/ 2147483647 w 268"/>
              <a:gd name="T51" fmla="*/ 2147483647 h 321"/>
              <a:gd name="T52" fmla="*/ 2147483647 w 268"/>
              <a:gd name="T53" fmla="*/ 2147483647 h 321"/>
              <a:gd name="T54" fmla="*/ 2147483647 w 268"/>
              <a:gd name="T55" fmla="*/ 2147483647 h 321"/>
              <a:gd name="T56" fmla="*/ 2147483647 w 268"/>
              <a:gd name="T57" fmla="*/ 2147483647 h 321"/>
              <a:gd name="T58" fmla="*/ 2147483647 w 268"/>
              <a:gd name="T59" fmla="*/ 2147483647 h 321"/>
              <a:gd name="T60" fmla="*/ 2147483647 w 268"/>
              <a:gd name="T61" fmla="*/ 2147483647 h 321"/>
              <a:gd name="T62" fmla="*/ 2147483647 w 268"/>
              <a:gd name="T63" fmla="*/ 2147483647 h 321"/>
              <a:gd name="T64" fmla="*/ 2147483647 w 268"/>
              <a:gd name="T65" fmla="*/ 2147483647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8"/>
              <a:gd name="T100" fmla="*/ 0 h 321"/>
              <a:gd name="T101" fmla="*/ 268 w 268"/>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8" h="321">
                <a:moveTo>
                  <a:pt x="261" y="36"/>
                </a:moveTo>
                <a:lnTo>
                  <a:pt x="254" y="72"/>
                </a:lnTo>
                <a:lnTo>
                  <a:pt x="262" y="97"/>
                </a:lnTo>
                <a:lnTo>
                  <a:pt x="267" y="262"/>
                </a:lnTo>
                <a:lnTo>
                  <a:pt x="267" y="307"/>
                </a:lnTo>
                <a:lnTo>
                  <a:pt x="251" y="307"/>
                </a:lnTo>
                <a:lnTo>
                  <a:pt x="251" y="320"/>
                </a:lnTo>
                <a:lnTo>
                  <a:pt x="115" y="229"/>
                </a:lnTo>
                <a:lnTo>
                  <a:pt x="98" y="237"/>
                </a:lnTo>
                <a:lnTo>
                  <a:pt x="79" y="226"/>
                </a:lnTo>
                <a:lnTo>
                  <a:pt x="43" y="226"/>
                </a:lnTo>
                <a:lnTo>
                  <a:pt x="36" y="208"/>
                </a:lnTo>
                <a:lnTo>
                  <a:pt x="13" y="195"/>
                </a:lnTo>
                <a:lnTo>
                  <a:pt x="1" y="163"/>
                </a:lnTo>
                <a:lnTo>
                  <a:pt x="8" y="157"/>
                </a:lnTo>
                <a:lnTo>
                  <a:pt x="9" y="127"/>
                </a:lnTo>
                <a:lnTo>
                  <a:pt x="7" y="90"/>
                </a:lnTo>
                <a:lnTo>
                  <a:pt x="0" y="76"/>
                </a:lnTo>
                <a:lnTo>
                  <a:pt x="3" y="67"/>
                </a:lnTo>
                <a:lnTo>
                  <a:pt x="16" y="57"/>
                </a:lnTo>
                <a:lnTo>
                  <a:pt x="16" y="36"/>
                </a:lnTo>
                <a:lnTo>
                  <a:pt x="33" y="17"/>
                </a:lnTo>
                <a:lnTo>
                  <a:pt x="36" y="0"/>
                </a:lnTo>
                <a:lnTo>
                  <a:pt x="97" y="21"/>
                </a:lnTo>
                <a:lnTo>
                  <a:pt x="107" y="42"/>
                </a:lnTo>
                <a:lnTo>
                  <a:pt x="137" y="51"/>
                </a:lnTo>
                <a:lnTo>
                  <a:pt x="159" y="69"/>
                </a:lnTo>
                <a:lnTo>
                  <a:pt x="174" y="59"/>
                </a:lnTo>
                <a:lnTo>
                  <a:pt x="176" y="26"/>
                </a:lnTo>
                <a:lnTo>
                  <a:pt x="191" y="10"/>
                </a:lnTo>
                <a:lnTo>
                  <a:pt x="223" y="12"/>
                </a:lnTo>
                <a:lnTo>
                  <a:pt x="229" y="24"/>
                </a:lnTo>
                <a:lnTo>
                  <a:pt x="261" y="3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8" name="Freeform 313"/>
          <p:cNvSpPr>
            <a:spLocks noChangeAspect="1"/>
          </p:cNvSpPr>
          <p:nvPr/>
        </p:nvSpPr>
        <p:spPr bwMode="auto">
          <a:xfrm>
            <a:off x="5871844" y="4329113"/>
            <a:ext cx="202223" cy="463550"/>
          </a:xfrm>
          <a:custGeom>
            <a:avLst/>
            <a:gdLst>
              <a:gd name="T0" fmla="*/ 2147483647 w 127"/>
              <a:gd name="T1" fmla="*/ 2147483647 h 315"/>
              <a:gd name="T2" fmla="*/ 2147483647 w 127"/>
              <a:gd name="T3" fmla="*/ 2147483647 h 315"/>
              <a:gd name="T4" fmla="*/ 2147483647 w 127"/>
              <a:gd name="T5" fmla="*/ 2147483647 h 315"/>
              <a:gd name="T6" fmla="*/ 2147483647 w 127"/>
              <a:gd name="T7" fmla="*/ 2147483647 h 315"/>
              <a:gd name="T8" fmla="*/ 2147483647 w 127"/>
              <a:gd name="T9" fmla="*/ 2147483647 h 315"/>
              <a:gd name="T10" fmla="*/ 2147483647 w 127"/>
              <a:gd name="T11" fmla="*/ 2147483647 h 315"/>
              <a:gd name="T12" fmla="*/ 2147483647 w 127"/>
              <a:gd name="T13" fmla="*/ 2147483647 h 315"/>
              <a:gd name="T14" fmla="*/ 2147483647 w 127"/>
              <a:gd name="T15" fmla="*/ 2147483647 h 315"/>
              <a:gd name="T16" fmla="*/ 2147483647 w 127"/>
              <a:gd name="T17" fmla="*/ 2147483647 h 315"/>
              <a:gd name="T18" fmla="*/ 2147483647 w 127"/>
              <a:gd name="T19" fmla="*/ 2147483647 h 315"/>
              <a:gd name="T20" fmla="*/ 2147483647 w 127"/>
              <a:gd name="T21" fmla="*/ 2147483647 h 315"/>
              <a:gd name="T22" fmla="*/ 2147483647 w 127"/>
              <a:gd name="T23" fmla="*/ 2147483647 h 315"/>
              <a:gd name="T24" fmla="*/ 2147483647 w 127"/>
              <a:gd name="T25" fmla="*/ 2147483647 h 315"/>
              <a:gd name="T26" fmla="*/ 2147483647 w 127"/>
              <a:gd name="T27" fmla="*/ 2147483647 h 315"/>
              <a:gd name="T28" fmla="*/ 2147483647 w 127"/>
              <a:gd name="T29" fmla="*/ 2147483647 h 315"/>
              <a:gd name="T30" fmla="*/ 2147483647 w 127"/>
              <a:gd name="T31" fmla="*/ 0 h 315"/>
              <a:gd name="T32" fmla="*/ 2147483647 w 127"/>
              <a:gd name="T33" fmla="*/ 2147483647 h 315"/>
              <a:gd name="T34" fmla="*/ 2147483647 w 127"/>
              <a:gd name="T35" fmla="*/ 2147483647 h 315"/>
              <a:gd name="T36" fmla="*/ 2147483647 w 127"/>
              <a:gd name="T37" fmla="*/ 2147483647 h 315"/>
              <a:gd name="T38" fmla="*/ 2147483647 w 127"/>
              <a:gd name="T39" fmla="*/ 2147483647 h 315"/>
              <a:gd name="T40" fmla="*/ 2147483647 w 127"/>
              <a:gd name="T41" fmla="*/ 2147483647 h 315"/>
              <a:gd name="T42" fmla="*/ 2147483647 w 127"/>
              <a:gd name="T43" fmla="*/ 2147483647 h 315"/>
              <a:gd name="T44" fmla="*/ 2147483647 w 127"/>
              <a:gd name="T45" fmla="*/ 2147483647 h 315"/>
              <a:gd name="T46" fmla="*/ 2147483647 w 127"/>
              <a:gd name="T47" fmla="*/ 2147483647 h 315"/>
              <a:gd name="T48" fmla="*/ 2147483647 w 127"/>
              <a:gd name="T49" fmla="*/ 2147483647 h 315"/>
              <a:gd name="T50" fmla="*/ 0 w 127"/>
              <a:gd name="T51" fmla="*/ 2147483647 h 315"/>
              <a:gd name="T52" fmla="*/ 0 w 127"/>
              <a:gd name="T53" fmla="*/ 2147483647 h 315"/>
              <a:gd name="T54" fmla="*/ 2147483647 w 127"/>
              <a:gd name="T55" fmla="*/ 2147483647 h 315"/>
              <a:gd name="T56" fmla="*/ 2147483647 w 127"/>
              <a:gd name="T57" fmla="*/ 2147483647 h 315"/>
              <a:gd name="T58" fmla="*/ 2147483647 w 127"/>
              <a:gd name="T59" fmla="*/ 2147483647 h 3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315"/>
              <a:gd name="T92" fmla="*/ 127 w 127"/>
              <a:gd name="T93" fmla="*/ 315 h 3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315">
                <a:moveTo>
                  <a:pt x="24" y="95"/>
                </a:moveTo>
                <a:lnTo>
                  <a:pt x="53" y="83"/>
                </a:lnTo>
                <a:lnTo>
                  <a:pt x="62" y="92"/>
                </a:lnTo>
                <a:lnTo>
                  <a:pt x="60" y="81"/>
                </a:lnTo>
                <a:lnTo>
                  <a:pt x="66" y="71"/>
                </a:lnTo>
                <a:lnTo>
                  <a:pt x="73" y="76"/>
                </a:lnTo>
                <a:lnTo>
                  <a:pt x="73" y="60"/>
                </a:lnTo>
                <a:lnTo>
                  <a:pt x="75" y="67"/>
                </a:lnTo>
                <a:lnTo>
                  <a:pt x="85" y="58"/>
                </a:lnTo>
                <a:lnTo>
                  <a:pt x="81" y="50"/>
                </a:lnTo>
                <a:lnTo>
                  <a:pt x="85" y="47"/>
                </a:lnTo>
                <a:lnTo>
                  <a:pt x="84" y="34"/>
                </a:lnTo>
                <a:lnTo>
                  <a:pt x="91" y="37"/>
                </a:lnTo>
                <a:lnTo>
                  <a:pt x="101" y="25"/>
                </a:lnTo>
                <a:lnTo>
                  <a:pt x="101" y="4"/>
                </a:lnTo>
                <a:lnTo>
                  <a:pt x="106" y="0"/>
                </a:lnTo>
                <a:lnTo>
                  <a:pt x="118" y="19"/>
                </a:lnTo>
                <a:lnTo>
                  <a:pt x="126" y="75"/>
                </a:lnTo>
                <a:lnTo>
                  <a:pt x="120" y="87"/>
                </a:lnTo>
                <a:lnTo>
                  <a:pt x="114" y="75"/>
                </a:lnTo>
                <a:lnTo>
                  <a:pt x="114" y="105"/>
                </a:lnTo>
                <a:lnTo>
                  <a:pt x="64" y="290"/>
                </a:lnTo>
                <a:lnTo>
                  <a:pt x="54" y="303"/>
                </a:lnTo>
                <a:lnTo>
                  <a:pt x="28" y="314"/>
                </a:lnTo>
                <a:lnTo>
                  <a:pt x="7" y="290"/>
                </a:lnTo>
                <a:lnTo>
                  <a:pt x="0" y="245"/>
                </a:lnTo>
                <a:lnTo>
                  <a:pt x="0" y="227"/>
                </a:lnTo>
                <a:lnTo>
                  <a:pt x="24" y="179"/>
                </a:lnTo>
                <a:lnTo>
                  <a:pt x="15" y="124"/>
                </a:lnTo>
                <a:lnTo>
                  <a:pt x="24" y="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89" name="Freeform 314"/>
          <p:cNvSpPr>
            <a:spLocks noChangeAspect="1"/>
          </p:cNvSpPr>
          <p:nvPr/>
        </p:nvSpPr>
        <p:spPr bwMode="auto">
          <a:xfrm>
            <a:off x="5596304" y="4230783"/>
            <a:ext cx="87923" cy="268287"/>
          </a:xfrm>
          <a:custGeom>
            <a:avLst/>
            <a:gdLst>
              <a:gd name="T0" fmla="*/ 2147483647 w 53"/>
              <a:gd name="T1" fmla="*/ 2147483647 h 181"/>
              <a:gd name="T2" fmla="*/ 2147483647 w 53"/>
              <a:gd name="T3" fmla="*/ 2147483647 h 181"/>
              <a:gd name="T4" fmla="*/ 2147483647 w 53"/>
              <a:gd name="T5" fmla="*/ 2147483647 h 181"/>
              <a:gd name="T6" fmla="*/ 2147483647 w 53"/>
              <a:gd name="T7" fmla="*/ 2147483647 h 181"/>
              <a:gd name="T8" fmla="*/ 2147483647 w 53"/>
              <a:gd name="T9" fmla="*/ 2147483647 h 181"/>
              <a:gd name="T10" fmla="*/ 2147483647 w 53"/>
              <a:gd name="T11" fmla="*/ 2147483647 h 181"/>
              <a:gd name="T12" fmla="*/ 2147483647 w 53"/>
              <a:gd name="T13" fmla="*/ 2147483647 h 181"/>
              <a:gd name="T14" fmla="*/ 2147483647 w 53"/>
              <a:gd name="T15" fmla="*/ 2147483647 h 181"/>
              <a:gd name="T16" fmla="*/ 2147483647 w 53"/>
              <a:gd name="T17" fmla="*/ 2147483647 h 181"/>
              <a:gd name="T18" fmla="*/ 2147483647 w 53"/>
              <a:gd name="T19" fmla="*/ 2147483647 h 181"/>
              <a:gd name="T20" fmla="*/ 2147483647 w 53"/>
              <a:gd name="T21" fmla="*/ 2147483647 h 181"/>
              <a:gd name="T22" fmla="*/ 2147483647 w 53"/>
              <a:gd name="T23" fmla="*/ 2147483647 h 181"/>
              <a:gd name="T24" fmla="*/ 2147483647 w 53"/>
              <a:gd name="T25" fmla="*/ 2147483647 h 181"/>
              <a:gd name="T26" fmla="*/ 2147483647 w 53"/>
              <a:gd name="T27" fmla="*/ 2147483647 h 181"/>
              <a:gd name="T28" fmla="*/ 2147483647 w 53"/>
              <a:gd name="T29" fmla="*/ 0 h 181"/>
              <a:gd name="T30" fmla="*/ 2147483647 w 53"/>
              <a:gd name="T31" fmla="*/ 2147483647 h 181"/>
              <a:gd name="T32" fmla="*/ 2147483647 w 53"/>
              <a:gd name="T33" fmla="*/ 2147483647 h 181"/>
              <a:gd name="T34" fmla="*/ 2147483647 w 53"/>
              <a:gd name="T35" fmla="*/ 2147483647 h 181"/>
              <a:gd name="T36" fmla="*/ 2147483647 w 53"/>
              <a:gd name="T37" fmla="*/ 2147483647 h 181"/>
              <a:gd name="T38" fmla="*/ 0 w 53"/>
              <a:gd name="T39" fmla="*/ 2147483647 h 181"/>
              <a:gd name="T40" fmla="*/ 2147483647 w 53"/>
              <a:gd name="T41" fmla="*/ 2147483647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81"/>
              <a:gd name="T65" fmla="*/ 53 w 53"/>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81">
                <a:moveTo>
                  <a:pt x="7" y="110"/>
                </a:moveTo>
                <a:lnTo>
                  <a:pt x="14" y="122"/>
                </a:lnTo>
                <a:lnTo>
                  <a:pt x="29" y="122"/>
                </a:lnTo>
                <a:lnTo>
                  <a:pt x="24" y="154"/>
                </a:lnTo>
                <a:lnTo>
                  <a:pt x="42" y="180"/>
                </a:lnTo>
                <a:lnTo>
                  <a:pt x="40" y="168"/>
                </a:lnTo>
                <a:lnTo>
                  <a:pt x="50" y="155"/>
                </a:lnTo>
                <a:lnTo>
                  <a:pt x="52" y="130"/>
                </a:lnTo>
                <a:lnTo>
                  <a:pt x="36" y="98"/>
                </a:lnTo>
                <a:lnTo>
                  <a:pt x="42" y="118"/>
                </a:lnTo>
                <a:lnTo>
                  <a:pt x="30" y="113"/>
                </a:lnTo>
                <a:lnTo>
                  <a:pt x="21" y="69"/>
                </a:lnTo>
                <a:lnTo>
                  <a:pt x="26" y="55"/>
                </a:lnTo>
                <a:lnTo>
                  <a:pt x="22" y="3"/>
                </a:lnTo>
                <a:lnTo>
                  <a:pt x="6" y="0"/>
                </a:lnTo>
                <a:lnTo>
                  <a:pt x="17" y="31"/>
                </a:lnTo>
                <a:lnTo>
                  <a:pt x="10" y="49"/>
                </a:lnTo>
                <a:lnTo>
                  <a:pt x="12" y="73"/>
                </a:lnTo>
                <a:lnTo>
                  <a:pt x="6" y="76"/>
                </a:lnTo>
                <a:lnTo>
                  <a:pt x="0" y="100"/>
                </a:lnTo>
                <a:lnTo>
                  <a:pt x="7" y="1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0" name="Freeform 315"/>
          <p:cNvSpPr>
            <a:spLocks noChangeAspect="1"/>
          </p:cNvSpPr>
          <p:nvPr/>
        </p:nvSpPr>
        <p:spPr bwMode="auto">
          <a:xfrm>
            <a:off x="4377104" y="3049588"/>
            <a:ext cx="445477" cy="506412"/>
          </a:xfrm>
          <a:custGeom>
            <a:avLst/>
            <a:gdLst>
              <a:gd name="T0" fmla="*/ 2147483647 w 279"/>
              <a:gd name="T1" fmla="*/ 0 h 344"/>
              <a:gd name="T2" fmla="*/ 2147483647 w 279"/>
              <a:gd name="T3" fmla="*/ 2147483647 h 344"/>
              <a:gd name="T4" fmla="*/ 2147483647 w 279"/>
              <a:gd name="T5" fmla="*/ 2147483647 h 344"/>
              <a:gd name="T6" fmla="*/ 2147483647 w 279"/>
              <a:gd name="T7" fmla="*/ 2147483647 h 344"/>
              <a:gd name="T8" fmla="*/ 2147483647 w 279"/>
              <a:gd name="T9" fmla="*/ 2147483647 h 344"/>
              <a:gd name="T10" fmla="*/ 2147483647 w 279"/>
              <a:gd name="T11" fmla="*/ 2147483647 h 344"/>
              <a:gd name="T12" fmla="*/ 2147483647 w 279"/>
              <a:gd name="T13" fmla="*/ 2147483647 h 344"/>
              <a:gd name="T14" fmla="*/ 2147483647 w 279"/>
              <a:gd name="T15" fmla="*/ 2147483647 h 344"/>
              <a:gd name="T16" fmla="*/ 2147483647 w 279"/>
              <a:gd name="T17" fmla="*/ 2147483647 h 344"/>
              <a:gd name="T18" fmla="*/ 2147483647 w 279"/>
              <a:gd name="T19" fmla="*/ 2147483647 h 344"/>
              <a:gd name="T20" fmla="*/ 2147483647 w 279"/>
              <a:gd name="T21" fmla="*/ 2147483647 h 344"/>
              <a:gd name="T22" fmla="*/ 2147483647 w 279"/>
              <a:gd name="T23" fmla="*/ 2147483647 h 344"/>
              <a:gd name="T24" fmla="*/ 2147483647 w 279"/>
              <a:gd name="T25" fmla="*/ 2147483647 h 344"/>
              <a:gd name="T26" fmla="*/ 2147483647 w 279"/>
              <a:gd name="T27" fmla="*/ 2147483647 h 344"/>
              <a:gd name="T28" fmla="*/ 2147483647 w 279"/>
              <a:gd name="T29" fmla="*/ 2147483647 h 344"/>
              <a:gd name="T30" fmla="*/ 2147483647 w 279"/>
              <a:gd name="T31" fmla="*/ 2147483647 h 344"/>
              <a:gd name="T32" fmla="*/ 2147483647 w 279"/>
              <a:gd name="T33" fmla="*/ 2147483647 h 344"/>
              <a:gd name="T34" fmla="*/ 2147483647 w 279"/>
              <a:gd name="T35" fmla="*/ 2147483647 h 344"/>
              <a:gd name="T36" fmla="*/ 2147483647 w 279"/>
              <a:gd name="T37" fmla="*/ 2147483647 h 344"/>
              <a:gd name="T38" fmla="*/ 2147483647 w 279"/>
              <a:gd name="T39" fmla="*/ 2147483647 h 344"/>
              <a:gd name="T40" fmla="*/ 2147483647 w 279"/>
              <a:gd name="T41" fmla="*/ 2147483647 h 344"/>
              <a:gd name="T42" fmla="*/ 2147483647 w 279"/>
              <a:gd name="T43" fmla="*/ 2147483647 h 344"/>
              <a:gd name="T44" fmla="*/ 2147483647 w 279"/>
              <a:gd name="T45" fmla="*/ 2147483647 h 344"/>
              <a:gd name="T46" fmla="*/ 2147483647 w 279"/>
              <a:gd name="T47" fmla="*/ 2147483647 h 344"/>
              <a:gd name="T48" fmla="*/ 2147483647 w 279"/>
              <a:gd name="T49" fmla="*/ 2147483647 h 344"/>
              <a:gd name="T50" fmla="*/ 2147483647 w 279"/>
              <a:gd name="T51" fmla="*/ 2147483647 h 344"/>
              <a:gd name="T52" fmla="*/ 2147483647 w 279"/>
              <a:gd name="T53" fmla="*/ 2147483647 h 344"/>
              <a:gd name="T54" fmla="*/ 0 w 279"/>
              <a:gd name="T55" fmla="*/ 2147483647 h 344"/>
              <a:gd name="T56" fmla="*/ 2147483647 w 279"/>
              <a:gd name="T57" fmla="*/ 2147483647 h 344"/>
              <a:gd name="T58" fmla="*/ 2147483647 w 279"/>
              <a:gd name="T59" fmla="*/ 2147483647 h 344"/>
              <a:gd name="T60" fmla="*/ 2147483647 w 279"/>
              <a:gd name="T61" fmla="*/ 2147483647 h 344"/>
              <a:gd name="T62" fmla="*/ 2147483647 w 279"/>
              <a:gd name="T63" fmla="*/ 2147483647 h 344"/>
              <a:gd name="T64" fmla="*/ 2147483647 w 279"/>
              <a:gd name="T65" fmla="*/ 2147483647 h 344"/>
              <a:gd name="T66" fmla="*/ 2147483647 w 279"/>
              <a:gd name="T67" fmla="*/ 2147483647 h 344"/>
              <a:gd name="T68" fmla="*/ 2147483647 w 279"/>
              <a:gd name="T69" fmla="*/ 0 h 344"/>
              <a:gd name="T70" fmla="*/ 2147483647 w 279"/>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344"/>
              <a:gd name="T110" fmla="*/ 279 w 279"/>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344">
                <a:moveTo>
                  <a:pt x="129" y="0"/>
                </a:moveTo>
                <a:lnTo>
                  <a:pt x="226" y="88"/>
                </a:lnTo>
                <a:lnTo>
                  <a:pt x="239" y="107"/>
                </a:lnTo>
                <a:lnTo>
                  <a:pt x="261" y="119"/>
                </a:lnTo>
                <a:lnTo>
                  <a:pt x="263" y="138"/>
                </a:lnTo>
                <a:lnTo>
                  <a:pt x="277" y="135"/>
                </a:lnTo>
                <a:lnTo>
                  <a:pt x="278" y="208"/>
                </a:lnTo>
                <a:lnTo>
                  <a:pt x="266" y="224"/>
                </a:lnTo>
                <a:lnTo>
                  <a:pt x="210" y="233"/>
                </a:lnTo>
                <a:lnTo>
                  <a:pt x="192" y="235"/>
                </a:lnTo>
                <a:lnTo>
                  <a:pt x="165" y="266"/>
                </a:lnTo>
                <a:lnTo>
                  <a:pt x="139" y="274"/>
                </a:lnTo>
                <a:lnTo>
                  <a:pt x="120" y="315"/>
                </a:lnTo>
                <a:lnTo>
                  <a:pt x="118" y="340"/>
                </a:lnTo>
                <a:lnTo>
                  <a:pt x="100" y="342"/>
                </a:lnTo>
                <a:lnTo>
                  <a:pt x="99" y="332"/>
                </a:lnTo>
                <a:lnTo>
                  <a:pt x="87" y="343"/>
                </a:lnTo>
                <a:lnTo>
                  <a:pt x="77" y="338"/>
                </a:lnTo>
                <a:lnTo>
                  <a:pt x="69" y="343"/>
                </a:lnTo>
                <a:lnTo>
                  <a:pt x="63" y="323"/>
                </a:lnTo>
                <a:lnTo>
                  <a:pt x="57" y="327"/>
                </a:lnTo>
                <a:lnTo>
                  <a:pt x="63" y="316"/>
                </a:lnTo>
                <a:lnTo>
                  <a:pt x="56" y="309"/>
                </a:lnTo>
                <a:lnTo>
                  <a:pt x="52" y="290"/>
                </a:lnTo>
                <a:lnTo>
                  <a:pt x="26" y="304"/>
                </a:lnTo>
                <a:lnTo>
                  <a:pt x="13" y="298"/>
                </a:lnTo>
                <a:lnTo>
                  <a:pt x="13" y="292"/>
                </a:lnTo>
                <a:lnTo>
                  <a:pt x="0" y="237"/>
                </a:lnTo>
                <a:lnTo>
                  <a:pt x="14" y="210"/>
                </a:lnTo>
                <a:lnTo>
                  <a:pt x="26" y="229"/>
                </a:lnTo>
                <a:lnTo>
                  <a:pt x="36" y="219"/>
                </a:lnTo>
                <a:lnTo>
                  <a:pt x="112" y="222"/>
                </a:lnTo>
                <a:lnTo>
                  <a:pt x="118" y="200"/>
                </a:lnTo>
                <a:lnTo>
                  <a:pt x="110" y="198"/>
                </a:lnTo>
                <a:lnTo>
                  <a:pt x="99" y="0"/>
                </a:lnTo>
                <a:lnTo>
                  <a:pt x="1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1" name="Freeform 316"/>
          <p:cNvSpPr>
            <a:spLocks noChangeAspect="1"/>
          </p:cNvSpPr>
          <p:nvPr/>
        </p:nvSpPr>
        <p:spPr bwMode="auto">
          <a:xfrm>
            <a:off x="4331677" y="2970213"/>
            <a:ext cx="329712" cy="431800"/>
          </a:xfrm>
          <a:custGeom>
            <a:avLst/>
            <a:gdLst>
              <a:gd name="T0" fmla="*/ 0 w 206"/>
              <a:gd name="T1" fmla="*/ 2147483647 h 293"/>
              <a:gd name="T2" fmla="*/ 2147483647 w 206"/>
              <a:gd name="T3" fmla="*/ 2147483647 h 293"/>
              <a:gd name="T4" fmla="*/ 2147483647 w 206"/>
              <a:gd name="T5" fmla="*/ 2147483647 h 293"/>
              <a:gd name="T6" fmla="*/ 2147483647 w 206"/>
              <a:gd name="T7" fmla="*/ 2147483647 h 293"/>
              <a:gd name="T8" fmla="*/ 2147483647 w 206"/>
              <a:gd name="T9" fmla="*/ 2147483647 h 293"/>
              <a:gd name="T10" fmla="*/ 2147483647 w 206"/>
              <a:gd name="T11" fmla="*/ 2147483647 h 293"/>
              <a:gd name="T12" fmla="*/ 2147483647 w 206"/>
              <a:gd name="T13" fmla="*/ 2147483647 h 293"/>
              <a:gd name="T14" fmla="*/ 2147483647 w 206"/>
              <a:gd name="T15" fmla="*/ 2147483647 h 293"/>
              <a:gd name="T16" fmla="*/ 2147483647 w 206"/>
              <a:gd name="T17" fmla="*/ 2147483647 h 293"/>
              <a:gd name="T18" fmla="*/ 2147483647 w 206"/>
              <a:gd name="T19" fmla="*/ 2147483647 h 293"/>
              <a:gd name="T20" fmla="*/ 2147483647 w 206"/>
              <a:gd name="T21" fmla="*/ 2147483647 h 293"/>
              <a:gd name="T22" fmla="*/ 2147483647 w 206"/>
              <a:gd name="T23" fmla="*/ 2147483647 h 293"/>
              <a:gd name="T24" fmla="*/ 2147483647 w 206"/>
              <a:gd name="T25" fmla="*/ 2147483647 h 293"/>
              <a:gd name="T26" fmla="*/ 2147483647 w 206"/>
              <a:gd name="T27" fmla="*/ 2147483647 h 293"/>
              <a:gd name="T28" fmla="*/ 2147483647 w 206"/>
              <a:gd name="T29" fmla="*/ 2147483647 h 293"/>
              <a:gd name="T30" fmla="*/ 2147483647 w 206"/>
              <a:gd name="T31" fmla="*/ 2147483647 h 293"/>
              <a:gd name="T32" fmla="*/ 2147483647 w 206"/>
              <a:gd name="T33" fmla="*/ 0 h 293"/>
              <a:gd name="T34" fmla="*/ 2147483647 w 206"/>
              <a:gd name="T35" fmla="*/ 2147483647 h 293"/>
              <a:gd name="T36" fmla="*/ 2147483647 w 206"/>
              <a:gd name="T37" fmla="*/ 2147483647 h 293"/>
              <a:gd name="T38" fmla="*/ 2147483647 w 206"/>
              <a:gd name="T39" fmla="*/ 2147483647 h 293"/>
              <a:gd name="T40" fmla="*/ 2147483647 w 206"/>
              <a:gd name="T41" fmla="*/ 2147483647 h 293"/>
              <a:gd name="T42" fmla="*/ 2147483647 w 206"/>
              <a:gd name="T43" fmla="*/ 2147483647 h 293"/>
              <a:gd name="T44" fmla="*/ 2147483647 w 206"/>
              <a:gd name="T45" fmla="*/ 2147483647 h 293"/>
              <a:gd name="T46" fmla="*/ 0 w 206"/>
              <a:gd name="T47" fmla="*/ 2147483647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293"/>
              <a:gd name="T74" fmla="*/ 206 w 20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293">
                <a:moveTo>
                  <a:pt x="0" y="144"/>
                </a:moveTo>
                <a:lnTo>
                  <a:pt x="12" y="161"/>
                </a:lnTo>
                <a:lnTo>
                  <a:pt x="7" y="184"/>
                </a:lnTo>
                <a:lnTo>
                  <a:pt x="13" y="205"/>
                </a:lnTo>
                <a:lnTo>
                  <a:pt x="3" y="260"/>
                </a:lnTo>
                <a:lnTo>
                  <a:pt x="8" y="250"/>
                </a:lnTo>
                <a:lnTo>
                  <a:pt x="40" y="247"/>
                </a:lnTo>
                <a:lnTo>
                  <a:pt x="77" y="292"/>
                </a:lnTo>
                <a:lnTo>
                  <a:pt x="91" y="265"/>
                </a:lnTo>
                <a:lnTo>
                  <a:pt x="103" y="282"/>
                </a:lnTo>
                <a:lnTo>
                  <a:pt x="112" y="272"/>
                </a:lnTo>
                <a:lnTo>
                  <a:pt x="189" y="277"/>
                </a:lnTo>
                <a:lnTo>
                  <a:pt x="194" y="255"/>
                </a:lnTo>
                <a:lnTo>
                  <a:pt x="187" y="253"/>
                </a:lnTo>
                <a:lnTo>
                  <a:pt x="176" y="52"/>
                </a:lnTo>
                <a:lnTo>
                  <a:pt x="205" y="52"/>
                </a:lnTo>
                <a:lnTo>
                  <a:pt x="146" y="0"/>
                </a:lnTo>
                <a:lnTo>
                  <a:pt x="143" y="27"/>
                </a:lnTo>
                <a:lnTo>
                  <a:pt x="91" y="27"/>
                </a:lnTo>
                <a:lnTo>
                  <a:pt x="89" y="87"/>
                </a:lnTo>
                <a:lnTo>
                  <a:pt x="67" y="100"/>
                </a:lnTo>
                <a:lnTo>
                  <a:pt x="68" y="136"/>
                </a:lnTo>
                <a:lnTo>
                  <a:pt x="5" y="136"/>
                </a:lnTo>
                <a:lnTo>
                  <a:pt x="0" y="1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2" name="Freeform 317"/>
          <p:cNvSpPr>
            <a:spLocks noChangeAspect="1"/>
          </p:cNvSpPr>
          <p:nvPr/>
        </p:nvSpPr>
        <p:spPr bwMode="auto">
          <a:xfrm>
            <a:off x="4368312" y="2674938"/>
            <a:ext cx="326780" cy="284162"/>
          </a:xfrm>
          <a:custGeom>
            <a:avLst/>
            <a:gdLst>
              <a:gd name="T0" fmla="*/ 0 w 205"/>
              <a:gd name="T1" fmla="*/ 2147483647 h 194"/>
              <a:gd name="T2" fmla="*/ 2147483647 w 205"/>
              <a:gd name="T3" fmla="*/ 2147483647 h 194"/>
              <a:gd name="T4" fmla="*/ 2147483647 w 205"/>
              <a:gd name="T5" fmla="*/ 2147483647 h 194"/>
              <a:gd name="T6" fmla="*/ 2147483647 w 205"/>
              <a:gd name="T7" fmla="*/ 2147483647 h 194"/>
              <a:gd name="T8" fmla="*/ 2147483647 w 205"/>
              <a:gd name="T9" fmla="*/ 2147483647 h 194"/>
              <a:gd name="T10" fmla="*/ 2147483647 w 205"/>
              <a:gd name="T11" fmla="*/ 2147483647 h 194"/>
              <a:gd name="T12" fmla="*/ 2147483647 w 205"/>
              <a:gd name="T13" fmla="*/ 2147483647 h 194"/>
              <a:gd name="T14" fmla="*/ 2147483647 w 205"/>
              <a:gd name="T15" fmla="*/ 2147483647 h 194"/>
              <a:gd name="T16" fmla="*/ 2147483647 w 205"/>
              <a:gd name="T17" fmla="*/ 0 h 194"/>
              <a:gd name="T18" fmla="*/ 2147483647 w 205"/>
              <a:gd name="T19" fmla="*/ 2147483647 h 194"/>
              <a:gd name="T20" fmla="*/ 2147483647 w 205"/>
              <a:gd name="T21" fmla="*/ 2147483647 h 194"/>
              <a:gd name="T22" fmla="*/ 2147483647 w 205"/>
              <a:gd name="T23" fmla="*/ 2147483647 h 194"/>
              <a:gd name="T24" fmla="*/ 2147483647 w 205"/>
              <a:gd name="T25" fmla="*/ 2147483647 h 194"/>
              <a:gd name="T26" fmla="*/ 2147483647 w 205"/>
              <a:gd name="T27" fmla="*/ 2147483647 h 194"/>
              <a:gd name="T28" fmla="*/ 2147483647 w 205"/>
              <a:gd name="T29" fmla="*/ 2147483647 h 194"/>
              <a:gd name="T30" fmla="*/ 2147483647 w 205"/>
              <a:gd name="T31" fmla="*/ 2147483647 h 194"/>
              <a:gd name="T32" fmla="*/ 2147483647 w 205"/>
              <a:gd name="T33" fmla="*/ 2147483647 h 194"/>
              <a:gd name="T34" fmla="*/ 2147483647 w 205"/>
              <a:gd name="T35" fmla="*/ 2147483647 h 194"/>
              <a:gd name="T36" fmla="*/ 2147483647 w 205"/>
              <a:gd name="T37" fmla="*/ 2147483647 h 194"/>
              <a:gd name="T38" fmla="*/ 2147483647 w 205"/>
              <a:gd name="T39" fmla="*/ 2147483647 h 194"/>
              <a:gd name="T40" fmla="*/ 2147483647 w 205"/>
              <a:gd name="T41" fmla="*/ 2147483647 h 194"/>
              <a:gd name="T42" fmla="*/ 0 w 205"/>
              <a:gd name="T43" fmla="*/ 2147483647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5"/>
              <a:gd name="T67" fmla="*/ 0 h 194"/>
              <a:gd name="T68" fmla="*/ 205 w 205"/>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5" h="194">
                <a:moveTo>
                  <a:pt x="0" y="193"/>
                </a:moveTo>
                <a:lnTo>
                  <a:pt x="48" y="159"/>
                </a:lnTo>
                <a:lnTo>
                  <a:pt x="52" y="149"/>
                </a:lnTo>
                <a:lnTo>
                  <a:pt x="59" y="136"/>
                </a:lnTo>
                <a:lnTo>
                  <a:pt x="59" y="107"/>
                </a:lnTo>
                <a:lnTo>
                  <a:pt x="70" y="81"/>
                </a:lnTo>
                <a:lnTo>
                  <a:pt x="113" y="43"/>
                </a:lnTo>
                <a:lnTo>
                  <a:pt x="129" y="3"/>
                </a:lnTo>
                <a:lnTo>
                  <a:pt x="136" y="0"/>
                </a:lnTo>
                <a:lnTo>
                  <a:pt x="152" y="19"/>
                </a:lnTo>
                <a:lnTo>
                  <a:pt x="189" y="21"/>
                </a:lnTo>
                <a:lnTo>
                  <a:pt x="194" y="69"/>
                </a:lnTo>
                <a:lnTo>
                  <a:pt x="204" y="80"/>
                </a:lnTo>
                <a:lnTo>
                  <a:pt x="200" y="88"/>
                </a:lnTo>
                <a:lnTo>
                  <a:pt x="172" y="88"/>
                </a:lnTo>
                <a:lnTo>
                  <a:pt x="156" y="99"/>
                </a:lnTo>
                <a:lnTo>
                  <a:pt x="160" y="116"/>
                </a:lnTo>
                <a:lnTo>
                  <a:pt x="125" y="140"/>
                </a:lnTo>
                <a:lnTo>
                  <a:pt x="83" y="159"/>
                </a:lnTo>
                <a:lnTo>
                  <a:pt x="74" y="168"/>
                </a:lnTo>
                <a:lnTo>
                  <a:pt x="74" y="193"/>
                </a:lnTo>
                <a:lnTo>
                  <a:pt x="0" y="19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3" name="Freeform 318"/>
          <p:cNvSpPr>
            <a:spLocks noChangeAspect="1"/>
          </p:cNvSpPr>
          <p:nvPr/>
        </p:nvSpPr>
        <p:spPr bwMode="auto">
          <a:xfrm>
            <a:off x="5523038" y="4268883"/>
            <a:ext cx="288680" cy="560387"/>
          </a:xfrm>
          <a:custGeom>
            <a:avLst/>
            <a:gdLst>
              <a:gd name="T0" fmla="*/ 2147483647 w 182"/>
              <a:gd name="T1" fmla="*/ 0 h 381"/>
              <a:gd name="T2" fmla="*/ 2147483647 w 182"/>
              <a:gd name="T3" fmla="*/ 2147483647 h 381"/>
              <a:gd name="T4" fmla="*/ 2147483647 w 182"/>
              <a:gd name="T5" fmla="*/ 2147483647 h 381"/>
              <a:gd name="T6" fmla="*/ 2147483647 w 182"/>
              <a:gd name="T7" fmla="*/ 2147483647 h 381"/>
              <a:gd name="T8" fmla="*/ 2147483647 w 182"/>
              <a:gd name="T9" fmla="*/ 2147483647 h 381"/>
              <a:gd name="T10" fmla="*/ 2147483647 w 182"/>
              <a:gd name="T11" fmla="*/ 2147483647 h 381"/>
              <a:gd name="T12" fmla="*/ 2147483647 w 182"/>
              <a:gd name="T13" fmla="*/ 2147483647 h 381"/>
              <a:gd name="T14" fmla="*/ 2147483647 w 182"/>
              <a:gd name="T15" fmla="*/ 2147483647 h 381"/>
              <a:gd name="T16" fmla="*/ 2147483647 w 182"/>
              <a:gd name="T17" fmla="*/ 2147483647 h 381"/>
              <a:gd name="T18" fmla="*/ 2147483647 w 182"/>
              <a:gd name="T19" fmla="*/ 2147483647 h 381"/>
              <a:gd name="T20" fmla="*/ 2147483647 w 182"/>
              <a:gd name="T21" fmla="*/ 2147483647 h 381"/>
              <a:gd name="T22" fmla="*/ 2147483647 w 182"/>
              <a:gd name="T23" fmla="*/ 2147483647 h 381"/>
              <a:gd name="T24" fmla="*/ 2147483647 w 182"/>
              <a:gd name="T25" fmla="*/ 2147483647 h 381"/>
              <a:gd name="T26" fmla="*/ 2147483647 w 182"/>
              <a:gd name="T27" fmla="*/ 2147483647 h 381"/>
              <a:gd name="T28" fmla="*/ 2147483647 w 182"/>
              <a:gd name="T29" fmla="*/ 2147483647 h 381"/>
              <a:gd name="T30" fmla="*/ 2147483647 w 182"/>
              <a:gd name="T31" fmla="*/ 2147483647 h 381"/>
              <a:gd name="T32" fmla="*/ 2147483647 w 182"/>
              <a:gd name="T33" fmla="*/ 2147483647 h 381"/>
              <a:gd name="T34" fmla="*/ 2147483647 w 182"/>
              <a:gd name="T35" fmla="*/ 2147483647 h 381"/>
              <a:gd name="T36" fmla="*/ 2147483647 w 182"/>
              <a:gd name="T37" fmla="*/ 2147483647 h 381"/>
              <a:gd name="T38" fmla="*/ 2147483647 w 182"/>
              <a:gd name="T39" fmla="*/ 2147483647 h 381"/>
              <a:gd name="T40" fmla="*/ 2147483647 w 182"/>
              <a:gd name="T41" fmla="*/ 2147483647 h 381"/>
              <a:gd name="T42" fmla="*/ 0 w 182"/>
              <a:gd name="T43" fmla="*/ 2147483647 h 381"/>
              <a:gd name="T44" fmla="*/ 2147483647 w 182"/>
              <a:gd name="T45" fmla="*/ 2147483647 h 381"/>
              <a:gd name="T46" fmla="*/ 2147483647 w 182"/>
              <a:gd name="T47" fmla="*/ 2147483647 h 381"/>
              <a:gd name="T48" fmla="*/ 2147483647 w 182"/>
              <a:gd name="T49" fmla="*/ 2147483647 h 381"/>
              <a:gd name="T50" fmla="*/ 2147483647 w 182"/>
              <a:gd name="T51" fmla="*/ 2147483647 h 381"/>
              <a:gd name="T52" fmla="*/ 2147483647 w 182"/>
              <a:gd name="T53" fmla="*/ 2147483647 h 381"/>
              <a:gd name="T54" fmla="*/ 2147483647 w 182"/>
              <a:gd name="T55" fmla="*/ 2147483647 h 381"/>
              <a:gd name="T56" fmla="*/ 2147483647 w 182"/>
              <a:gd name="T57" fmla="*/ 2147483647 h 381"/>
              <a:gd name="T58" fmla="*/ 2147483647 w 182"/>
              <a:gd name="T59" fmla="*/ 2147483647 h 381"/>
              <a:gd name="T60" fmla="*/ 2147483647 w 182"/>
              <a:gd name="T61" fmla="*/ 2147483647 h 381"/>
              <a:gd name="T62" fmla="*/ 2147483647 w 182"/>
              <a:gd name="T63" fmla="*/ 2147483647 h 381"/>
              <a:gd name="T64" fmla="*/ 2147483647 w 182"/>
              <a:gd name="T65" fmla="*/ 2147483647 h 381"/>
              <a:gd name="T66" fmla="*/ 2147483647 w 182"/>
              <a:gd name="T67" fmla="*/ 2147483647 h 381"/>
              <a:gd name="T68" fmla="*/ 2147483647 w 182"/>
              <a:gd name="T69" fmla="*/ 2147483647 h 381"/>
              <a:gd name="T70" fmla="*/ 2147483647 w 182"/>
              <a:gd name="T71" fmla="*/ 0 h 3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381"/>
              <a:gd name="T110" fmla="*/ 182 w 182"/>
              <a:gd name="T111" fmla="*/ 381 h 3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381">
                <a:moveTo>
                  <a:pt x="181" y="0"/>
                </a:moveTo>
                <a:lnTo>
                  <a:pt x="178" y="120"/>
                </a:lnTo>
                <a:lnTo>
                  <a:pt x="152" y="155"/>
                </a:lnTo>
                <a:lnTo>
                  <a:pt x="123" y="168"/>
                </a:lnTo>
                <a:lnTo>
                  <a:pt x="77" y="222"/>
                </a:lnTo>
                <a:lnTo>
                  <a:pt x="76" y="237"/>
                </a:lnTo>
                <a:lnTo>
                  <a:pt x="89" y="274"/>
                </a:lnTo>
                <a:lnTo>
                  <a:pt x="86" y="320"/>
                </a:lnTo>
                <a:lnTo>
                  <a:pt x="74" y="335"/>
                </a:lnTo>
                <a:lnTo>
                  <a:pt x="40" y="354"/>
                </a:lnTo>
                <a:lnTo>
                  <a:pt x="34" y="364"/>
                </a:lnTo>
                <a:lnTo>
                  <a:pt x="41" y="366"/>
                </a:lnTo>
                <a:lnTo>
                  <a:pt x="40" y="380"/>
                </a:lnTo>
                <a:lnTo>
                  <a:pt x="28" y="379"/>
                </a:lnTo>
                <a:lnTo>
                  <a:pt x="27" y="357"/>
                </a:lnTo>
                <a:lnTo>
                  <a:pt x="22" y="283"/>
                </a:lnTo>
                <a:lnTo>
                  <a:pt x="47" y="223"/>
                </a:lnTo>
                <a:lnTo>
                  <a:pt x="49" y="163"/>
                </a:lnTo>
                <a:lnTo>
                  <a:pt x="44" y="139"/>
                </a:lnTo>
                <a:lnTo>
                  <a:pt x="4" y="130"/>
                </a:lnTo>
                <a:lnTo>
                  <a:pt x="4" y="121"/>
                </a:lnTo>
                <a:lnTo>
                  <a:pt x="0" y="108"/>
                </a:lnTo>
                <a:lnTo>
                  <a:pt x="56" y="85"/>
                </a:lnTo>
                <a:lnTo>
                  <a:pt x="62" y="97"/>
                </a:lnTo>
                <a:lnTo>
                  <a:pt x="78" y="97"/>
                </a:lnTo>
                <a:lnTo>
                  <a:pt x="72" y="127"/>
                </a:lnTo>
                <a:lnTo>
                  <a:pt x="91" y="155"/>
                </a:lnTo>
                <a:lnTo>
                  <a:pt x="89" y="143"/>
                </a:lnTo>
                <a:lnTo>
                  <a:pt x="99" y="130"/>
                </a:lnTo>
                <a:lnTo>
                  <a:pt x="101" y="105"/>
                </a:lnTo>
                <a:lnTo>
                  <a:pt x="84" y="73"/>
                </a:lnTo>
                <a:lnTo>
                  <a:pt x="81" y="47"/>
                </a:lnTo>
                <a:lnTo>
                  <a:pt x="87" y="26"/>
                </a:lnTo>
                <a:lnTo>
                  <a:pt x="112" y="29"/>
                </a:lnTo>
                <a:lnTo>
                  <a:pt x="155" y="22"/>
                </a:lnTo>
                <a:lnTo>
                  <a:pt x="18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4" name="Freeform 319"/>
          <p:cNvSpPr>
            <a:spLocks noChangeAspect="1"/>
          </p:cNvSpPr>
          <p:nvPr/>
        </p:nvSpPr>
        <p:spPr bwMode="auto">
          <a:xfrm>
            <a:off x="4720052" y="3100483"/>
            <a:ext cx="429357" cy="407987"/>
          </a:xfrm>
          <a:custGeom>
            <a:avLst/>
            <a:gdLst>
              <a:gd name="T0" fmla="*/ 2147483647 w 269"/>
              <a:gd name="T1" fmla="*/ 2147483647 h 277"/>
              <a:gd name="T2" fmla="*/ 2147483647 w 269"/>
              <a:gd name="T3" fmla="*/ 0 h 277"/>
              <a:gd name="T4" fmla="*/ 2147483647 w 269"/>
              <a:gd name="T5" fmla="*/ 0 h 277"/>
              <a:gd name="T6" fmla="*/ 2147483647 w 269"/>
              <a:gd name="T7" fmla="*/ 2147483647 h 277"/>
              <a:gd name="T8" fmla="*/ 2147483647 w 269"/>
              <a:gd name="T9" fmla="*/ 2147483647 h 277"/>
              <a:gd name="T10" fmla="*/ 2147483647 w 269"/>
              <a:gd name="T11" fmla="*/ 2147483647 h 277"/>
              <a:gd name="T12" fmla="*/ 2147483647 w 269"/>
              <a:gd name="T13" fmla="*/ 2147483647 h 277"/>
              <a:gd name="T14" fmla="*/ 0 w 269"/>
              <a:gd name="T15" fmla="*/ 2147483647 h 277"/>
              <a:gd name="T16" fmla="*/ 2147483647 w 269"/>
              <a:gd name="T17" fmla="*/ 2147483647 h 277"/>
              <a:gd name="T18" fmla="*/ 2147483647 w 269"/>
              <a:gd name="T19" fmla="*/ 2147483647 h 277"/>
              <a:gd name="T20" fmla="*/ 2147483647 w 269"/>
              <a:gd name="T21" fmla="*/ 2147483647 h 277"/>
              <a:gd name="T22" fmla="*/ 2147483647 w 269"/>
              <a:gd name="T23" fmla="*/ 2147483647 h 277"/>
              <a:gd name="T24" fmla="*/ 2147483647 w 269"/>
              <a:gd name="T25" fmla="*/ 2147483647 h 277"/>
              <a:gd name="T26" fmla="*/ 2147483647 w 269"/>
              <a:gd name="T27" fmla="*/ 2147483647 h 277"/>
              <a:gd name="T28" fmla="*/ 2147483647 w 269"/>
              <a:gd name="T29" fmla="*/ 2147483647 h 277"/>
              <a:gd name="T30" fmla="*/ 2147483647 w 269"/>
              <a:gd name="T31" fmla="*/ 2147483647 h 277"/>
              <a:gd name="T32" fmla="*/ 2147483647 w 269"/>
              <a:gd name="T33" fmla="*/ 2147483647 h 277"/>
              <a:gd name="T34" fmla="*/ 2147483647 w 269"/>
              <a:gd name="T35" fmla="*/ 2147483647 h 277"/>
              <a:gd name="T36" fmla="*/ 2147483647 w 269"/>
              <a:gd name="T37" fmla="*/ 2147483647 h 277"/>
              <a:gd name="T38" fmla="*/ 2147483647 w 269"/>
              <a:gd name="T39" fmla="*/ 2147483647 h 277"/>
              <a:gd name="T40" fmla="*/ 2147483647 w 269"/>
              <a:gd name="T41" fmla="*/ 2147483647 h 277"/>
              <a:gd name="T42" fmla="*/ 2147483647 w 269"/>
              <a:gd name="T43" fmla="*/ 2147483647 h 277"/>
              <a:gd name="T44" fmla="*/ 2147483647 w 269"/>
              <a:gd name="T45" fmla="*/ 2147483647 h 277"/>
              <a:gd name="T46" fmla="*/ 2147483647 w 269"/>
              <a:gd name="T47" fmla="*/ 2147483647 h 277"/>
              <a:gd name="T48" fmla="*/ 2147483647 w 269"/>
              <a:gd name="T49" fmla="*/ 2147483647 h 277"/>
              <a:gd name="T50" fmla="*/ 2147483647 w 269"/>
              <a:gd name="T51" fmla="*/ 2147483647 h 277"/>
              <a:gd name="T52" fmla="*/ 2147483647 w 269"/>
              <a:gd name="T53" fmla="*/ 2147483647 h 277"/>
              <a:gd name="T54" fmla="*/ 2147483647 w 269"/>
              <a:gd name="T55" fmla="*/ 2147483647 h 277"/>
              <a:gd name="T56" fmla="*/ 2147483647 w 269"/>
              <a:gd name="T57" fmla="*/ 2147483647 h 277"/>
              <a:gd name="T58" fmla="*/ 2147483647 w 269"/>
              <a:gd name="T59" fmla="*/ 2147483647 h 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9"/>
              <a:gd name="T91" fmla="*/ 0 h 277"/>
              <a:gd name="T92" fmla="*/ 269 w 269"/>
              <a:gd name="T93" fmla="*/ 277 h 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9" h="277">
                <a:moveTo>
                  <a:pt x="251" y="11"/>
                </a:moveTo>
                <a:lnTo>
                  <a:pt x="233" y="0"/>
                </a:lnTo>
                <a:lnTo>
                  <a:pt x="197" y="0"/>
                </a:lnTo>
                <a:lnTo>
                  <a:pt x="94" y="93"/>
                </a:lnTo>
                <a:lnTo>
                  <a:pt x="68" y="101"/>
                </a:lnTo>
                <a:lnTo>
                  <a:pt x="69" y="173"/>
                </a:lnTo>
                <a:lnTo>
                  <a:pt x="56" y="190"/>
                </a:lnTo>
                <a:lnTo>
                  <a:pt x="0" y="199"/>
                </a:lnTo>
                <a:lnTo>
                  <a:pt x="2" y="221"/>
                </a:lnTo>
                <a:lnTo>
                  <a:pt x="20" y="251"/>
                </a:lnTo>
                <a:lnTo>
                  <a:pt x="32" y="253"/>
                </a:lnTo>
                <a:lnTo>
                  <a:pt x="37" y="271"/>
                </a:lnTo>
                <a:lnTo>
                  <a:pt x="44" y="260"/>
                </a:lnTo>
                <a:lnTo>
                  <a:pt x="58" y="276"/>
                </a:lnTo>
                <a:lnTo>
                  <a:pt x="58" y="259"/>
                </a:lnTo>
                <a:lnTo>
                  <a:pt x="68" y="236"/>
                </a:lnTo>
                <a:lnTo>
                  <a:pt x="79" y="227"/>
                </a:lnTo>
                <a:lnTo>
                  <a:pt x="93" y="227"/>
                </a:lnTo>
                <a:lnTo>
                  <a:pt x="114" y="247"/>
                </a:lnTo>
                <a:lnTo>
                  <a:pt x="132" y="238"/>
                </a:lnTo>
                <a:lnTo>
                  <a:pt x="155" y="250"/>
                </a:lnTo>
                <a:lnTo>
                  <a:pt x="172" y="238"/>
                </a:lnTo>
                <a:lnTo>
                  <a:pt x="207" y="241"/>
                </a:lnTo>
                <a:lnTo>
                  <a:pt x="221" y="226"/>
                </a:lnTo>
                <a:lnTo>
                  <a:pt x="218" y="219"/>
                </a:lnTo>
                <a:lnTo>
                  <a:pt x="225" y="214"/>
                </a:lnTo>
                <a:lnTo>
                  <a:pt x="258" y="154"/>
                </a:lnTo>
                <a:lnTo>
                  <a:pt x="268" y="72"/>
                </a:lnTo>
                <a:lnTo>
                  <a:pt x="251" y="47"/>
                </a:lnTo>
                <a:lnTo>
                  <a:pt x="251"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5" name="Freeform 320"/>
          <p:cNvSpPr>
            <a:spLocks noChangeAspect="1"/>
          </p:cNvSpPr>
          <p:nvPr/>
        </p:nvSpPr>
        <p:spPr bwMode="auto">
          <a:xfrm>
            <a:off x="4793280" y="3433764"/>
            <a:ext cx="317988" cy="331787"/>
          </a:xfrm>
          <a:custGeom>
            <a:avLst/>
            <a:gdLst>
              <a:gd name="T0" fmla="*/ 2147483647 w 200"/>
              <a:gd name="T1" fmla="*/ 2147483647 h 225"/>
              <a:gd name="T2" fmla="*/ 2147483647 w 200"/>
              <a:gd name="T3" fmla="*/ 2147483647 h 225"/>
              <a:gd name="T4" fmla="*/ 0 w 200"/>
              <a:gd name="T5" fmla="*/ 2147483647 h 225"/>
              <a:gd name="T6" fmla="*/ 0 w 200"/>
              <a:gd name="T7" fmla="*/ 2147483647 h 225"/>
              <a:gd name="T8" fmla="*/ 2147483647 w 200"/>
              <a:gd name="T9" fmla="*/ 2147483647 h 225"/>
              <a:gd name="T10" fmla="*/ 2147483647 w 200"/>
              <a:gd name="T11" fmla="*/ 2147483647 h 225"/>
              <a:gd name="T12" fmla="*/ 2147483647 w 200"/>
              <a:gd name="T13" fmla="*/ 2147483647 h 225"/>
              <a:gd name="T14" fmla="*/ 2147483647 w 200"/>
              <a:gd name="T15" fmla="*/ 2147483647 h 225"/>
              <a:gd name="T16" fmla="*/ 2147483647 w 200"/>
              <a:gd name="T17" fmla="*/ 2147483647 h 225"/>
              <a:gd name="T18" fmla="*/ 2147483647 w 200"/>
              <a:gd name="T19" fmla="*/ 2147483647 h 225"/>
              <a:gd name="T20" fmla="*/ 2147483647 w 200"/>
              <a:gd name="T21" fmla="*/ 2147483647 h 225"/>
              <a:gd name="T22" fmla="*/ 2147483647 w 200"/>
              <a:gd name="T23" fmla="*/ 2147483647 h 225"/>
              <a:gd name="T24" fmla="*/ 2147483647 w 200"/>
              <a:gd name="T25" fmla="*/ 2147483647 h 225"/>
              <a:gd name="T26" fmla="*/ 2147483647 w 200"/>
              <a:gd name="T27" fmla="*/ 2147483647 h 225"/>
              <a:gd name="T28" fmla="*/ 2147483647 w 200"/>
              <a:gd name="T29" fmla="*/ 2147483647 h 225"/>
              <a:gd name="T30" fmla="*/ 2147483647 w 200"/>
              <a:gd name="T31" fmla="*/ 0 h 225"/>
              <a:gd name="T32" fmla="*/ 2147483647 w 200"/>
              <a:gd name="T33" fmla="*/ 2147483647 h 225"/>
              <a:gd name="T34" fmla="*/ 2147483647 w 200"/>
              <a:gd name="T35" fmla="*/ 2147483647 h 225"/>
              <a:gd name="T36" fmla="*/ 2147483647 w 200"/>
              <a:gd name="T37" fmla="*/ 2147483647 h 225"/>
              <a:gd name="T38" fmla="*/ 2147483647 w 200"/>
              <a:gd name="T39" fmla="*/ 2147483647 h 225"/>
              <a:gd name="T40" fmla="*/ 2147483647 w 200"/>
              <a:gd name="T41" fmla="*/ 2147483647 h 225"/>
              <a:gd name="T42" fmla="*/ 2147483647 w 200"/>
              <a:gd name="T43" fmla="*/ 2147483647 h 225"/>
              <a:gd name="T44" fmla="*/ 2147483647 w 200"/>
              <a:gd name="T45" fmla="*/ 2147483647 h 225"/>
              <a:gd name="T46" fmla="*/ 2147483647 w 200"/>
              <a:gd name="T47" fmla="*/ 2147483647 h 225"/>
              <a:gd name="T48" fmla="*/ 2147483647 w 200"/>
              <a:gd name="T49" fmla="*/ 2147483647 h 225"/>
              <a:gd name="T50" fmla="*/ 2147483647 w 200"/>
              <a:gd name="T51" fmla="*/ 2147483647 h 225"/>
              <a:gd name="T52" fmla="*/ 2147483647 w 200"/>
              <a:gd name="T53" fmla="*/ 2147483647 h 225"/>
              <a:gd name="T54" fmla="*/ 2147483647 w 200"/>
              <a:gd name="T55" fmla="*/ 2147483647 h 225"/>
              <a:gd name="T56" fmla="*/ 2147483647 w 200"/>
              <a:gd name="T57" fmla="*/ 2147483647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
              <a:gd name="T88" fmla="*/ 0 h 225"/>
              <a:gd name="T89" fmla="*/ 200 w 200"/>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 h="225">
                <a:moveTo>
                  <a:pt x="37" y="187"/>
                </a:moveTo>
                <a:lnTo>
                  <a:pt x="26" y="175"/>
                </a:lnTo>
                <a:lnTo>
                  <a:pt x="0" y="176"/>
                </a:lnTo>
                <a:lnTo>
                  <a:pt x="0" y="123"/>
                </a:lnTo>
                <a:lnTo>
                  <a:pt x="17" y="78"/>
                </a:lnTo>
                <a:lnTo>
                  <a:pt x="14" y="50"/>
                </a:lnTo>
                <a:lnTo>
                  <a:pt x="14" y="33"/>
                </a:lnTo>
                <a:lnTo>
                  <a:pt x="24" y="10"/>
                </a:lnTo>
                <a:lnTo>
                  <a:pt x="36" y="1"/>
                </a:lnTo>
                <a:lnTo>
                  <a:pt x="50" y="1"/>
                </a:lnTo>
                <a:lnTo>
                  <a:pt x="71" y="21"/>
                </a:lnTo>
                <a:lnTo>
                  <a:pt x="89" y="12"/>
                </a:lnTo>
                <a:lnTo>
                  <a:pt x="111" y="24"/>
                </a:lnTo>
                <a:lnTo>
                  <a:pt x="129" y="12"/>
                </a:lnTo>
                <a:lnTo>
                  <a:pt x="163" y="15"/>
                </a:lnTo>
                <a:lnTo>
                  <a:pt x="178" y="0"/>
                </a:lnTo>
                <a:lnTo>
                  <a:pt x="193" y="30"/>
                </a:lnTo>
                <a:lnTo>
                  <a:pt x="199" y="50"/>
                </a:lnTo>
                <a:lnTo>
                  <a:pt x="183" y="66"/>
                </a:lnTo>
                <a:lnTo>
                  <a:pt x="172" y="115"/>
                </a:lnTo>
                <a:lnTo>
                  <a:pt x="163" y="125"/>
                </a:lnTo>
                <a:lnTo>
                  <a:pt x="148" y="170"/>
                </a:lnTo>
                <a:lnTo>
                  <a:pt x="133" y="162"/>
                </a:lnTo>
                <a:lnTo>
                  <a:pt x="116" y="162"/>
                </a:lnTo>
                <a:lnTo>
                  <a:pt x="97" y="212"/>
                </a:lnTo>
                <a:lnTo>
                  <a:pt x="59" y="224"/>
                </a:lnTo>
                <a:lnTo>
                  <a:pt x="46" y="211"/>
                </a:lnTo>
                <a:lnTo>
                  <a:pt x="46" y="196"/>
                </a:lnTo>
                <a:lnTo>
                  <a:pt x="37" y="18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6" name="Freeform 321"/>
          <p:cNvSpPr>
            <a:spLocks noChangeAspect="1"/>
          </p:cNvSpPr>
          <p:nvPr/>
        </p:nvSpPr>
        <p:spPr bwMode="auto">
          <a:xfrm>
            <a:off x="4327281" y="3468691"/>
            <a:ext cx="86457" cy="65087"/>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0 w 54"/>
              <a:gd name="T9" fmla="*/ 2147483647 h 44"/>
              <a:gd name="T10" fmla="*/ 2147483647 w 54"/>
              <a:gd name="T11" fmla="*/ 0 h 44"/>
              <a:gd name="T12" fmla="*/ 2147483647 w 54"/>
              <a:gd name="T13" fmla="*/ 2147483647 h 44"/>
              <a:gd name="T14" fmla="*/ 2147483647 w 54"/>
              <a:gd name="T15" fmla="*/ 2147483647 h 44"/>
              <a:gd name="T16" fmla="*/ 2147483647 w 54"/>
              <a:gd name="T17" fmla="*/ 214748364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4"/>
              <a:gd name="T29" fmla="*/ 54 w 5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4">
                <a:moveTo>
                  <a:pt x="28" y="43"/>
                </a:moveTo>
                <a:lnTo>
                  <a:pt x="21" y="26"/>
                </a:lnTo>
                <a:lnTo>
                  <a:pt x="32" y="19"/>
                </a:lnTo>
                <a:lnTo>
                  <a:pt x="15" y="26"/>
                </a:lnTo>
                <a:lnTo>
                  <a:pt x="0" y="8"/>
                </a:lnTo>
                <a:lnTo>
                  <a:pt x="53" y="0"/>
                </a:lnTo>
                <a:lnTo>
                  <a:pt x="52" y="26"/>
                </a:lnTo>
                <a:lnTo>
                  <a:pt x="37" y="30"/>
                </a:lnTo>
                <a:lnTo>
                  <a:pt x="28" y="4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7" name="Freeform 322"/>
          <p:cNvSpPr>
            <a:spLocks noChangeAspect="1"/>
          </p:cNvSpPr>
          <p:nvPr/>
        </p:nvSpPr>
        <p:spPr bwMode="auto">
          <a:xfrm>
            <a:off x="6192718" y="4630833"/>
            <a:ext cx="16120" cy="14287"/>
          </a:xfrm>
          <a:custGeom>
            <a:avLst/>
            <a:gdLst>
              <a:gd name="T0" fmla="*/ 0 w 10"/>
              <a:gd name="T1" fmla="*/ 0 h 10"/>
              <a:gd name="T2" fmla="*/ 2147483647 w 10"/>
              <a:gd name="T3" fmla="*/ 0 h 10"/>
              <a:gd name="T4" fmla="*/ 2147483647 w 10"/>
              <a:gd name="T5" fmla="*/ 2147483647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0"/>
                </a:moveTo>
                <a:lnTo>
                  <a:pt x="8" y="0"/>
                </a:lnTo>
                <a:lnTo>
                  <a:pt x="9"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8" name="Freeform 323"/>
          <p:cNvSpPr>
            <a:spLocks noChangeAspect="1"/>
          </p:cNvSpPr>
          <p:nvPr/>
        </p:nvSpPr>
        <p:spPr bwMode="auto">
          <a:xfrm>
            <a:off x="5502520" y="3941770"/>
            <a:ext cx="51288" cy="60325"/>
          </a:xfrm>
          <a:custGeom>
            <a:avLst/>
            <a:gdLst>
              <a:gd name="T0" fmla="*/ 2147483647 w 32"/>
              <a:gd name="T1" fmla="*/ 2147483647 h 41"/>
              <a:gd name="T2" fmla="*/ 2147483647 w 32"/>
              <a:gd name="T3" fmla="*/ 0 h 41"/>
              <a:gd name="T4" fmla="*/ 2147483647 w 32"/>
              <a:gd name="T5" fmla="*/ 2147483647 h 41"/>
              <a:gd name="T6" fmla="*/ 2147483647 w 32"/>
              <a:gd name="T7" fmla="*/ 2147483647 h 41"/>
              <a:gd name="T8" fmla="*/ 0 w 32"/>
              <a:gd name="T9" fmla="*/ 2147483647 h 41"/>
              <a:gd name="T10" fmla="*/ 0 w 32"/>
              <a:gd name="T11" fmla="*/ 2147483647 h 41"/>
              <a:gd name="T12" fmla="*/ 2147483647 w 32"/>
              <a:gd name="T13" fmla="*/ 2147483647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10" y="8"/>
                </a:moveTo>
                <a:lnTo>
                  <a:pt x="24" y="0"/>
                </a:lnTo>
                <a:lnTo>
                  <a:pt x="31" y="22"/>
                </a:lnTo>
                <a:lnTo>
                  <a:pt x="28" y="32"/>
                </a:lnTo>
                <a:lnTo>
                  <a:pt x="0" y="40"/>
                </a:lnTo>
                <a:lnTo>
                  <a:pt x="0" y="32"/>
                </a:lnTo>
                <a:lnTo>
                  <a:pt x="1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799" name="Freeform 324"/>
          <p:cNvSpPr>
            <a:spLocks noChangeAspect="1"/>
          </p:cNvSpPr>
          <p:nvPr/>
        </p:nvSpPr>
        <p:spPr bwMode="auto">
          <a:xfrm>
            <a:off x="4311166" y="3337020"/>
            <a:ext cx="168520" cy="144463"/>
          </a:xfrm>
          <a:custGeom>
            <a:avLst/>
            <a:gdLst>
              <a:gd name="T0" fmla="*/ 2147483647 w 106"/>
              <a:gd name="T1" fmla="*/ 2147483647 h 99"/>
              <a:gd name="T2" fmla="*/ 2147483647 w 106"/>
              <a:gd name="T3" fmla="*/ 2147483647 h 99"/>
              <a:gd name="T4" fmla="*/ 2147483647 w 106"/>
              <a:gd name="T5" fmla="*/ 2147483647 h 99"/>
              <a:gd name="T6" fmla="*/ 2147483647 w 106"/>
              <a:gd name="T7" fmla="*/ 2147483647 h 99"/>
              <a:gd name="T8" fmla="*/ 2147483647 w 106"/>
              <a:gd name="T9" fmla="*/ 2147483647 h 99"/>
              <a:gd name="T10" fmla="*/ 2147483647 w 106"/>
              <a:gd name="T11" fmla="*/ 0 h 99"/>
              <a:gd name="T12" fmla="*/ 2147483647 w 106"/>
              <a:gd name="T13" fmla="*/ 2147483647 h 99"/>
              <a:gd name="T14" fmla="*/ 2147483647 w 106"/>
              <a:gd name="T15" fmla="*/ 2147483647 h 99"/>
              <a:gd name="T16" fmla="*/ 2147483647 w 106"/>
              <a:gd name="T17" fmla="*/ 2147483647 h 99"/>
              <a:gd name="T18" fmla="*/ 0 w 106"/>
              <a:gd name="T19" fmla="*/ 2147483647 h 99"/>
              <a:gd name="T20" fmla="*/ 2147483647 w 106"/>
              <a:gd name="T21" fmla="*/ 2147483647 h 99"/>
              <a:gd name="T22" fmla="*/ 2147483647 w 106"/>
              <a:gd name="T23" fmla="*/ 2147483647 h 99"/>
              <a:gd name="T24" fmla="*/ 2147483647 w 106"/>
              <a:gd name="T25" fmla="*/ 2147483647 h 99"/>
              <a:gd name="T26" fmla="*/ 2147483647 w 106"/>
              <a:gd name="T27" fmla="*/ 2147483647 h 99"/>
              <a:gd name="T28" fmla="*/ 2147483647 w 106"/>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9"/>
              <a:gd name="T47" fmla="*/ 106 w 10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9">
                <a:moveTo>
                  <a:pt x="12" y="84"/>
                </a:moveTo>
                <a:lnTo>
                  <a:pt x="12" y="98"/>
                </a:lnTo>
                <a:lnTo>
                  <a:pt x="65" y="90"/>
                </a:lnTo>
                <a:lnTo>
                  <a:pt x="105" y="98"/>
                </a:lnTo>
                <a:lnTo>
                  <a:pt x="92" y="45"/>
                </a:lnTo>
                <a:lnTo>
                  <a:pt x="55" y="0"/>
                </a:lnTo>
                <a:lnTo>
                  <a:pt x="22" y="2"/>
                </a:lnTo>
                <a:lnTo>
                  <a:pt x="17" y="13"/>
                </a:lnTo>
                <a:lnTo>
                  <a:pt x="10" y="35"/>
                </a:lnTo>
                <a:lnTo>
                  <a:pt x="0" y="45"/>
                </a:lnTo>
                <a:lnTo>
                  <a:pt x="16" y="72"/>
                </a:lnTo>
                <a:lnTo>
                  <a:pt x="41" y="65"/>
                </a:lnTo>
                <a:lnTo>
                  <a:pt x="64" y="75"/>
                </a:lnTo>
                <a:lnTo>
                  <a:pt x="40" y="72"/>
                </a:lnTo>
                <a:lnTo>
                  <a:pt x="12" y="8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0" name="Freeform 325"/>
          <p:cNvSpPr>
            <a:spLocks noChangeAspect="1"/>
          </p:cNvSpPr>
          <p:nvPr/>
        </p:nvSpPr>
        <p:spPr bwMode="auto">
          <a:xfrm>
            <a:off x="4421067" y="3562350"/>
            <a:ext cx="82062" cy="107950"/>
          </a:xfrm>
          <a:custGeom>
            <a:avLst/>
            <a:gdLst>
              <a:gd name="T0" fmla="*/ 0 w 50"/>
              <a:gd name="T1" fmla="*/ 2147483647 h 71"/>
              <a:gd name="T2" fmla="*/ 2147483647 w 50"/>
              <a:gd name="T3" fmla="*/ 2147483647 h 71"/>
              <a:gd name="T4" fmla="*/ 2147483647 w 50"/>
              <a:gd name="T5" fmla="*/ 2147483647 h 71"/>
              <a:gd name="T6" fmla="*/ 2147483647 w 50"/>
              <a:gd name="T7" fmla="*/ 2147483647 h 71"/>
              <a:gd name="T8" fmla="*/ 2147483647 w 50"/>
              <a:gd name="T9" fmla="*/ 2147483647 h 71"/>
              <a:gd name="T10" fmla="*/ 2147483647 w 50"/>
              <a:gd name="T11" fmla="*/ 2147483647 h 71"/>
              <a:gd name="T12" fmla="*/ 2147483647 w 50"/>
              <a:gd name="T13" fmla="*/ 0 h 71"/>
              <a:gd name="T14" fmla="*/ 2147483647 w 50"/>
              <a:gd name="T15" fmla="*/ 2147483647 h 71"/>
              <a:gd name="T16" fmla="*/ 0 w 50"/>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1"/>
              <a:gd name="T29" fmla="*/ 50 w 5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1">
                <a:moveTo>
                  <a:pt x="0" y="20"/>
                </a:moveTo>
                <a:lnTo>
                  <a:pt x="6" y="50"/>
                </a:lnTo>
                <a:lnTo>
                  <a:pt x="30" y="70"/>
                </a:lnTo>
                <a:lnTo>
                  <a:pt x="49" y="37"/>
                </a:lnTo>
                <a:lnTo>
                  <a:pt x="44" y="38"/>
                </a:lnTo>
                <a:lnTo>
                  <a:pt x="46" y="24"/>
                </a:lnTo>
                <a:lnTo>
                  <a:pt x="35" y="0"/>
                </a:lnTo>
                <a:lnTo>
                  <a:pt x="14" y="1"/>
                </a:lnTo>
                <a:lnTo>
                  <a:pt x="0" y="2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1" name="Freeform 326"/>
          <p:cNvSpPr>
            <a:spLocks noChangeAspect="1"/>
          </p:cNvSpPr>
          <p:nvPr/>
        </p:nvSpPr>
        <p:spPr bwMode="auto">
          <a:xfrm>
            <a:off x="5829300" y="3500438"/>
            <a:ext cx="275492" cy="463550"/>
          </a:xfrm>
          <a:custGeom>
            <a:avLst/>
            <a:gdLst>
              <a:gd name="T0" fmla="*/ 2147483647 w 174"/>
              <a:gd name="T1" fmla="*/ 2147483647 h 315"/>
              <a:gd name="T2" fmla="*/ 2147483647 w 174"/>
              <a:gd name="T3" fmla="*/ 2147483647 h 315"/>
              <a:gd name="T4" fmla="*/ 2147483647 w 174"/>
              <a:gd name="T5" fmla="*/ 2147483647 h 315"/>
              <a:gd name="T6" fmla="*/ 2147483647 w 174"/>
              <a:gd name="T7" fmla="*/ 2147483647 h 315"/>
              <a:gd name="T8" fmla="*/ 2147483647 w 174"/>
              <a:gd name="T9" fmla="*/ 2147483647 h 315"/>
              <a:gd name="T10" fmla="*/ 2147483647 w 174"/>
              <a:gd name="T11" fmla="*/ 2147483647 h 315"/>
              <a:gd name="T12" fmla="*/ 2147483647 w 174"/>
              <a:gd name="T13" fmla="*/ 2147483647 h 315"/>
              <a:gd name="T14" fmla="*/ 2147483647 w 174"/>
              <a:gd name="T15" fmla="*/ 2147483647 h 315"/>
              <a:gd name="T16" fmla="*/ 2147483647 w 174"/>
              <a:gd name="T17" fmla="*/ 2147483647 h 315"/>
              <a:gd name="T18" fmla="*/ 2147483647 w 174"/>
              <a:gd name="T19" fmla="*/ 2147483647 h 315"/>
              <a:gd name="T20" fmla="*/ 0 w 174"/>
              <a:gd name="T21" fmla="*/ 2147483647 h 315"/>
              <a:gd name="T22" fmla="*/ 0 w 174"/>
              <a:gd name="T23" fmla="*/ 2147483647 h 315"/>
              <a:gd name="T24" fmla="*/ 2147483647 w 174"/>
              <a:gd name="T25" fmla="*/ 2147483647 h 315"/>
              <a:gd name="T26" fmla="*/ 2147483647 w 174"/>
              <a:gd name="T27" fmla="*/ 2147483647 h 315"/>
              <a:gd name="T28" fmla="*/ 2147483647 w 174"/>
              <a:gd name="T29" fmla="*/ 2147483647 h 315"/>
              <a:gd name="T30" fmla="*/ 2147483647 w 174"/>
              <a:gd name="T31" fmla="*/ 2147483647 h 315"/>
              <a:gd name="T32" fmla="*/ 2147483647 w 174"/>
              <a:gd name="T33" fmla="*/ 2147483647 h 315"/>
              <a:gd name="T34" fmla="*/ 2147483647 w 174"/>
              <a:gd name="T35" fmla="*/ 2147483647 h 315"/>
              <a:gd name="T36" fmla="*/ 2147483647 w 174"/>
              <a:gd name="T37" fmla="*/ 2147483647 h 315"/>
              <a:gd name="T38" fmla="*/ 2147483647 w 174"/>
              <a:gd name="T39" fmla="*/ 2147483647 h 315"/>
              <a:gd name="T40" fmla="*/ 2147483647 w 174"/>
              <a:gd name="T41" fmla="*/ 2147483647 h 315"/>
              <a:gd name="T42" fmla="*/ 2147483647 w 174"/>
              <a:gd name="T43" fmla="*/ 2147483647 h 315"/>
              <a:gd name="T44" fmla="*/ 2147483647 w 174"/>
              <a:gd name="T45" fmla="*/ 0 h 315"/>
              <a:gd name="T46" fmla="*/ 2147483647 w 174"/>
              <a:gd name="T47" fmla="*/ 2147483647 h 315"/>
              <a:gd name="T48" fmla="*/ 2147483647 w 174"/>
              <a:gd name="T49" fmla="*/ 2147483647 h 315"/>
              <a:gd name="T50" fmla="*/ 2147483647 w 174"/>
              <a:gd name="T51" fmla="*/ 2147483647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315"/>
              <a:gd name="T80" fmla="*/ 174 w 174"/>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315">
                <a:moveTo>
                  <a:pt x="35" y="11"/>
                </a:moveTo>
                <a:lnTo>
                  <a:pt x="30" y="23"/>
                </a:lnTo>
                <a:lnTo>
                  <a:pt x="30" y="37"/>
                </a:lnTo>
                <a:lnTo>
                  <a:pt x="50" y="65"/>
                </a:lnTo>
                <a:lnTo>
                  <a:pt x="102" y="89"/>
                </a:lnTo>
                <a:lnTo>
                  <a:pt x="118" y="89"/>
                </a:lnTo>
                <a:lnTo>
                  <a:pt x="116" y="96"/>
                </a:lnTo>
                <a:lnTo>
                  <a:pt x="69" y="160"/>
                </a:lnTo>
                <a:lnTo>
                  <a:pt x="49" y="162"/>
                </a:lnTo>
                <a:lnTo>
                  <a:pt x="15" y="186"/>
                </a:lnTo>
                <a:lnTo>
                  <a:pt x="0" y="210"/>
                </a:lnTo>
                <a:lnTo>
                  <a:pt x="0" y="298"/>
                </a:lnTo>
                <a:lnTo>
                  <a:pt x="10" y="314"/>
                </a:lnTo>
                <a:lnTo>
                  <a:pt x="27" y="281"/>
                </a:lnTo>
                <a:lnTo>
                  <a:pt x="82" y="226"/>
                </a:lnTo>
                <a:lnTo>
                  <a:pt x="114" y="184"/>
                </a:lnTo>
                <a:lnTo>
                  <a:pt x="134" y="145"/>
                </a:lnTo>
                <a:lnTo>
                  <a:pt x="154" y="86"/>
                </a:lnTo>
                <a:lnTo>
                  <a:pt x="165" y="38"/>
                </a:lnTo>
                <a:lnTo>
                  <a:pt x="173" y="37"/>
                </a:lnTo>
                <a:lnTo>
                  <a:pt x="169" y="35"/>
                </a:lnTo>
                <a:lnTo>
                  <a:pt x="170" y="4"/>
                </a:lnTo>
                <a:lnTo>
                  <a:pt x="161" y="0"/>
                </a:lnTo>
                <a:lnTo>
                  <a:pt x="136" y="12"/>
                </a:lnTo>
                <a:lnTo>
                  <a:pt x="56" y="36"/>
                </a:lnTo>
                <a:lnTo>
                  <a:pt x="35"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2" name="Freeform 327"/>
          <p:cNvSpPr>
            <a:spLocks noChangeAspect="1"/>
          </p:cNvSpPr>
          <p:nvPr/>
        </p:nvSpPr>
        <p:spPr bwMode="auto">
          <a:xfrm>
            <a:off x="5149362" y="4667250"/>
            <a:ext cx="438150" cy="438150"/>
          </a:xfrm>
          <a:custGeom>
            <a:avLst/>
            <a:gdLst>
              <a:gd name="T0" fmla="*/ 2147483647 w 274"/>
              <a:gd name="T1" fmla="*/ 2147483647 h 297"/>
              <a:gd name="T2" fmla="*/ 2147483647 w 274"/>
              <a:gd name="T3" fmla="*/ 2147483647 h 297"/>
              <a:gd name="T4" fmla="*/ 2147483647 w 274"/>
              <a:gd name="T5" fmla="*/ 2147483647 h 297"/>
              <a:gd name="T6" fmla="*/ 2147483647 w 274"/>
              <a:gd name="T7" fmla="*/ 2147483647 h 297"/>
              <a:gd name="T8" fmla="*/ 2147483647 w 274"/>
              <a:gd name="T9" fmla="*/ 2147483647 h 297"/>
              <a:gd name="T10" fmla="*/ 2147483647 w 274"/>
              <a:gd name="T11" fmla="*/ 2147483647 h 297"/>
              <a:gd name="T12" fmla="*/ 2147483647 w 274"/>
              <a:gd name="T13" fmla="*/ 2147483647 h 297"/>
              <a:gd name="T14" fmla="*/ 2147483647 w 274"/>
              <a:gd name="T15" fmla="*/ 2147483647 h 297"/>
              <a:gd name="T16" fmla="*/ 2147483647 w 274"/>
              <a:gd name="T17" fmla="*/ 2147483647 h 297"/>
              <a:gd name="T18" fmla="*/ 2147483647 w 274"/>
              <a:gd name="T19" fmla="*/ 2147483647 h 297"/>
              <a:gd name="T20" fmla="*/ 2147483647 w 274"/>
              <a:gd name="T21" fmla="*/ 2147483647 h 297"/>
              <a:gd name="T22" fmla="*/ 2147483647 w 274"/>
              <a:gd name="T23" fmla="*/ 2147483647 h 297"/>
              <a:gd name="T24" fmla="*/ 2147483647 w 274"/>
              <a:gd name="T25" fmla="*/ 2147483647 h 297"/>
              <a:gd name="T26" fmla="*/ 2147483647 w 274"/>
              <a:gd name="T27" fmla="*/ 2147483647 h 297"/>
              <a:gd name="T28" fmla="*/ 2147483647 w 274"/>
              <a:gd name="T29" fmla="*/ 2147483647 h 297"/>
              <a:gd name="T30" fmla="*/ 0 w 274"/>
              <a:gd name="T31" fmla="*/ 2147483647 h 297"/>
              <a:gd name="T32" fmla="*/ 2147483647 w 274"/>
              <a:gd name="T33" fmla="*/ 2147483647 h 297"/>
              <a:gd name="T34" fmla="*/ 2147483647 w 274"/>
              <a:gd name="T35" fmla="*/ 2147483647 h 297"/>
              <a:gd name="T36" fmla="*/ 2147483647 w 274"/>
              <a:gd name="T37" fmla="*/ 2147483647 h 297"/>
              <a:gd name="T38" fmla="*/ 2147483647 w 274"/>
              <a:gd name="T39" fmla="*/ 2147483647 h 297"/>
              <a:gd name="T40" fmla="*/ 2147483647 w 274"/>
              <a:gd name="T41" fmla="*/ 2147483647 h 297"/>
              <a:gd name="T42" fmla="*/ 2147483647 w 274"/>
              <a:gd name="T43" fmla="*/ 2147483647 h 297"/>
              <a:gd name="T44" fmla="*/ 2147483647 w 274"/>
              <a:gd name="T45" fmla="*/ 2147483647 h 297"/>
              <a:gd name="T46" fmla="*/ 2147483647 w 274"/>
              <a:gd name="T47" fmla="*/ 2147483647 h 297"/>
              <a:gd name="T48" fmla="*/ 2147483647 w 274"/>
              <a:gd name="T49" fmla="*/ 2147483647 h 297"/>
              <a:gd name="T50" fmla="*/ 2147483647 w 274"/>
              <a:gd name="T51" fmla="*/ 2147483647 h 297"/>
              <a:gd name="T52" fmla="*/ 2147483647 w 274"/>
              <a:gd name="T53" fmla="*/ 2147483647 h 297"/>
              <a:gd name="T54" fmla="*/ 2147483647 w 274"/>
              <a:gd name="T55" fmla="*/ 0 h 297"/>
              <a:gd name="T56" fmla="*/ 2147483647 w 274"/>
              <a:gd name="T57" fmla="*/ 2147483647 h 297"/>
              <a:gd name="T58" fmla="*/ 2147483647 w 274"/>
              <a:gd name="T59" fmla="*/ 2147483647 h 297"/>
              <a:gd name="T60" fmla="*/ 2147483647 w 274"/>
              <a:gd name="T61" fmla="*/ 2147483647 h 297"/>
              <a:gd name="T62" fmla="*/ 2147483647 w 274"/>
              <a:gd name="T63" fmla="*/ 2147483647 h 297"/>
              <a:gd name="T64" fmla="*/ 2147483647 w 274"/>
              <a:gd name="T65" fmla="*/ 2147483647 h 297"/>
              <a:gd name="T66" fmla="*/ 2147483647 w 274"/>
              <a:gd name="T67" fmla="*/ 2147483647 h 297"/>
              <a:gd name="T68" fmla="*/ 2147483647 w 274"/>
              <a:gd name="T69" fmla="*/ 2147483647 h 297"/>
              <a:gd name="T70" fmla="*/ 2147483647 w 274"/>
              <a:gd name="T71" fmla="*/ 2147483647 h 297"/>
              <a:gd name="T72" fmla="*/ 2147483647 w 274"/>
              <a:gd name="T73" fmla="*/ 2147483647 h 2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297"/>
              <a:gd name="T113" fmla="*/ 274 w 274"/>
              <a:gd name="T114" fmla="*/ 297 h 2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297">
                <a:moveTo>
                  <a:pt x="273" y="108"/>
                </a:moveTo>
                <a:lnTo>
                  <a:pt x="264" y="150"/>
                </a:lnTo>
                <a:lnTo>
                  <a:pt x="247" y="167"/>
                </a:lnTo>
                <a:lnTo>
                  <a:pt x="223" y="213"/>
                </a:lnTo>
                <a:lnTo>
                  <a:pt x="173" y="269"/>
                </a:lnTo>
                <a:lnTo>
                  <a:pt x="134" y="284"/>
                </a:lnTo>
                <a:lnTo>
                  <a:pt x="97" y="280"/>
                </a:lnTo>
                <a:lnTo>
                  <a:pt x="55" y="296"/>
                </a:lnTo>
                <a:lnTo>
                  <a:pt x="37" y="287"/>
                </a:lnTo>
                <a:lnTo>
                  <a:pt x="37" y="281"/>
                </a:lnTo>
                <a:lnTo>
                  <a:pt x="30" y="287"/>
                </a:lnTo>
                <a:lnTo>
                  <a:pt x="30" y="273"/>
                </a:lnTo>
                <a:lnTo>
                  <a:pt x="21" y="257"/>
                </a:lnTo>
                <a:lnTo>
                  <a:pt x="28" y="245"/>
                </a:lnTo>
                <a:lnTo>
                  <a:pt x="28" y="230"/>
                </a:lnTo>
                <a:lnTo>
                  <a:pt x="0" y="154"/>
                </a:lnTo>
                <a:lnTo>
                  <a:pt x="10" y="144"/>
                </a:lnTo>
                <a:lnTo>
                  <a:pt x="20" y="163"/>
                </a:lnTo>
                <a:lnTo>
                  <a:pt x="42" y="163"/>
                </a:lnTo>
                <a:lnTo>
                  <a:pt x="57" y="151"/>
                </a:lnTo>
                <a:lnTo>
                  <a:pt x="58" y="61"/>
                </a:lnTo>
                <a:lnTo>
                  <a:pt x="73" y="82"/>
                </a:lnTo>
                <a:lnTo>
                  <a:pt x="70" y="107"/>
                </a:lnTo>
                <a:lnTo>
                  <a:pt x="95" y="106"/>
                </a:lnTo>
                <a:lnTo>
                  <a:pt x="115" y="78"/>
                </a:lnTo>
                <a:lnTo>
                  <a:pt x="152" y="80"/>
                </a:lnTo>
                <a:lnTo>
                  <a:pt x="186" y="25"/>
                </a:lnTo>
                <a:lnTo>
                  <a:pt x="218" y="0"/>
                </a:lnTo>
                <a:lnTo>
                  <a:pt x="243" y="2"/>
                </a:lnTo>
                <a:lnTo>
                  <a:pt x="255" y="11"/>
                </a:lnTo>
                <a:lnTo>
                  <a:pt x="260" y="85"/>
                </a:lnTo>
                <a:lnTo>
                  <a:pt x="246" y="86"/>
                </a:lnTo>
                <a:lnTo>
                  <a:pt x="240" y="105"/>
                </a:lnTo>
                <a:lnTo>
                  <a:pt x="243" y="117"/>
                </a:lnTo>
                <a:lnTo>
                  <a:pt x="251" y="118"/>
                </a:lnTo>
                <a:lnTo>
                  <a:pt x="261" y="107"/>
                </a:lnTo>
                <a:lnTo>
                  <a:pt x="273" y="1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3" name="Freeform 328"/>
          <p:cNvSpPr>
            <a:spLocks noChangeAspect="1"/>
          </p:cNvSpPr>
          <p:nvPr/>
        </p:nvSpPr>
        <p:spPr bwMode="auto">
          <a:xfrm>
            <a:off x="5430721" y="4889500"/>
            <a:ext cx="61546" cy="69850"/>
          </a:xfrm>
          <a:custGeom>
            <a:avLst/>
            <a:gdLst>
              <a:gd name="T0" fmla="*/ 2147483647 w 38"/>
              <a:gd name="T1" fmla="*/ 2147483647 h 47"/>
              <a:gd name="T2" fmla="*/ 2147483647 w 38"/>
              <a:gd name="T3" fmla="*/ 2147483647 h 47"/>
              <a:gd name="T4" fmla="*/ 2147483647 w 38"/>
              <a:gd name="T5" fmla="*/ 2147483647 h 47"/>
              <a:gd name="T6" fmla="*/ 0 w 38"/>
              <a:gd name="T7" fmla="*/ 2147483647 h 47"/>
              <a:gd name="T8" fmla="*/ 2147483647 w 38"/>
              <a:gd name="T9" fmla="*/ 0 h 47"/>
              <a:gd name="T10" fmla="*/ 2147483647 w 38"/>
              <a:gd name="T11" fmla="*/ 2147483647 h 47"/>
              <a:gd name="T12" fmla="*/ 2147483647 w 38"/>
              <a:gd name="T13" fmla="*/ 2147483647 h 47"/>
              <a:gd name="T14" fmla="*/ 0 60000 65536"/>
              <a:gd name="T15" fmla="*/ 0 60000 65536"/>
              <a:gd name="T16" fmla="*/ 0 60000 65536"/>
              <a:gd name="T17" fmla="*/ 0 60000 65536"/>
              <a:gd name="T18" fmla="*/ 0 60000 65536"/>
              <a:gd name="T19" fmla="*/ 0 60000 65536"/>
              <a:gd name="T20" fmla="*/ 0 60000 65536"/>
              <a:gd name="T21" fmla="*/ 0 w 38"/>
              <a:gd name="T22" fmla="*/ 0 h 47"/>
              <a:gd name="T23" fmla="*/ 38 w 3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7">
                <a:moveTo>
                  <a:pt x="37" y="19"/>
                </a:moveTo>
                <a:lnTo>
                  <a:pt x="30" y="35"/>
                </a:lnTo>
                <a:lnTo>
                  <a:pt x="15" y="46"/>
                </a:lnTo>
                <a:lnTo>
                  <a:pt x="0" y="26"/>
                </a:lnTo>
                <a:lnTo>
                  <a:pt x="21" y="0"/>
                </a:lnTo>
                <a:lnTo>
                  <a:pt x="29" y="2"/>
                </a:lnTo>
                <a:lnTo>
                  <a:pt x="37"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4" name="Freeform 329"/>
          <p:cNvSpPr>
            <a:spLocks noChangeAspect="1"/>
          </p:cNvSpPr>
          <p:nvPr/>
        </p:nvSpPr>
        <p:spPr bwMode="auto">
          <a:xfrm>
            <a:off x="5388220" y="4446588"/>
            <a:ext cx="212480" cy="241300"/>
          </a:xfrm>
          <a:custGeom>
            <a:avLst/>
            <a:gdLst>
              <a:gd name="T0" fmla="*/ 2147483647 w 133"/>
              <a:gd name="T1" fmla="*/ 2147483647 h 163"/>
              <a:gd name="T2" fmla="*/ 2147483647 w 133"/>
              <a:gd name="T3" fmla="*/ 2147483647 h 163"/>
              <a:gd name="T4" fmla="*/ 2147483647 w 133"/>
              <a:gd name="T5" fmla="*/ 2147483647 h 163"/>
              <a:gd name="T6" fmla="*/ 2147483647 w 133"/>
              <a:gd name="T7" fmla="*/ 2147483647 h 163"/>
              <a:gd name="T8" fmla="*/ 2147483647 w 133"/>
              <a:gd name="T9" fmla="*/ 2147483647 h 163"/>
              <a:gd name="T10" fmla="*/ 2147483647 w 133"/>
              <a:gd name="T11" fmla="*/ 2147483647 h 163"/>
              <a:gd name="T12" fmla="*/ 2147483647 w 133"/>
              <a:gd name="T13" fmla="*/ 2147483647 h 163"/>
              <a:gd name="T14" fmla="*/ 2147483647 w 133"/>
              <a:gd name="T15" fmla="*/ 0 h 163"/>
              <a:gd name="T16" fmla="*/ 2147483647 w 133"/>
              <a:gd name="T17" fmla="*/ 2147483647 h 163"/>
              <a:gd name="T18" fmla="*/ 2147483647 w 133"/>
              <a:gd name="T19" fmla="*/ 2147483647 h 163"/>
              <a:gd name="T20" fmla="*/ 2147483647 w 133"/>
              <a:gd name="T21" fmla="*/ 2147483647 h 163"/>
              <a:gd name="T22" fmla="*/ 0 w 133"/>
              <a:gd name="T23" fmla="*/ 2147483647 h 163"/>
              <a:gd name="T24" fmla="*/ 2147483647 w 133"/>
              <a:gd name="T25" fmla="*/ 2147483647 h 163"/>
              <a:gd name="T26" fmla="*/ 2147483647 w 133"/>
              <a:gd name="T27" fmla="*/ 2147483647 h 163"/>
              <a:gd name="T28" fmla="*/ 2147483647 w 133"/>
              <a:gd name="T29" fmla="*/ 2147483647 h 163"/>
              <a:gd name="T30" fmla="*/ 2147483647 w 133"/>
              <a:gd name="T31" fmla="*/ 2147483647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163"/>
              <a:gd name="T50" fmla="*/ 133 w 13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163">
                <a:moveTo>
                  <a:pt x="68" y="151"/>
                </a:moveTo>
                <a:lnTo>
                  <a:pt x="93" y="153"/>
                </a:lnTo>
                <a:lnTo>
                  <a:pt x="105" y="162"/>
                </a:lnTo>
                <a:lnTo>
                  <a:pt x="129" y="102"/>
                </a:lnTo>
                <a:lnTo>
                  <a:pt x="132" y="42"/>
                </a:lnTo>
                <a:lnTo>
                  <a:pt x="128" y="20"/>
                </a:lnTo>
                <a:lnTo>
                  <a:pt x="87" y="9"/>
                </a:lnTo>
                <a:lnTo>
                  <a:pt x="87" y="0"/>
                </a:lnTo>
                <a:lnTo>
                  <a:pt x="60" y="9"/>
                </a:lnTo>
                <a:lnTo>
                  <a:pt x="58" y="24"/>
                </a:lnTo>
                <a:lnTo>
                  <a:pt x="28" y="54"/>
                </a:lnTo>
                <a:lnTo>
                  <a:pt x="0" y="51"/>
                </a:lnTo>
                <a:lnTo>
                  <a:pt x="14" y="88"/>
                </a:lnTo>
                <a:lnTo>
                  <a:pt x="41" y="115"/>
                </a:lnTo>
                <a:lnTo>
                  <a:pt x="45" y="137"/>
                </a:lnTo>
                <a:lnTo>
                  <a:pt x="68" y="15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5" name="Freeform 330"/>
          <p:cNvSpPr>
            <a:spLocks noChangeAspect="1"/>
          </p:cNvSpPr>
          <p:nvPr/>
        </p:nvSpPr>
        <p:spPr bwMode="auto">
          <a:xfrm>
            <a:off x="6163408" y="3475038"/>
            <a:ext cx="24912" cy="12700"/>
          </a:xfrm>
          <a:custGeom>
            <a:avLst/>
            <a:gdLst>
              <a:gd name="T0" fmla="*/ 2147483647 w 17"/>
              <a:gd name="T1" fmla="*/ 0 h 8"/>
              <a:gd name="T2" fmla="*/ 2147483647 w 17"/>
              <a:gd name="T3" fmla="*/ 2147483647 h 8"/>
              <a:gd name="T4" fmla="*/ 0 w 17"/>
              <a:gd name="T5" fmla="*/ 2147483647 h 8"/>
              <a:gd name="T6" fmla="*/ 2147483647 w 17"/>
              <a:gd name="T7" fmla="*/ 0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6" y="0"/>
                </a:moveTo>
                <a:lnTo>
                  <a:pt x="10" y="7"/>
                </a:lnTo>
                <a:lnTo>
                  <a:pt x="0" y="2"/>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6" name="Freeform 331"/>
          <p:cNvSpPr>
            <a:spLocks noChangeAspect="1"/>
          </p:cNvSpPr>
          <p:nvPr/>
        </p:nvSpPr>
        <p:spPr bwMode="auto">
          <a:xfrm>
            <a:off x="5020410" y="4486370"/>
            <a:ext cx="369277" cy="422275"/>
          </a:xfrm>
          <a:custGeom>
            <a:avLst/>
            <a:gdLst>
              <a:gd name="T0" fmla="*/ 2147483647 w 232"/>
              <a:gd name="T1" fmla="*/ 2147483647 h 286"/>
              <a:gd name="T2" fmla="*/ 2147483647 w 232"/>
              <a:gd name="T3" fmla="*/ 2147483647 h 286"/>
              <a:gd name="T4" fmla="*/ 2147483647 w 232"/>
              <a:gd name="T5" fmla="*/ 2147483647 h 286"/>
              <a:gd name="T6" fmla="*/ 2147483647 w 232"/>
              <a:gd name="T7" fmla="*/ 2147483647 h 286"/>
              <a:gd name="T8" fmla="*/ 2147483647 w 232"/>
              <a:gd name="T9" fmla="*/ 2147483647 h 286"/>
              <a:gd name="T10" fmla="*/ 0 w 232"/>
              <a:gd name="T11" fmla="*/ 2147483647 h 286"/>
              <a:gd name="T12" fmla="*/ 2147483647 w 232"/>
              <a:gd name="T13" fmla="*/ 0 h 286"/>
              <a:gd name="T14" fmla="*/ 2147483647 w 232"/>
              <a:gd name="T15" fmla="*/ 2147483647 h 286"/>
              <a:gd name="T16" fmla="*/ 2147483647 w 232"/>
              <a:gd name="T17" fmla="*/ 2147483647 h 286"/>
              <a:gd name="T18" fmla="*/ 2147483647 w 232"/>
              <a:gd name="T19" fmla="*/ 2147483647 h 286"/>
              <a:gd name="T20" fmla="*/ 2147483647 w 232"/>
              <a:gd name="T21" fmla="*/ 2147483647 h 286"/>
              <a:gd name="T22" fmla="*/ 2147483647 w 232"/>
              <a:gd name="T23" fmla="*/ 2147483647 h 286"/>
              <a:gd name="T24" fmla="*/ 2147483647 w 232"/>
              <a:gd name="T25" fmla="*/ 2147483647 h 286"/>
              <a:gd name="T26" fmla="*/ 2147483647 w 232"/>
              <a:gd name="T27" fmla="*/ 2147483647 h 286"/>
              <a:gd name="T28" fmla="*/ 2147483647 w 232"/>
              <a:gd name="T29" fmla="*/ 2147483647 h 286"/>
              <a:gd name="T30" fmla="*/ 2147483647 w 232"/>
              <a:gd name="T31" fmla="*/ 2147483647 h 286"/>
              <a:gd name="T32" fmla="*/ 2147483647 w 232"/>
              <a:gd name="T33" fmla="*/ 2147483647 h 286"/>
              <a:gd name="T34" fmla="*/ 2147483647 w 232"/>
              <a:gd name="T35" fmla="*/ 2147483647 h 286"/>
              <a:gd name="T36" fmla="*/ 2147483647 w 232"/>
              <a:gd name="T37" fmla="*/ 2147483647 h 286"/>
              <a:gd name="T38" fmla="*/ 2147483647 w 232"/>
              <a:gd name="T39" fmla="*/ 2147483647 h 286"/>
              <a:gd name="T40" fmla="*/ 2147483647 w 232"/>
              <a:gd name="T41" fmla="*/ 2147483647 h 286"/>
              <a:gd name="T42" fmla="*/ 2147483647 w 232"/>
              <a:gd name="T43" fmla="*/ 2147483647 h 286"/>
              <a:gd name="T44" fmla="*/ 2147483647 w 232"/>
              <a:gd name="T45" fmla="*/ 2147483647 h 286"/>
              <a:gd name="T46" fmla="*/ 2147483647 w 232"/>
              <a:gd name="T47" fmla="*/ 2147483647 h 286"/>
              <a:gd name="T48" fmla="*/ 2147483647 w 232"/>
              <a:gd name="T49" fmla="*/ 2147483647 h 286"/>
              <a:gd name="T50" fmla="*/ 2147483647 w 232"/>
              <a:gd name="T51" fmla="*/ 2147483647 h 2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2"/>
              <a:gd name="T79" fmla="*/ 0 h 286"/>
              <a:gd name="T80" fmla="*/ 232 w 232"/>
              <a:gd name="T81" fmla="*/ 286 h 2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2" h="286">
                <a:moveTo>
                  <a:pt x="81" y="276"/>
                </a:moveTo>
                <a:lnTo>
                  <a:pt x="59" y="247"/>
                </a:lnTo>
                <a:lnTo>
                  <a:pt x="47" y="171"/>
                </a:lnTo>
                <a:lnTo>
                  <a:pt x="47" y="132"/>
                </a:lnTo>
                <a:lnTo>
                  <a:pt x="2" y="31"/>
                </a:lnTo>
                <a:lnTo>
                  <a:pt x="0" y="12"/>
                </a:lnTo>
                <a:lnTo>
                  <a:pt x="27" y="0"/>
                </a:lnTo>
                <a:lnTo>
                  <a:pt x="39" y="12"/>
                </a:lnTo>
                <a:lnTo>
                  <a:pt x="115" y="10"/>
                </a:lnTo>
                <a:lnTo>
                  <a:pt x="127" y="23"/>
                </a:lnTo>
                <a:lnTo>
                  <a:pt x="168" y="27"/>
                </a:lnTo>
                <a:lnTo>
                  <a:pt x="198" y="16"/>
                </a:lnTo>
                <a:lnTo>
                  <a:pt x="214" y="13"/>
                </a:lnTo>
                <a:lnTo>
                  <a:pt x="231" y="23"/>
                </a:lnTo>
                <a:lnTo>
                  <a:pt x="202" y="40"/>
                </a:lnTo>
                <a:lnTo>
                  <a:pt x="200" y="31"/>
                </a:lnTo>
                <a:lnTo>
                  <a:pt x="192" y="27"/>
                </a:lnTo>
                <a:lnTo>
                  <a:pt x="158" y="37"/>
                </a:lnTo>
                <a:lnTo>
                  <a:pt x="157" y="119"/>
                </a:lnTo>
                <a:lnTo>
                  <a:pt x="139" y="119"/>
                </a:lnTo>
                <a:lnTo>
                  <a:pt x="139" y="186"/>
                </a:lnTo>
                <a:lnTo>
                  <a:pt x="138" y="273"/>
                </a:lnTo>
                <a:lnTo>
                  <a:pt x="123" y="285"/>
                </a:lnTo>
                <a:lnTo>
                  <a:pt x="101" y="285"/>
                </a:lnTo>
                <a:lnTo>
                  <a:pt x="91" y="269"/>
                </a:lnTo>
                <a:lnTo>
                  <a:pt x="81" y="27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7" name="Freeform 332"/>
          <p:cNvSpPr>
            <a:spLocks noChangeAspect="1"/>
          </p:cNvSpPr>
          <p:nvPr/>
        </p:nvSpPr>
        <p:spPr bwMode="auto">
          <a:xfrm>
            <a:off x="4331677" y="2957513"/>
            <a:ext cx="238858" cy="227012"/>
          </a:xfrm>
          <a:custGeom>
            <a:avLst/>
            <a:gdLst>
              <a:gd name="T0" fmla="*/ 0 w 148"/>
              <a:gd name="T1" fmla="*/ 2147483647 h 154"/>
              <a:gd name="T2" fmla="*/ 2147483647 w 148"/>
              <a:gd name="T3" fmla="*/ 2147483647 h 154"/>
              <a:gd name="T4" fmla="*/ 2147483647 w 148"/>
              <a:gd name="T5" fmla="*/ 2147483647 h 154"/>
              <a:gd name="T6" fmla="*/ 2147483647 w 148"/>
              <a:gd name="T7" fmla="*/ 2147483647 h 154"/>
              <a:gd name="T8" fmla="*/ 2147483647 w 148"/>
              <a:gd name="T9" fmla="*/ 2147483647 h 154"/>
              <a:gd name="T10" fmla="*/ 2147483647 w 148"/>
              <a:gd name="T11" fmla="*/ 0 h 154"/>
              <a:gd name="T12" fmla="*/ 2147483647 w 148"/>
              <a:gd name="T13" fmla="*/ 0 h 154"/>
              <a:gd name="T14" fmla="*/ 2147483647 w 148"/>
              <a:gd name="T15" fmla="*/ 2147483647 h 154"/>
              <a:gd name="T16" fmla="*/ 2147483647 w 148"/>
              <a:gd name="T17" fmla="*/ 2147483647 h 154"/>
              <a:gd name="T18" fmla="*/ 2147483647 w 148"/>
              <a:gd name="T19" fmla="*/ 2147483647 h 154"/>
              <a:gd name="T20" fmla="*/ 2147483647 w 148"/>
              <a:gd name="T21" fmla="*/ 2147483647 h 154"/>
              <a:gd name="T22" fmla="*/ 2147483647 w 148"/>
              <a:gd name="T23" fmla="*/ 2147483647 h 154"/>
              <a:gd name="T24" fmla="*/ 2147483647 w 148"/>
              <a:gd name="T25" fmla="*/ 2147483647 h 154"/>
              <a:gd name="T26" fmla="*/ 2147483647 w 148"/>
              <a:gd name="T27" fmla="*/ 2147483647 h 154"/>
              <a:gd name="T28" fmla="*/ 0 w 148"/>
              <a:gd name="T29" fmla="*/ 2147483647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54"/>
              <a:gd name="T47" fmla="*/ 148 w 148"/>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54">
                <a:moveTo>
                  <a:pt x="0" y="153"/>
                </a:moveTo>
                <a:lnTo>
                  <a:pt x="5" y="126"/>
                </a:lnTo>
                <a:lnTo>
                  <a:pt x="40" y="62"/>
                </a:lnTo>
                <a:lnTo>
                  <a:pt x="48" y="38"/>
                </a:lnTo>
                <a:lnTo>
                  <a:pt x="64" y="22"/>
                </a:lnTo>
                <a:lnTo>
                  <a:pt x="73" y="0"/>
                </a:lnTo>
                <a:lnTo>
                  <a:pt x="147" y="0"/>
                </a:lnTo>
                <a:lnTo>
                  <a:pt x="147" y="11"/>
                </a:lnTo>
                <a:lnTo>
                  <a:pt x="144" y="38"/>
                </a:lnTo>
                <a:lnTo>
                  <a:pt x="92" y="38"/>
                </a:lnTo>
                <a:lnTo>
                  <a:pt x="90" y="98"/>
                </a:lnTo>
                <a:lnTo>
                  <a:pt x="67" y="110"/>
                </a:lnTo>
                <a:lnTo>
                  <a:pt x="69" y="144"/>
                </a:lnTo>
                <a:lnTo>
                  <a:pt x="5" y="144"/>
                </a:lnTo>
                <a:lnTo>
                  <a:pt x="0" y="1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8" name="Freeform 333"/>
          <p:cNvSpPr>
            <a:spLocks noChangeAspect="1"/>
          </p:cNvSpPr>
          <p:nvPr/>
        </p:nvSpPr>
        <p:spPr bwMode="auto">
          <a:xfrm>
            <a:off x="5301766" y="3116265"/>
            <a:ext cx="448408" cy="668337"/>
          </a:xfrm>
          <a:custGeom>
            <a:avLst/>
            <a:gdLst>
              <a:gd name="T0" fmla="*/ 2147483647 w 281"/>
              <a:gd name="T1" fmla="*/ 0 h 456"/>
              <a:gd name="T2" fmla="*/ 2147483647 w 281"/>
              <a:gd name="T3" fmla="*/ 2147483647 h 456"/>
              <a:gd name="T4" fmla="*/ 2147483647 w 281"/>
              <a:gd name="T5" fmla="*/ 2147483647 h 456"/>
              <a:gd name="T6" fmla="*/ 2147483647 w 281"/>
              <a:gd name="T7" fmla="*/ 2147483647 h 456"/>
              <a:gd name="T8" fmla="*/ 2147483647 w 281"/>
              <a:gd name="T9" fmla="*/ 2147483647 h 456"/>
              <a:gd name="T10" fmla="*/ 2147483647 w 281"/>
              <a:gd name="T11" fmla="*/ 2147483647 h 456"/>
              <a:gd name="T12" fmla="*/ 2147483647 w 281"/>
              <a:gd name="T13" fmla="*/ 2147483647 h 456"/>
              <a:gd name="T14" fmla="*/ 2147483647 w 281"/>
              <a:gd name="T15" fmla="*/ 2147483647 h 456"/>
              <a:gd name="T16" fmla="*/ 2147483647 w 281"/>
              <a:gd name="T17" fmla="*/ 2147483647 h 456"/>
              <a:gd name="T18" fmla="*/ 2147483647 w 281"/>
              <a:gd name="T19" fmla="*/ 2147483647 h 456"/>
              <a:gd name="T20" fmla="*/ 0 w 281"/>
              <a:gd name="T21" fmla="*/ 2147483647 h 456"/>
              <a:gd name="T22" fmla="*/ 0 w 281"/>
              <a:gd name="T23" fmla="*/ 2147483647 h 456"/>
              <a:gd name="T24" fmla="*/ 2147483647 w 281"/>
              <a:gd name="T25" fmla="*/ 2147483647 h 456"/>
              <a:gd name="T26" fmla="*/ 2147483647 w 281"/>
              <a:gd name="T27" fmla="*/ 2147483647 h 456"/>
              <a:gd name="T28" fmla="*/ 2147483647 w 281"/>
              <a:gd name="T29" fmla="*/ 2147483647 h 456"/>
              <a:gd name="T30" fmla="*/ 2147483647 w 281"/>
              <a:gd name="T31" fmla="*/ 2147483647 h 456"/>
              <a:gd name="T32" fmla="*/ 2147483647 w 281"/>
              <a:gd name="T33" fmla="*/ 2147483647 h 456"/>
              <a:gd name="T34" fmla="*/ 2147483647 w 281"/>
              <a:gd name="T35" fmla="*/ 2147483647 h 456"/>
              <a:gd name="T36" fmla="*/ 2147483647 w 281"/>
              <a:gd name="T37" fmla="*/ 2147483647 h 456"/>
              <a:gd name="T38" fmla="*/ 2147483647 w 281"/>
              <a:gd name="T39" fmla="*/ 2147483647 h 456"/>
              <a:gd name="T40" fmla="*/ 2147483647 w 281"/>
              <a:gd name="T41" fmla="*/ 2147483647 h 456"/>
              <a:gd name="T42" fmla="*/ 2147483647 w 281"/>
              <a:gd name="T43" fmla="*/ 2147483647 h 456"/>
              <a:gd name="T44" fmla="*/ 2147483647 w 281"/>
              <a:gd name="T45" fmla="*/ 2147483647 h 456"/>
              <a:gd name="T46" fmla="*/ 2147483647 w 281"/>
              <a:gd name="T47" fmla="*/ 2147483647 h 456"/>
              <a:gd name="T48" fmla="*/ 2147483647 w 281"/>
              <a:gd name="T49" fmla="*/ 2147483647 h 456"/>
              <a:gd name="T50" fmla="*/ 2147483647 w 281"/>
              <a:gd name="T51" fmla="*/ 2147483647 h 456"/>
              <a:gd name="T52" fmla="*/ 2147483647 w 281"/>
              <a:gd name="T53" fmla="*/ 2147483647 h 456"/>
              <a:gd name="T54" fmla="*/ 2147483647 w 281"/>
              <a:gd name="T55" fmla="*/ 2147483647 h 456"/>
              <a:gd name="T56" fmla="*/ 2147483647 w 281"/>
              <a:gd name="T57" fmla="*/ 2147483647 h 456"/>
              <a:gd name="T58" fmla="*/ 2147483647 w 281"/>
              <a:gd name="T59" fmla="*/ 2147483647 h 456"/>
              <a:gd name="T60" fmla="*/ 2147483647 w 281"/>
              <a:gd name="T61" fmla="*/ 2147483647 h 456"/>
              <a:gd name="T62" fmla="*/ 2147483647 w 281"/>
              <a:gd name="T63" fmla="*/ 2147483647 h 456"/>
              <a:gd name="T64" fmla="*/ 2147483647 w 281"/>
              <a:gd name="T65" fmla="*/ 2147483647 h 456"/>
              <a:gd name="T66" fmla="*/ 2147483647 w 281"/>
              <a:gd name="T67" fmla="*/ 2147483647 h 456"/>
              <a:gd name="T68" fmla="*/ 2147483647 w 281"/>
              <a:gd name="T69" fmla="*/ 2147483647 h 456"/>
              <a:gd name="T70" fmla="*/ 2147483647 w 281"/>
              <a:gd name="T71" fmla="*/ 2147483647 h 456"/>
              <a:gd name="T72" fmla="*/ 2147483647 w 281"/>
              <a:gd name="T73" fmla="*/ 2147483647 h 456"/>
              <a:gd name="T74" fmla="*/ 2147483647 w 281"/>
              <a:gd name="T75" fmla="*/ 2147483647 h 456"/>
              <a:gd name="T76" fmla="*/ 2147483647 w 281"/>
              <a:gd name="T77" fmla="*/ 0 h 4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1"/>
              <a:gd name="T118" fmla="*/ 0 h 456"/>
              <a:gd name="T119" fmla="*/ 281 w 281"/>
              <a:gd name="T120" fmla="*/ 456 h 4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1" h="456">
                <a:moveTo>
                  <a:pt x="229" y="0"/>
                </a:moveTo>
                <a:lnTo>
                  <a:pt x="204" y="22"/>
                </a:lnTo>
                <a:lnTo>
                  <a:pt x="202" y="30"/>
                </a:lnTo>
                <a:lnTo>
                  <a:pt x="189" y="25"/>
                </a:lnTo>
                <a:lnTo>
                  <a:pt x="51" y="25"/>
                </a:lnTo>
                <a:lnTo>
                  <a:pt x="51" y="70"/>
                </a:lnTo>
                <a:lnTo>
                  <a:pt x="36" y="70"/>
                </a:lnTo>
                <a:lnTo>
                  <a:pt x="36" y="84"/>
                </a:lnTo>
                <a:lnTo>
                  <a:pt x="37" y="171"/>
                </a:lnTo>
                <a:lnTo>
                  <a:pt x="18" y="174"/>
                </a:lnTo>
                <a:lnTo>
                  <a:pt x="0" y="237"/>
                </a:lnTo>
                <a:lnTo>
                  <a:pt x="0" y="244"/>
                </a:lnTo>
                <a:lnTo>
                  <a:pt x="8" y="241"/>
                </a:lnTo>
                <a:lnTo>
                  <a:pt x="16" y="283"/>
                </a:lnTo>
                <a:lnTo>
                  <a:pt x="28" y="306"/>
                </a:lnTo>
                <a:lnTo>
                  <a:pt x="28" y="332"/>
                </a:lnTo>
                <a:lnTo>
                  <a:pt x="58" y="351"/>
                </a:lnTo>
                <a:lnTo>
                  <a:pt x="100" y="419"/>
                </a:lnTo>
                <a:lnTo>
                  <a:pt x="108" y="434"/>
                </a:lnTo>
                <a:lnTo>
                  <a:pt x="136" y="431"/>
                </a:lnTo>
                <a:lnTo>
                  <a:pt x="158" y="455"/>
                </a:lnTo>
                <a:lnTo>
                  <a:pt x="211" y="444"/>
                </a:lnTo>
                <a:lnTo>
                  <a:pt x="218" y="433"/>
                </a:lnTo>
                <a:lnTo>
                  <a:pt x="242" y="432"/>
                </a:lnTo>
                <a:lnTo>
                  <a:pt x="243" y="417"/>
                </a:lnTo>
                <a:lnTo>
                  <a:pt x="231" y="410"/>
                </a:lnTo>
                <a:lnTo>
                  <a:pt x="222" y="384"/>
                </a:lnTo>
                <a:lnTo>
                  <a:pt x="208" y="362"/>
                </a:lnTo>
                <a:lnTo>
                  <a:pt x="192" y="356"/>
                </a:lnTo>
                <a:lnTo>
                  <a:pt x="196" y="343"/>
                </a:lnTo>
                <a:lnTo>
                  <a:pt x="211" y="339"/>
                </a:lnTo>
                <a:lnTo>
                  <a:pt x="212" y="295"/>
                </a:lnTo>
                <a:lnTo>
                  <a:pt x="244" y="238"/>
                </a:lnTo>
                <a:lnTo>
                  <a:pt x="257" y="140"/>
                </a:lnTo>
                <a:lnTo>
                  <a:pt x="278" y="127"/>
                </a:lnTo>
                <a:lnTo>
                  <a:pt x="280" y="118"/>
                </a:lnTo>
                <a:lnTo>
                  <a:pt x="261" y="97"/>
                </a:lnTo>
                <a:lnTo>
                  <a:pt x="249" y="25"/>
                </a:lnTo>
                <a:lnTo>
                  <a:pt x="2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09" name="Freeform 334"/>
          <p:cNvSpPr>
            <a:spLocks noChangeAspect="1"/>
          </p:cNvSpPr>
          <p:nvPr/>
        </p:nvSpPr>
        <p:spPr bwMode="auto">
          <a:xfrm>
            <a:off x="5508381" y="3941763"/>
            <a:ext cx="293077" cy="368300"/>
          </a:xfrm>
          <a:custGeom>
            <a:avLst/>
            <a:gdLst>
              <a:gd name="T0" fmla="*/ 2147483647 w 184"/>
              <a:gd name="T1" fmla="*/ 2147483647 h 251"/>
              <a:gd name="T2" fmla="*/ 2147483647 w 184"/>
              <a:gd name="T3" fmla="*/ 2147483647 h 251"/>
              <a:gd name="T4" fmla="*/ 2147483647 w 184"/>
              <a:gd name="T5" fmla="*/ 2147483647 h 251"/>
              <a:gd name="T6" fmla="*/ 2147483647 w 184"/>
              <a:gd name="T7" fmla="*/ 2147483647 h 251"/>
              <a:gd name="T8" fmla="*/ 2147483647 w 184"/>
              <a:gd name="T9" fmla="*/ 2147483647 h 251"/>
              <a:gd name="T10" fmla="*/ 2147483647 w 184"/>
              <a:gd name="T11" fmla="*/ 2147483647 h 251"/>
              <a:gd name="T12" fmla="*/ 2147483647 w 184"/>
              <a:gd name="T13" fmla="*/ 2147483647 h 251"/>
              <a:gd name="T14" fmla="*/ 2147483647 w 184"/>
              <a:gd name="T15" fmla="*/ 2147483647 h 251"/>
              <a:gd name="T16" fmla="*/ 2147483647 w 184"/>
              <a:gd name="T17" fmla="*/ 2147483647 h 251"/>
              <a:gd name="T18" fmla="*/ 2147483647 w 184"/>
              <a:gd name="T19" fmla="*/ 2147483647 h 251"/>
              <a:gd name="T20" fmla="*/ 2147483647 w 184"/>
              <a:gd name="T21" fmla="*/ 2147483647 h 251"/>
              <a:gd name="T22" fmla="*/ 2147483647 w 184"/>
              <a:gd name="T23" fmla="*/ 0 h 251"/>
              <a:gd name="T24" fmla="*/ 2147483647 w 184"/>
              <a:gd name="T25" fmla="*/ 2147483647 h 251"/>
              <a:gd name="T26" fmla="*/ 2147483647 w 184"/>
              <a:gd name="T27" fmla="*/ 2147483647 h 251"/>
              <a:gd name="T28" fmla="*/ 2147483647 w 184"/>
              <a:gd name="T29" fmla="*/ 2147483647 h 251"/>
              <a:gd name="T30" fmla="*/ 2147483647 w 184"/>
              <a:gd name="T31" fmla="*/ 2147483647 h 251"/>
              <a:gd name="T32" fmla="*/ 2147483647 w 184"/>
              <a:gd name="T33" fmla="*/ 2147483647 h 251"/>
              <a:gd name="T34" fmla="*/ 2147483647 w 184"/>
              <a:gd name="T35" fmla="*/ 2147483647 h 251"/>
              <a:gd name="T36" fmla="*/ 2147483647 w 184"/>
              <a:gd name="T37" fmla="*/ 0 h 251"/>
              <a:gd name="T38" fmla="*/ 2147483647 w 184"/>
              <a:gd name="T39" fmla="*/ 0 h 251"/>
              <a:gd name="T40" fmla="*/ 2147483647 w 184"/>
              <a:gd name="T41" fmla="*/ 2147483647 h 251"/>
              <a:gd name="T42" fmla="*/ 2147483647 w 184"/>
              <a:gd name="T43" fmla="*/ 2147483647 h 251"/>
              <a:gd name="T44" fmla="*/ 2147483647 w 184"/>
              <a:gd name="T45" fmla="*/ 2147483647 h 251"/>
              <a:gd name="T46" fmla="*/ 2147483647 w 184"/>
              <a:gd name="T47" fmla="*/ 2147483647 h 251"/>
              <a:gd name="T48" fmla="*/ 0 w 184"/>
              <a:gd name="T49" fmla="*/ 2147483647 h 251"/>
              <a:gd name="T50" fmla="*/ 2147483647 w 184"/>
              <a:gd name="T51" fmla="*/ 2147483647 h 251"/>
              <a:gd name="T52" fmla="*/ 2147483647 w 184"/>
              <a:gd name="T53" fmla="*/ 2147483647 h 251"/>
              <a:gd name="T54" fmla="*/ 2147483647 w 184"/>
              <a:gd name="T55" fmla="*/ 2147483647 h 251"/>
              <a:gd name="T56" fmla="*/ 2147483647 w 184"/>
              <a:gd name="T57" fmla="*/ 2147483647 h 251"/>
              <a:gd name="T58" fmla="*/ 2147483647 w 184"/>
              <a:gd name="T59" fmla="*/ 2147483647 h 251"/>
              <a:gd name="T60" fmla="*/ 2147483647 w 184"/>
              <a:gd name="T61" fmla="*/ 2147483647 h 251"/>
              <a:gd name="T62" fmla="*/ 2147483647 w 184"/>
              <a:gd name="T63" fmla="*/ 2147483647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251"/>
              <a:gd name="T98" fmla="*/ 184 w 184"/>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251">
                <a:moveTo>
                  <a:pt x="89" y="247"/>
                </a:moveTo>
                <a:lnTo>
                  <a:pt x="114" y="250"/>
                </a:lnTo>
                <a:lnTo>
                  <a:pt x="157" y="241"/>
                </a:lnTo>
                <a:lnTo>
                  <a:pt x="183" y="221"/>
                </a:lnTo>
                <a:lnTo>
                  <a:pt x="175" y="211"/>
                </a:lnTo>
                <a:lnTo>
                  <a:pt x="168" y="186"/>
                </a:lnTo>
                <a:lnTo>
                  <a:pt x="170" y="143"/>
                </a:lnTo>
                <a:lnTo>
                  <a:pt x="158" y="124"/>
                </a:lnTo>
                <a:lnTo>
                  <a:pt x="166" y="85"/>
                </a:lnTo>
                <a:lnTo>
                  <a:pt x="143" y="64"/>
                </a:lnTo>
                <a:lnTo>
                  <a:pt x="139" y="48"/>
                </a:lnTo>
                <a:lnTo>
                  <a:pt x="79" y="0"/>
                </a:lnTo>
                <a:lnTo>
                  <a:pt x="62" y="26"/>
                </a:lnTo>
                <a:lnTo>
                  <a:pt x="70" y="29"/>
                </a:lnTo>
                <a:lnTo>
                  <a:pt x="59" y="36"/>
                </a:lnTo>
                <a:lnTo>
                  <a:pt x="57" y="46"/>
                </a:lnTo>
                <a:lnTo>
                  <a:pt x="44" y="29"/>
                </a:lnTo>
                <a:lnTo>
                  <a:pt x="38" y="41"/>
                </a:lnTo>
                <a:lnTo>
                  <a:pt x="38" y="0"/>
                </a:lnTo>
                <a:lnTo>
                  <a:pt x="14" y="0"/>
                </a:lnTo>
                <a:lnTo>
                  <a:pt x="21" y="22"/>
                </a:lnTo>
                <a:lnTo>
                  <a:pt x="18" y="33"/>
                </a:lnTo>
                <a:lnTo>
                  <a:pt x="20" y="51"/>
                </a:lnTo>
                <a:lnTo>
                  <a:pt x="8" y="75"/>
                </a:lnTo>
                <a:lnTo>
                  <a:pt x="0" y="80"/>
                </a:lnTo>
                <a:lnTo>
                  <a:pt x="3" y="128"/>
                </a:lnTo>
                <a:lnTo>
                  <a:pt x="15" y="140"/>
                </a:lnTo>
                <a:lnTo>
                  <a:pt x="24" y="178"/>
                </a:lnTo>
                <a:lnTo>
                  <a:pt x="57" y="197"/>
                </a:lnTo>
                <a:lnTo>
                  <a:pt x="72" y="200"/>
                </a:lnTo>
                <a:lnTo>
                  <a:pt x="81" y="210"/>
                </a:lnTo>
                <a:lnTo>
                  <a:pt x="89" y="24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0" name="Freeform 335"/>
          <p:cNvSpPr>
            <a:spLocks noChangeAspect="1"/>
          </p:cNvSpPr>
          <p:nvPr/>
        </p:nvSpPr>
        <p:spPr bwMode="auto">
          <a:xfrm>
            <a:off x="4702425" y="3527432"/>
            <a:ext cx="58615" cy="176213"/>
          </a:xfrm>
          <a:custGeom>
            <a:avLst/>
            <a:gdLst>
              <a:gd name="T0" fmla="*/ 2147483647 w 37"/>
              <a:gd name="T1" fmla="*/ 2147483647 h 120"/>
              <a:gd name="T2" fmla="*/ 2147483647 w 37"/>
              <a:gd name="T3" fmla="*/ 2147483647 h 120"/>
              <a:gd name="T4" fmla="*/ 2147483647 w 37"/>
              <a:gd name="T5" fmla="*/ 2147483647 h 120"/>
              <a:gd name="T6" fmla="*/ 2147483647 w 37"/>
              <a:gd name="T7" fmla="*/ 2147483647 h 120"/>
              <a:gd name="T8" fmla="*/ 0 w 37"/>
              <a:gd name="T9" fmla="*/ 0 h 120"/>
              <a:gd name="T10" fmla="*/ 2147483647 w 37"/>
              <a:gd name="T11" fmla="*/ 2147483647 h 120"/>
              <a:gd name="T12" fmla="*/ 2147483647 w 37"/>
              <a:gd name="T13" fmla="*/ 2147483647 h 120"/>
              <a:gd name="T14" fmla="*/ 2147483647 w 37"/>
              <a:gd name="T15" fmla="*/ 2147483647 h 120"/>
              <a:gd name="T16" fmla="*/ 2147483647 w 37"/>
              <a:gd name="T17" fmla="*/ 2147483647 h 120"/>
              <a:gd name="T18" fmla="*/ 2147483647 w 37"/>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0"/>
              <a:gd name="T32" fmla="*/ 37 w 37"/>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0">
                <a:moveTo>
                  <a:pt x="36" y="116"/>
                </a:moveTo>
                <a:lnTo>
                  <a:pt x="23" y="119"/>
                </a:lnTo>
                <a:lnTo>
                  <a:pt x="14" y="103"/>
                </a:lnTo>
                <a:lnTo>
                  <a:pt x="12" y="44"/>
                </a:lnTo>
                <a:lnTo>
                  <a:pt x="0" y="0"/>
                </a:lnTo>
                <a:lnTo>
                  <a:pt x="18" y="2"/>
                </a:lnTo>
                <a:lnTo>
                  <a:pt x="15" y="16"/>
                </a:lnTo>
                <a:lnTo>
                  <a:pt x="26" y="27"/>
                </a:lnTo>
                <a:lnTo>
                  <a:pt x="33" y="56"/>
                </a:lnTo>
                <a:lnTo>
                  <a:pt x="36" y="1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1" name="Freeform 336"/>
          <p:cNvSpPr>
            <a:spLocks noChangeAspect="1"/>
          </p:cNvSpPr>
          <p:nvPr/>
        </p:nvSpPr>
        <p:spPr bwMode="auto">
          <a:xfrm>
            <a:off x="4910504" y="2625725"/>
            <a:ext cx="104042" cy="242888"/>
          </a:xfrm>
          <a:custGeom>
            <a:avLst/>
            <a:gdLst>
              <a:gd name="T0" fmla="*/ 2147483647 w 66"/>
              <a:gd name="T1" fmla="*/ 2147483647 h 165"/>
              <a:gd name="T2" fmla="*/ 2147483647 w 66"/>
              <a:gd name="T3" fmla="*/ 0 h 165"/>
              <a:gd name="T4" fmla="*/ 2147483647 w 66"/>
              <a:gd name="T5" fmla="*/ 2147483647 h 165"/>
              <a:gd name="T6" fmla="*/ 2147483647 w 66"/>
              <a:gd name="T7" fmla="*/ 2147483647 h 165"/>
              <a:gd name="T8" fmla="*/ 2147483647 w 66"/>
              <a:gd name="T9" fmla="*/ 2147483647 h 165"/>
              <a:gd name="T10" fmla="*/ 2147483647 w 66"/>
              <a:gd name="T11" fmla="*/ 2147483647 h 165"/>
              <a:gd name="T12" fmla="*/ 2147483647 w 66"/>
              <a:gd name="T13" fmla="*/ 2147483647 h 165"/>
              <a:gd name="T14" fmla="*/ 2147483647 w 66"/>
              <a:gd name="T15" fmla="*/ 2147483647 h 165"/>
              <a:gd name="T16" fmla="*/ 2147483647 w 66"/>
              <a:gd name="T17" fmla="*/ 2147483647 h 165"/>
              <a:gd name="T18" fmla="*/ 2147483647 w 66"/>
              <a:gd name="T19" fmla="*/ 2147483647 h 165"/>
              <a:gd name="T20" fmla="*/ 2147483647 w 66"/>
              <a:gd name="T21" fmla="*/ 2147483647 h 165"/>
              <a:gd name="T22" fmla="*/ 2147483647 w 66"/>
              <a:gd name="T23" fmla="*/ 2147483647 h 165"/>
              <a:gd name="T24" fmla="*/ 2147483647 w 66"/>
              <a:gd name="T25" fmla="*/ 2147483647 h 165"/>
              <a:gd name="T26" fmla="*/ 2147483647 w 66"/>
              <a:gd name="T27" fmla="*/ 2147483647 h 165"/>
              <a:gd name="T28" fmla="*/ 0 w 66"/>
              <a:gd name="T29" fmla="*/ 2147483647 h 165"/>
              <a:gd name="T30" fmla="*/ 2147483647 w 66"/>
              <a:gd name="T31" fmla="*/ 2147483647 h 165"/>
              <a:gd name="T32" fmla="*/ 2147483647 w 66"/>
              <a:gd name="T33" fmla="*/ 2147483647 h 165"/>
              <a:gd name="T34" fmla="*/ 2147483647 w 66"/>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65"/>
              <a:gd name="T56" fmla="*/ 66 w 66"/>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65">
                <a:moveTo>
                  <a:pt x="22" y="8"/>
                </a:moveTo>
                <a:lnTo>
                  <a:pt x="38" y="0"/>
                </a:lnTo>
                <a:lnTo>
                  <a:pt x="50" y="12"/>
                </a:lnTo>
                <a:lnTo>
                  <a:pt x="61" y="8"/>
                </a:lnTo>
                <a:lnTo>
                  <a:pt x="53" y="27"/>
                </a:lnTo>
                <a:lnTo>
                  <a:pt x="63" y="48"/>
                </a:lnTo>
                <a:lnTo>
                  <a:pt x="40" y="79"/>
                </a:lnTo>
                <a:lnTo>
                  <a:pt x="65" y="96"/>
                </a:lnTo>
                <a:lnTo>
                  <a:pt x="63" y="115"/>
                </a:lnTo>
                <a:lnTo>
                  <a:pt x="46" y="132"/>
                </a:lnTo>
                <a:lnTo>
                  <a:pt x="46" y="153"/>
                </a:lnTo>
                <a:lnTo>
                  <a:pt x="33" y="164"/>
                </a:lnTo>
                <a:lnTo>
                  <a:pt x="27" y="124"/>
                </a:lnTo>
                <a:lnTo>
                  <a:pt x="15" y="114"/>
                </a:lnTo>
                <a:lnTo>
                  <a:pt x="0" y="79"/>
                </a:lnTo>
                <a:lnTo>
                  <a:pt x="16" y="63"/>
                </a:lnTo>
                <a:lnTo>
                  <a:pt x="16" y="16"/>
                </a:lnTo>
                <a:lnTo>
                  <a:pt x="22"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2" name="Freeform 337"/>
          <p:cNvSpPr>
            <a:spLocks noChangeAspect="1"/>
          </p:cNvSpPr>
          <p:nvPr/>
        </p:nvSpPr>
        <p:spPr bwMode="auto">
          <a:xfrm>
            <a:off x="5518639" y="3768725"/>
            <a:ext cx="148004" cy="184150"/>
          </a:xfrm>
          <a:custGeom>
            <a:avLst/>
            <a:gdLst>
              <a:gd name="T0" fmla="*/ 2147483647 w 93"/>
              <a:gd name="T1" fmla="*/ 2147483647 h 127"/>
              <a:gd name="T2" fmla="*/ 2147483647 w 93"/>
              <a:gd name="T3" fmla="*/ 2147483647 h 127"/>
              <a:gd name="T4" fmla="*/ 2147483647 w 93"/>
              <a:gd name="T5" fmla="*/ 2147483647 h 127"/>
              <a:gd name="T6" fmla="*/ 2147483647 w 93"/>
              <a:gd name="T7" fmla="*/ 0 h 127"/>
              <a:gd name="T8" fmla="*/ 2147483647 w 93"/>
              <a:gd name="T9" fmla="*/ 2147483647 h 127"/>
              <a:gd name="T10" fmla="*/ 2147483647 w 93"/>
              <a:gd name="T11" fmla="*/ 2147483647 h 127"/>
              <a:gd name="T12" fmla="*/ 2147483647 w 93"/>
              <a:gd name="T13" fmla="*/ 2147483647 h 127"/>
              <a:gd name="T14" fmla="*/ 2147483647 w 93"/>
              <a:gd name="T15" fmla="*/ 2147483647 h 127"/>
              <a:gd name="T16" fmla="*/ 2147483647 w 93"/>
              <a:gd name="T17" fmla="*/ 2147483647 h 127"/>
              <a:gd name="T18" fmla="*/ 2147483647 w 93"/>
              <a:gd name="T19" fmla="*/ 2147483647 h 127"/>
              <a:gd name="T20" fmla="*/ 0 w 93"/>
              <a:gd name="T21" fmla="*/ 2147483647 h 127"/>
              <a:gd name="T22" fmla="*/ 2147483647 w 93"/>
              <a:gd name="T23" fmla="*/ 2147483647 h 127"/>
              <a:gd name="T24" fmla="*/ 2147483647 w 93"/>
              <a:gd name="T25" fmla="*/ 2147483647 h 127"/>
              <a:gd name="T26" fmla="*/ 2147483647 w 93"/>
              <a:gd name="T27" fmla="*/ 2147483647 h 127"/>
              <a:gd name="T28" fmla="*/ 2147483647 w 93"/>
              <a:gd name="T29" fmla="*/ 2147483647 h 127"/>
              <a:gd name="T30" fmla="*/ 2147483647 w 93"/>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127"/>
              <a:gd name="T50" fmla="*/ 93 w 9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127">
                <a:moveTo>
                  <a:pt x="74" y="91"/>
                </a:moveTo>
                <a:lnTo>
                  <a:pt x="92" y="46"/>
                </a:lnTo>
                <a:lnTo>
                  <a:pt x="79" y="3"/>
                </a:lnTo>
                <a:lnTo>
                  <a:pt x="74" y="0"/>
                </a:lnTo>
                <a:lnTo>
                  <a:pt x="22" y="11"/>
                </a:lnTo>
                <a:lnTo>
                  <a:pt x="20" y="33"/>
                </a:lnTo>
                <a:lnTo>
                  <a:pt x="29" y="43"/>
                </a:lnTo>
                <a:lnTo>
                  <a:pt x="28" y="57"/>
                </a:lnTo>
                <a:lnTo>
                  <a:pt x="15" y="67"/>
                </a:lnTo>
                <a:lnTo>
                  <a:pt x="5" y="85"/>
                </a:lnTo>
                <a:lnTo>
                  <a:pt x="0" y="126"/>
                </a:lnTo>
                <a:lnTo>
                  <a:pt x="14" y="118"/>
                </a:lnTo>
                <a:lnTo>
                  <a:pt x="38" y="118"/>
                </a:lnTo>
                <a:lnTo>
                  <a:pt x="38" y="100"/>
                </a:lnTo>
                <a:lnTo>
                  <a:pt x="62" y="88"/>
                </a:lnTo>
                <a:lnTo>
                  <a:pt x="74" y="9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3" name="Freeform 338"/>
          <p:cNvSpPr>
            <a:spLocks noChangeAspect="1"/>
          </p:cNvSpPr>
          <p:nvPr/>
        </p:nvSpPr>
        <p:spPr bwMode="auto">
          <a:xfrm>
            <a:off x="5366238" y="2817908"/>
            <a:ext cx="306266" cy="346075"/>
          </a:xfrm>
          <a:custGeom>
            <a:avLst/>
            <a:gdLst>
              <a:gd name="T0" fmla="*/ 2147483647 w 192"/>
              <a:gd name="T1" fmla="*/ 2147483647 h 233"/>
              <a:gd name="T2" fmla="*/ 2147483647 w 192"/>
              <a:gd name="T3" fmla="*/ 2147483647 h 233"/>
              <a:gd name="T4" fmla="*/ 2147483647 w 192"/>
              <a:gd name="T5" fmla="*/ 2147483647 h 233"/>
              <a:gd name="T6" fmla="*/ 2147483647 w 192"/>
              <a:gd name="T7" fmla="*/ 2147483647 h 233"/>
              <a:gd name="T8" fmla="*/ 2147483647 w 192"/>
              <a:gd name="T9" fmla="*/ 2147483647 h 233"/>
              <a:gd name="T10" fmla="*/ 2147483647 w 192"/>
              <a:gd name="T11" fmla="*/ 2147483647 h 233"/>
              <a:gd name="T12" fmla="*/ 2147483647 w 192"/>
              <a:gd name="T13" fmla="*/ 2147483647 h 233"/>
              <a:gd name="T14" fmla="*/ 2147483647 w 192"/>
              <a:gd name="T15" fmla="*/ 2147483647 h 233"/>
              <a:gd name="T16" fmla="*/ 2147483647 w 192"/>
              <a:gd name="T17" fmla="*/ 2147483647 h 233"/>
              <a:gd name="T18" fmla="*/ 2147483647 w 192"/>
              <a:gd name="T19" fmla="*/ 2147483647 h 233"/>
              <a:gd name="T20" fmla="*/ 2147483647 w 192"/>
              <a:gd name="T21" fmla="*/ 2147483647 h 233"/>
              <a:gd name="T22" fmla="*/ 2147483647 w 192"/>
              <a:gd name="T23" fmla="*/ 2147483647 h 233"/>
              <a:gd name="T24" fmla="*/ 2147483647 w 192"/>
              <a:gd name="T25" fmla="*/ 2147483647 h 233"/>
              <a:gd name="T26" fmla="*/ 2147483647 w 192"/>
              <a:gd name="T27" fmla="*/ 2147483647 h 233"/>
              <a:gd name="T28" fmla="*/ 2147483647 w 192"/>
              <a:gd name="T29" fmla="*/ 2147483647 h 233"/>
              <a:gd name="T30" fmla="*/ 2147483647 w 192"/>
              <a:gd name="T31" fmla="*/ 2147483647 h 233"/>
              <a:gd name="T32" fmla="*/ 2147483647 w 192"/>
              <a:gd name="T33" fmla="*/ 2147483647 h 233"/>
              <a:gd name="T34" fmla="*/ 2147483647 w 192"/>
              <a:gd name="T35" fmla="*/ 2147483647 h 233"/>
              <a:gd name="T36" fmla="*/ 0 w 192"/>
              <a:gd name="T37" fmla="*/ 2147483647 h 233"/>
              <a:gd name="T38" fmla="*/ 2147483647 w 192"/>
              <a:gd name="T39" fmla="*/ 0 h 233"/>
              <a:gd name="T40" fmla="*/ 2147483647 w 192"/>
              <a:gd name="T41" fmla="*/ 2147483647 h 233"/>
              <a:gd name="T42" fmla="*/ 2147483647 w 192"/>
              <a:gd name="T43" fmla="*/ 2147483647 h 233"/>
              <a:gd name="T44" fmla="*/ 2147483647 w 192"/>
              <a:gd name="T45" fmla="*/ 2147483647 h 233"/>
              <a:gd name="T46" fmla="*/ 2147483647 w 192"/>
              <a:gd name="T47" fmla="*/ 2147483647 h 2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233"/>
              <a:gd name="T74" fmla="*/ 192 w 192"/>
              <a:gd name="T75" fmla="*/ 233 h 2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233">
                <a:moveTo>
                  <a:pt x="123" y="10"/>
                </a:moveTo>
                <a:lnTo>
                  <a:pt x="140" y="14"/>
                </a:lnTo>
                <a:lnTo>
                  <a:pt x="157" y="10"/>
                </a:lnTo>
                <a:lnTo>
                  <a:pt x="172" y="53"/>
                </a:lnTo>
                <a:lnTo>
                  <a:pt x="165" y="87"/>
                </a:lnTo>
                <a:lnTo>
                  <a:pt x="159" y="90"/>
                </a:lnTo>
                <a:lnTo>
                  <a:pt x="132" y="38"/>
                </a:lnTo>
                <a:lnTo>
                  <a:pt x="136" y="65"/>
                </a:lnTo>
                <a:lnTo>
                  <a:pt x="149" y="87"/>
                </a:lnTo>
                <a:lnTo>
                  <a:pt x="180" y="170"/>
                </a:lnTo>
                <a:lnTo>
                  <a:pt x="191" y="182"/>
                </a:lnTo>
                <a:lnTo>
                  <a:pt x="187" y="183"/>
                </a:lnTo>
                <a:lnTo>
                  <a:pt x="190" y="203"/>
                </a:lnTo>
                <a:lnTo>
                  <a:pt x="166" y="223"/>
                </a:lnTo>
                <a:lnTo>
                  <a:pt x="164" y="232"/>
                </a:lnTo>
                <a:lnTo>
                  <a:pt x="150" y="228"/>
                </a:lnTo>
                <a:lnTo>
                  <a:pt x="13" y="228"/>
                </a:lnTo>
                <a:lnTo>
                  <a:pt x="8" y="61"/>
                </a:lnTo>
                <a:lnTo>
                  <a:pt x="0" y="36"/>
                </a:lnTo>
                <a:lnTo>
                  <a:pt x="7" y="0"/>
                </a:lnTo>
                <a:lnTo>
                  <a:pt x="71" y="21"/>
                </a:lnTo>
                <a:lnTo>
                  <a:pt x="100" y="3"/>
                </a:lnTo>
                <a:lnTo>
                  <a:pt x="119" y="2"/>
                </a:lnTo>
                <a:lnTo>
                  <a:pt x="123"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4" name="Freeform 339"/>
          <p:cNvSpPr>
            <a:spLocks noChangeAspect="1"/>
          </p:cNvSpPr>
          <p:nvPr/>
        </p:nvSpPr>
        <p:spPr bwMode="auto">
          <a:xfrm>
            <a:off x="4566138" y="3392491"/>
            <a:ext cx="205154" cy="193675"/>
          </a:xfrm>
          <a:custGeom>
            <a:avLst/>
            <a:gdLst>
              <a:gd name="T0" fmla="*/ 0 w 129"/>
              <a:gd name="T1" fmla="*/ 2147483647 h 130"/>
              <a:gd name="T2" fmla="*/ 2147483647 w 129"/>
              <a:gd name="T3" fmla="*/ 2147483647 h 130"/>
              <a:gd name="T4" fmla="*/ 2147483647 w 129"/>
              <a:gd name="T5" fmla="*/ 2147483647 h 130"/>
              <a:gd name="T6" fmla="*/ 2147483647 w 129"/>
              <a:gd name="T7" fmla="*/ 2147483647 h 130"/>
              <a:gd name="T8" fmla="*/ 2147483647 w 129"/>
              <a:gd name="T9" fmla="*/ 2147483647 h 130"/>
              <a:gd name="T10" fmla="*/ 2147483647 w 129"/>
              <a:gd name="T11" fmla="*/ 2147483647 h 130"/>
              <a:gd name="T12" fmla="*/ 2147483647 w 129"/>
              <a:gd name="T13" fmla="*/ 2147483647 h 130"/>
              <a:gd name="T14" fmla="*/ 2147483647 w 129"/>
              <a:gd name="T15" fmla="*/ 2147483647 h 130"/>
              <a:gd name="T16" fmla="*/ 2147483647 w 129"/>
              <a:gd name="T17" fmla="*/ 2147483647 h 130"/>
              <a:gd name="T18" fmla="*/ 2147483647 w 129"/>
              <a:gd name="T19" fmla="*/ 2147483647 h 130"/>
              <a:gd name="T20" fmla="*/ 2147483647 w 129"/>
              <a:gd name="T21" fmla="*/ 2147483647 h 130"/>
              <a:gd name="T22" fmla="*/ 2147483647 w 129"/>
              <a:gd name="T23" fmla="*/ 0 h 130"/>
              <a:gd name="T24" fmla="*/ 2147483647 w 129"/>
              <a:gd name="T25" fmla="*/ 2147483647 h 130"/>
              <a:gd name="T26" fmla="*/ 2147483647 w 129"/>
              <a:gd name="T27" fmla="*/ 2147483647 h 130"/>
              <a:gd name="T28" fmla="*/ 2147483647 w 129"/>
              <a:gd name="T29" fmla="*/ 2147483647 h 130"/>
              <a:gd name="T30" fmla="*/ 2147483647 w 129"/>
              <a:gd name="T31" fmla="*/ 2147483647 h 130"/>
              <a:gd name="T32" fmla="*/ 0 w 129"/>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30"/>
              <a:gd name="T53" fmla="*/ 129 w 129"/>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30">
                <a:moveTo>
                  <a:pt x="0" y="108"/>
                </a:moveTo>
                <a:lnTo>
                  <a:pt x="8" y="125"/>
                </a:lnTo>
                <a:lnTo>
                  <a:pt x="34" y="118"/>
                </a:lnTo>
                <a:lnTo>
                  <a:pt x="43" y="129"/>
                </a:lnTo>
                <a:lnTo>
                  <a:pt x="40" y="94"/>
                </a:lnTo>
                <a:lnTo>
                  <a:pt x="85" y="92"/>
                </a:lnTo>
                <a:lnTo>
                  <a:pt x="103" y="94"/>
                </a:lnTo>
                <a:lnTo>
                  <a:pt x="128" y="72"/>
                </a:lnTo>
                <a:lnTo>
                  <a:pt x="124" y="55"/>
                </a:lnTo>
                <a:lnTo>
                  <a:pt x="112" y="51"/>
                </a:lnTo>
                <a:lnTo>
                  <a:pt x="94" y="22"/>
                </a:lnTo>
                <a:lnTo>
                  <a:pt x="92" y="0"/>
                </a:lnTo>
                <a:lnTo>
                  <a:pt x="75" y="2"/>
                </a:lnTo>
                <a:lnTo>
                  <a:pt x="47" y="33"/>
                </a:lnTo>
                <a:lnTo>
                  <a:pt x="22" y="43"/>
                </a:lnTo>
                <a:lnTo>
                  <a:pt x="3" y="83"/>
                </a:lnTo>
                <a:lnTo>
                  <a:pt x="0" y="1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5" name="Freeform 340"/>
          <p:cNvSpPr>
            <a:spLocks noChangeAspect="1"/>
          </p:cNvSpPr>
          <p:nvPr/>
        </p:nvSpPr>
        <p:spPr bwMode="auto">
          <a:xfrm>
            <a:off x="5306159" y="4189416"/>
            <a:ext cx="319454" cy="338137"/>
          </a:xfrm>
          <a:custGeom>
            <a:avLst/>
            <a:gdLst>
              <a:gd name="T0" fmla="*/ 2147483647 w 201"/>
              <a:gd name="T1" fmla="*/ 2147483647 h 230"/>
              <a:gd name="T2" fmla="*/ 2147483647 w 201"/>
              <a:gd name="T3" fmla="*/ 2147483647 h 230"/>
              <a:gd name="T4" fmla="*/ 2147483647 w 201"/>
              <a:gd name="T5" fmla="*/ 2147483647 h 230"/>
              <a:gd name="T6" fmla="*/ 0 w 201"/>
              <a:gd name="T7" fmla="*/ 2147483647 h 230"/>
              <a:gd name="T8" fmla="*/ 0 w 201"/>
              <a:gd name="T9" fmla="*/ 2147483647 h 230"/>
              <a:gd name="T10" fmla="*/ 2147483647 w 201"/>
              <a:gd name="T11" fmla="*/ 2147483647 h 230"/>
              <a:gd name="T12" fmla="*/ 2147483647 w 201"/>
              <a:gd name="T13" fmla="*/ 2147483647 h 230"/>
              <a:gd name="T14" fmla="*/ 2147483647 w 201"/>
              <a:gd name="T15" fmla="*/ 2147483647 h 230"/>
              <a:gd name="T16" fmla="*/ 2147483647 w 201"/>
              <a:gd name="T17" fmla="*/ 2147483647 h 230"/>
              <a:gd name="T18" fmla="*/ 2147483647 w 201"/>
              <a:gd name="T19" fmla="*/ 2147483647 h 230"/>
              <a:gd name="T20" fmla="*/ 2147483647 w 201"/>
              <a:gd name="T21" fmla="*/ 2147483647 h 230"/>
              <a:gd name="T22" fmla="*/ 2147483647 w 201"/>
              <a:gd name="T23" fmla="*/ 2147483647 h 230"/>
              <a:gd name="T24" fmla="*/ 2147483647 w 201"/>
              <a:gd name="T25" fmla="*/ 2147483647 h 230"/>
              <a:gd name="T26" fmla="*/ 2147483647 w 201"/>
              <a:gd name="T27" fmla="*/ 2147483647 h 230"/>
              <a:gd name="T28" fmla="*/ 2147483647 w 201"/>
              <a:gd name="T29" fmla="*/ 2147483647 h 230"/>
              <a:gd name="T30" fmla="*/ 2147483647 w 201"/>
              <a:gd name="T31" fmla="*/ 2147483647 h 230"/>
              <a:gd name="T32" fmla="*/ 2147483647 w 201"/>
              <a:gd name="T33" fmla="*/ 2147483647 h 230"/>
              <a:gd name="T34" fmla="*/ 2147483647 w 201"/>
              <a:gd name="T35" fmla="*/ 2147483647 h 230"/>
              <a:gd name="T36" fmla="*/ 2147483647 w 201"/>
              <a:gd name="T37" fmla="*/ 2147483647 h 230"/>
              <a:gd name="T38" fmla="*/ 2147483647 w 201"/>
              <a:gd name="T39" fmla="*/ 2147483647 h 230"/>
              <a:gd name="T40" fmla="*/ 2147483647 w 201"/>
              <a:gd name="T41" fmla="*/ 2147483647 h 230"/>
              <a:gd name="T42" fmla="*/ 2147483647 w 201"/>
              <a:gd name="T43" fmla="*/ 2147483647 h 230"/>
              <a:gd name="T44" fmla="*/ 2147483647 w 201"/>
              <a:gd name="T45" fmla="*/ 0 h 230"/>
              <a:gd name="T46" fmla="*/ 2147483647 w 201"/>
              <a:gd name="T47" fmla="*/ 2147483647 h 230"/>
              <a:gd name="T48" fmla="*/ 2147483647 w 201"/>
              <a:gd name="T49" fmla="*/ 2147483647 h 230"/>
              <a:gd name="T50" fmla="*/ 2147483647 w 201"/>
              <a:gd name="T51" fmla="*/ 2147483647 h 230"/>
              <a:gd name="T52" fmla="*/ 2147483647 w 201"/>
              <a:gd name="T53" fmla="*/ 2147483647 h 230"/>
              <a:gd name="T54" fmla="*/ 2147483647 w 201"/>
              <a:gd name="T55" fmla="*/ 2147483647 h 230"/>
              <a:gd name="T56" fmla="*/ 2147483647 w 201"/>
              <a:gd name="T57" fmla="*/ 2147483647 h 230"/>
              <a:gd name="T58" fmla="*/ 2147483647 w 201"/>
              <a:gd name="T59" fmla="*/ 2147483647 h 230"/>
              <a:gd name="T60" fmla="*/ 2147483647 w 201"/>
              <a:gd name="T61" fmla="*/ 2147483647 h 230"/>
              <a:gd name="T62" fmla="*/ 2147483647 w 201"/>
              <a:gd name="T63" fmla="*/ 2147483647 h 230"/>
              <a:gd name="T64" fmla="*/ 2147483647 w 201"/>
              <a:gd name="T65" fmla="*/ 2147483647 h 230"/>
              <a:gd name="T66" fmla="*/ 2147483647 w 201"/>
              <a:gd name="T67" fmla="*/ 2147483647 h 230"/>
              <a:gd name="T68" fmla="*/ 2147483647 w 201"/>
              <a:gd name="T69" fmla="*/ 2147483647 h 230"/>
              <a:gd name="T70" fmla="*/ 2147483647 w 201"/>
              <a:gd name="T71" fmla="*/ 2147483647 h 2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1"/>
              <a:gd name="T109" fmla="*/ 0 h 230"/>
              <a:gd name="T110" fmla="*/ 201 w 201"/>
              <a:gd name="T111" fmla="*/ 230 h 2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1" h="230">
                <a:moveTo>
                  <a:pt x="35" y="62"/>
                </a:moveTo>
                <a:lnTo>
                  <a:pt x="33" y="107"/>
                </a:lnTo>
                <a:lnTo>
                  <a:pt x="37" y="111"/>
                </a:lnTo>
                <a:lnTo>
                  <a:pt x="0" y="111"/>
                </a:lnTo>
                <a:lnTo>
                  <a:pt x="0" y="196"/>
                </a:lnTo>
                <a:lnTo>
                  <a:pt x="19" y="219"/>
                </a:lnTo>
                <a:lnTo>
                  <a:pt x="35" y="216"/>
                </a:lnTo>
                <a:lnTo>
                  <a:pt x="52" y="226"/>
                </a:lnTo>
                <a:lnTo>
                  <a:pt x="80" y="229"/>
                </a:lnTo>
                <a:lnTo>
                  <a:pt x="110" y="198"/>
                </a:lnTo>
                <a:lnTo>
                  <a:pt x="112" y="182"/>
                </a:lnTo>
                <a:lnTo>
                  <a:pt x="139" y="174"/>
                </a:lnTo>
                <a:lnTo>
                  <a:pt x="136" y="160"/>
                </a:lnTo>
                <a:lnTo>
                  <a:pt x="190" y="137"/>
                </a:lnTo>
                <a:lnTo>
                  <a:pt x="183" y="128"/>
                </a:lnTo>
                <a:lnTo>
                  <a:pt x="189" y="105"/>
                </a:lnTo>
                <a:lnTo>
                  <a:pt x="196" y="101"/>
                </a:lnTo>
                <a:lnTo>
                  <a:pt x="193" y="77"/>
                </a:lnTo>
                <a:lnTo>
                  <a:pt x="200" y="59"/>
                </a:lnTo>
                <a:lnTo>
                  <a:pt x="189" y="27"/>
                </a:lnTo>
                <a:lnTo>
                  <a:pt x="157" y="10"/>
                </a:lnTo>
                <a:lnTo>
                  <a:pt x="148" y="10"/>
                </a:lnTo>
                <a:lnTo>
                  <a:pt x="147" y="0"/>
                </a:lnTo>
                <a:lnTo>
                  <a:pt x="123" y="8"/>
                </a:lnTo>
                <a:lnTo>
                  <a:pt x="116" y="24"/>
                </a:lnTo>
                <a:lnTo>
                  <a:pt x="118" y="51"/>
                </a:lnTo>
                <a:lnTo>
                  <a:pt x="111" y="84"/>
                </a:lnTo>
                <a:lnTo>
                  <a:pt x="119" y="94"/>
                </a:lnTo>
                <a:lnTo>
                  <a:pt x="131" y="94"/>
                </a:lnTo>
                <a:lnTo>
                  <a:pt x="131" y="118"/>
                </a:lnTo>
                <a:lnTo>
                  <a:pt x="117" y="113"/>
                </a:lnTo>
                <a:lnTo>
                  <a:pt x="87" y="84"/>
                </a:lnTo>
                <a:lnTo>
                  <a:pt x="72" y="86"/>
                </a:lnTo>
                <a:lnTo>
                  <a:pt x="54" y="68"/>
                </a:lnTo>
                <a:lnTo>
                  <a:pt x="43" y="73"/>
                </a:lnTo>
                <a:lnTo>
                  <a:pt x="35" y="6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6" name="Freeform 341"/>
          <p:cNvSpPr>
            <a:spLocks noChangeAspect="1"/>
          </p:cNvSpPr>
          <p:nvPr/>
        </p:nvSpPr>
        <p:spPr bwMode="auto">
          <a:xfrm>
            <a:off x="6252800" y="4599083"/>
            <a:ext cx="10257" cy="14287"/>
          </a:xfrm>
          <a:custGeom>
            <a:avLst/>
            <a:gdLst>
              <a:gd name="T0" fmla="*/ 2147483647 w 7"/>
              <a:gd name="T1" fmla="*/ 0 h 12"/>
              <a:gd name="T2" fmla="*/ 2147483647 w 7"/>
              <a:gd name="T3" fmla="*/ 2147483647 h 12"/>
              <a:gd name="T4" fmla="*/ 0 w 7"/>
              <a:gd name="T5" fmla="*/ 2147483647 h 12"/>
              <a:gd name="T6" fmla="*/ 214748364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2" y="0"/>
                </a:moveTo>
                <a:lnTo>
                  <a:pt x="6" y="9"/>
                </a:lnTo>
                <a:lnTo>
                  <a:pt x="0" y="11"/>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7" name="Freeform 342"/>
          <p:cNvSpPr>
            <a:spLocks noChangeAspect="1"/>
          </p:cNvSpPr>
          <p:nvPr/>
        </p:nvSpPr>
        <p:spPr bwMode="auto">
          <a:xfrm>
            <a:off x="7612673" y="4279900"/>
            <a:ext cx="1084385" cy="979488"/>
          </a:xfrm>
          <a:custGeom>
            <a:avLst/>
            <a:gdLst>
              <a:gd name="T0" fmla="*/ 2147483647 w 681"/>
              <a:gd name="T1" fmla="*/ 2147483647 h 666"/>
              <a:gd name="T2" fmla="*/ 2147483647 w 681"/>
              <a:gd name="T3" fmla="*/ 2147483647 h 666"/>
              <a:gd name="T4" fmla="*/ 2147483647 w 681"/>
              <a:gd name="T5" fmla="*/ 2147483647 h 666"/>
              <a:gd name="T6" fmla="*/ 2147483647 w 681"/>
              <a:gd name="T7" fmla="*/ 2147483647 h 666"/>
              <a:gd name="T8" fmla="*/ 2147483647 w 681"/>
              <a:gd name="T9" fmla="*/ 2147483647 h 666"/>
              <a:gd name="T10" fmla="*/ 2147483647 w 681"/>
              <a:gd name="T11" fmla="*/ 2147483647 h 666"/>
              <a:gd name="T12" fmla="*/ 2147483647 w 681"/>
              <a:gd name="T13" fmla="*/ 2147483647 h 666"/>
              <a:gd name="T14" fmla="*/ 2147483647 w 681"/>
              <a:gd name="T15" fmla="*/ 2147483647 h 666"/>
              <a:gd name="T16" fmla="*/ 2147483647 w 681"/>
              <a:gd name="T17" fmla="*/ 2147483647 h 666"/>
              <a:gd name="T18" fmla="*/ 2147483647 w 681"/>
              <a:gd name="T19" fmla="*/ 2147483647 h 666"/>
              <a:gd name="T20" fmla="*/ 2147483647 w 681"/>
              <a:gd name="T21" fmla="*/ 2147483647 h 666"/>
              <a:gd name="T22" fmla="*/ 2147483647 w 681"/>
              <a:gd name="T23" fmla="*/ 2147483647 h 666"/>
              <a:gd name="T24" fmla="*/ 2147483647 w 681"/>
              <a:gd name="T25" fmla="*/ 2147483647 h 666"/>
              <a:gd name="T26" fmla="*/ 2147483647 w 681"/>
              <a:gd name="T27" fmla="*/ 2147483647 h 666"/>
              <a:gd name="T28" fmla="*/ 2147483647 w 681"/>
              <a:gd name="T29" fmla="*/ 2147483647 h 666"/>
              <a:gd name="T30" fmla="*/ 2147483647 w 681"/>
              <a:gd name="T31" fmla="*/ 0 h 666"/>
              <a:gd name="T32" fmla="*/ 2147483647 w 681"/>
              <a:gd name="T33" fmla="*/ 2147483647 h 666"/>
              <a:gd name="T34" fmla="*/ 2147483647 w 681"/>
              <a:gd name="T35" fmla="*/ 2147483647 h 666"/>
              <a:gd name="T36" fmla="*/ 2147483647 w 681"/>
              <a:gd name="T37" fmla="*/ 2147483647 h 666"/>
              <a:gd name="T38" fmla="*/ 2147483647 w 681"/>
              <a:gd name="T39" fmla="*/ 2147483647 h 666"/>
              <a:gd name="T40" fmla="*/ 2147483647 w 681"/>
              <a:gd name="T41" fmla="*/ 2147483647 h 666"/>
              <a:gd name="T42" fmla="*/ 2147483647 w 681"/>
              <a:gd name="T43" fmla="*/ 2147483647 h 666"/>
              <a:gd name="T44" fmla="*/ 2147483647 w 681"/>
              <a:gd name="T45" fmla="*/ 2147483647 h 666"/>
              <a:gd name="T46" fmla="*/ 2147483647 w 681"/>
              <a:gd name="T47" fmla="*/ 2147483647 h 666"/>
              <a:gd name="T48" fmla="*/ 2147483647 w 681"/>
              <a:gd name="T49" fmla="*/ 2147483647 h 666"/>
              <a:gd name="T50" fmla="*/ 2147483647 w 681"/>
              <a:gd name="T51" fmla="*/ 2147483647 h 666"/>
              <a:gd name="T52" fmla="*/ 2147483647 w 681"/>
              <a:gd name="T53" fmla="*/ 2147483647 h 666"/>
              <a:gd name="T54" fmla="*/ 2147483647 w 681"/>
              <a:gd name="T55" fmla="*/ 2147483647 h 666"/>
              <a:gd name="T56" fmla="*/ 2147483647 w 681"/>
              <a:gd name="T57" fmla="*/ 2147483647 h 666"/>
              <a:gd name="T58" fmla="*/ 2147483647 w 681"/>
              <a:gd name="T59" fmla="*/ 2147483647 h 666"/>
              <a:gd name="T60" fmla="*/ 2147483647 w 681"/>
              <a:gd name="T61" fmla="*/ 2147483647 h 666"/>
              <a:gd name="T62" fmla="*/ 2147483647 w 681"/>
              <a:gd name="T63" fmla="*/ 2147483647 h 666"/>
              <a:gd name="T64" fmla="*/ 2147483647 w 681"/>
              <a:gd name="T65" fmla="*/ 2147483647 h 666"/>
              <a:gd name="T66" fmla="*/ 2147483647 w 681"/>
              <a:gd name="T67" fmla="*/ 2147483647 h 666"/>
              <a:gd name="T68" fmla="*/ 2147483647 w 681"/>
              <a:gd name="T69" fmla="*/ 2147483647 h 666"/>
              <a:gd name="T70" fmla="*/ 2147483647 w 681"/>
              <a:gd name="T71" fmla="*/ 2147483647 h 666"/>
              <a:gd name="T72" fmla="*/ 2147483647 w 681"/>
              <a:gd name="T73" fmla="*/ 2147483647 h 666"/>
              <a:gd name="T74" fmla="*/ 2147483647 w 681"/>
              <a:gd name="T75" fmla="*/ 2147483647 h 666"/>
              <a:gd name="T76" fmla="*/ 2147483647 w 681"/>
              <a:gd name="T77" fmla="*/ 2147483647 h 666"/>
              <a:gd name="T78" fmla="*/ 2147483647 w 681"/>
              <a:gd name="T79" fmla="*/ 2147483647 h 666"/>
              <a:gd name="T80" fmla="*/ 2147483647 w 681"/>
              <a:gd name="T81" fmla="*/ 2147483647 h 666"/>
              <a:gd name="T82" fmla="*/ 2147483647 w 681"/>
              <a:gd name="T83" fmla="*/ 2147483647 h 666"/>
              <a:gd name="T84" fmla="*/ 2147483647 w 681"/>
              <a:gd name="T85" fmla="*/ 2147483647 h 666"/>
              <a:gd name="T86" fmla="*/ 2147483647 w 681"/>
              <a:gd name="T87" fmla="*/ 2147483647 h 666"/>
              <a:gd name="T88" fmla="*/ 0 w 681"/>
              <a:gd name="T89" fmla="*/ 2147483647 h 666"/>
              <a:gd name="T90" fmla="*/ 2147483647 w 681"/>
              <a:gd name="T91" fmla="*/ 2147483647 h 666"/>
              <a:gd name="T92" fmla="*/ 2147483647 w 681"/>
              <a:gd name="T93" fmla="*/ 2147483647 h 666"/>
              <a:gd name="T94" fmla="*/ 2147483647 w 681"/>
              <a:gd name="T95" fmla="*/ 2147483647 h 666"/>
              <a:gd name="T96" fmla="*/ 2147483647 w 681"/>
              <a:gd name="T97" fmla="*/ 2147483647 h 666"/>
              <a:gd name="T98" fmla="*/ 2147483647 w 681"/>
              <a:gd name="T99" fmla="*/ 2147483647 h 666"/>
              <a:gd name="T100" fmla="*/ 2147483647 w 681"/>
              <a:gd name="T101" fmla="*/ 2147483647 h 666"/>
              <a:gd name="T102" fmla="*/ 2147483647 w 681"/>
              <a:gd name="T103" fmla="*/ 2147483647 h 666"/>
              <a:gd name="T104" fmla="*/ 2147483647 w 681"/>
              <a:gd name="T105" fmla="*/ 2147483647 h 666"/>
              <a:gd name="T106" fmla="*/ 2147483647 w 681"/>
              <a:gd name="T107" fmla="*/ 2147483647 h 666"/>
              <a:gd name="T108" fmla="*/ 2147483647 w 681"/>
              <a:gd name="T109" fmla="*/ 2147483647 h 666"/>
              <a:gd name="T110" fmla="*/ 2147483647 w 681"/>
              <a:gd name="T111" fmla="*/ 2147483647 h 666"/>
              <a:gd name="T112" fmla="*/ 2147483647 w 681"/>
              <a:gd name="T113" fmla="*/ 2147483647 h 666"/>
              <a:gd name="T114" fmla="*/ 2147483647 w 681"/>
              <a:gd name="T115" fmla="*/ 2147483647 h 666"/>
              <a:gd name="T116" fmla="*/ 2147483647 w 681"/>
              <a:gd name="T117" fmla="*/ 2147483647 h 666"/>
              <a:gd name="T118" fmla="*/ 2147483647 w 681"/>
              <a:gd name="T119" fmla="*/ 2147483647 h 666"/>
              <a:gd name="T120" fmla="*/ 2147483647 w 681"/>
              <a:gd name="T121" fmla="*/ 2147483647 h 666"/>
              <a:gd name="T122" fmla="*/ 2147483647 w 681"/>
              <a:gd name="T123" fmla="*/ 2147483647 h 666"/>
              <a:gd name="T124" fmla="*/ 2147483647 w 681"/>
              <a:gd name="T125" fmla="*/ 2147483647 h 6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1"/>
              <a:gd name="T190" fmla="*/ 0 h 666"/>
              <a:gd name="T191" fmla="*/ 681 w 681"/>
              <a:gd name="T192" fmla="*/ 666 h 6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1" h="666">
                <a:moveTo>
                  <a:pt x="307" y="98"/>
                </a:moveTo>
                <a:lnTo>
                  <a:pt x="326" y="106"/>
                </a:lnTo>
                <a:lnTo>
                  <a:pt x="323" y="86"/>
                </a:lnTo>
                <a:lnTo>
                  <a:pt x="335" y="66"/>
                </a:lnTo>
                <a:lnTo>
                  <a:pt x="341" y="64"/>
                </a:lnTo>
                <a:lnTo>
                  <a:pt x="343" y="48"/>
                </a:lnTo>
                <a:lnTo>
                  <a:pt x="348" y="44"/>
                </a:lnTo>
                <a:lnTo>
                  <a:pt x="355" y="48"/>
                </a:lnTo>
                <a:lnTo>
                  <a:pt x="356" y="37"/>
                </a:lnTo>
                <a:lnTo>
                  <a:pt x="384" y="34"/>
                </a:lnTo>
                <a:lnTo>
                  <a:pt x="384" y="23"/>
                </a:lnTo>
                <a:lnTo>
                  <a:pt x="374" y="15"/>
                </a:lnTo>
                <a:lnTo>
                  <a:pt x="378" y="12"/>
                </a:lnTo>
                <a:lnTo>
                  <a:pt x="427" y="37"/>
                </a:lnTo>
                <a:lnTo>
                  <a:pt x="440" y="32"/>
                </a:lnTo>
                <a:lnTo>
                  <a:pt x="441" y="45"/>
                </a:lnTo>
                <a:lnTo>
                  <a:pt x="450" y="29"/>
                </a:lnTo>
                <a:lnTo>
                  <a:pt x="451" y="39"/>
                </a:lnTo>
                <a:lnTo>
                  <a:pt x="457" y="39"/>
                </a:lnTo>
                <a:lnTo>
                  <a:pt x="448" y="59"/>
                </a:lnTo>
                <a:lnTo>
                  <a:pt x="439" y="60"/>
                </a:lnTo>
                <a:lnTo>
                  <a:pt x="427" y="102"/>
                </a:lnTo>
                <a:lnTo>
                  <a:pt x="439" y="111"/>
                </a:lnTo>
                <a:lnTo>
                  <a:pt x="440" y="124"/>
                </a:lnTo>
                <a:lnTo>
                  <a:pt x="453" y="123"/>
                </a:lnTo>
                <a:lnTo>
                  <a:pt x="495" y="167"/>
                </a:lnTo>
                <a:lnTo>
                  <a:pt x="508" y="161"/>
                </a:lnTo>
                <a:lnTo>
                  <a:pt x="519" y="139"/>
                </a:lnTo>
                <a:lnTo>
                  <a:pt x="531" y="103"/>
                </a:lnTo>
                <a:lnTo>
                  <a:pt x="537" y="39"/>
                </a:lnTo>
                <a:lnTo>
                  <a:pt x="552" y="5"/>
                </a:lnTo>
                <a:lnTo>
                  <a:pt x="559" y="0"/>
                </a:lnTo>
                <a:lnTo>
                  <a:pt x="560" y="9"/>
                </a:lnTo>
                <a:lnTo>
                  <a:pt x="569" y="84"/>
                </a:lnTo>
                <a:lnTo>
                  <a:pt x="583" y="84"/>
                </a:lnTo>
                <a:lnTo>
                  <a:pt x="595" y="102"/>
                </a:lnTo>
                <a:lnTo>
                  <a:pt x="599" y="195"/>
                </a:lnTo>
                <a:lnTo>
                  <a:pt x="615" y="201"/>
                </a:lnTo>
                <a:lnTo>
                  <a:pt x="617" y="213"/>
                </a:lnTo>
                <a:lnTo>
                  <a:pt x="635" y="225"/>
                </a:lnTo>
                <a:lnTo>
                  <a:pt x="632" y="234"/>
                </a:lnTo>
                <a:lnTo>
                  <a:pt x="640" y="252"/>
                </a:lnTo>
                <a:lnTo>
                  <a:pt x="640" y="275"/>
                </a:lnTo>
                <a:lnTo>
                  <a:pt x="647" y="268"/>
                </a:lnTo>
                <a:lnTo>
                  <a:pt x="656" y="273"/>
                </a:lnTo>
                <a:lnTo>
                  <a:pt x="655" y="300"/>
                </a:lnTo>
                <a:lnTo>
                  <a:pt x="674" y="328"/>
                </a:lnTo>
                <a:lnTo>
                  <a:pt x="680" y="354"/>
                </a:lnTo>
                <a:lnTo>
                  <a:pt x="671" y="423"/>
                </a:lnTo>
                <a:lnTo>
                  <a:pt x="642" y="483"/>
                </a:lnTo>
                <a:lnTo>
                  <a:pt x="625" y="510"/>
                </a:lnTo>
                <a:lnTo>
                  <a:pt x="595" y="534"/>
                </a:lnTo>
                <a:lnTo>
                  <a:pt x="571" y="574"/>
                </a:lnTo>
                <a:lnTo>
                  <a:pt x="558" y="587"/>
                </a:lnTo>
                <a:lnTo>
                  <a:pt x="537" y="628"/>
                </a:lnTo>
                <a:lnTo>
                  <a:pt x="470" y="655"/>
                </a:lnTo>
                <a:lnTo>
                  <a:pt x="463" y="665"/>
                </a:lnTo>
                <a:lnTo>
                  <a:pt x="457" y="643"/>
                </a:lnTo>
                <a:lnTo>
                  <a:pt x="446" y="649"/>
                </a:lnTo>
                <a:lnTo>
                  <a:pt x="451" y="637"/>
                </a:lnTo>
                <a:lnTo>
                  <a:pt x="417" y="657"/>
                </a:lnTo>
                <a:lnTo>
                  <a:pt x="393" y="649"/>
                </a:lnTo>
                <a:lnTo>
                  <a:pt x="376" y="627"/>
                </a:lnTo>
                <a:lnTo>
                  <a:pt x="384" y="578"/>
                </a:lnTo>
                <a:lnTo>
                  <a:pt x="364" y="582"/>
                </a:lnTo>
                <a:lnTo>
                  <a:pt x="377" y="562"/>
                </a:lnTo>
                <a:lnTo>
                  <a:pt x="375" y="550"/>
                </a:lnTo>
                <a:lnTo>
                  <a:pt x="361" y="571"/>
                </a:lnTo>
                <a:lnTo>
                  <a:pt x="346" y="573"/>
                </a:lnTo>
                <a:lnTo>
                  <a:pt x="357" y="566"/>
                </a:lnTo>
                <a:lnTo>
                  <a:pt x="377" y="534"/>
                </a:lnTo>
                <a:lnTo>
                  <a:pt x="383" y="512"/>
                </a:lnTo>
                <a:lnTo>
                  <a:pt x="364" y="539"/>
                </a:lnTo>
                <a:lnTo>
                  <a:pt x="336" y="559"/>
                </a:lnTo>
                <a:lnTo>
                  <a:pt x="334" y="569"/>
                </a:lnTo>
                <a:lnTo>
                  <a:pt x="323" y="559"/>
                </a:lnTo>
                <a:lnTo>
                  <a:pt x="327" y="559"/>
                </a:lnTo>
                <a:lnTo>
                  <a:pt x="329" y="551"/>
                </a:lnTo>
                <a:lnTo>
                  <a:pt x="327" y="526"/>
                </a:lnTo>
                <a:lnTo>
                  <a:pt x="319" y="520"/>
                </a:lnTo>
                <a:lnTo>
                  <a:pt x="324" y="512"/>
                </a:lnTo>
                <a:lnTo>
                  <a:pt x="297" y="498"/>
                </a:lnTo>
                <a:lnTo>
                  <a:pt x="276" y="486"/>
                </a:lnTo>
                <a:lnTo>
                  <a:pt x="194" y="503"/>
                </a:lnTo>
                <a:lnTo>
                  <a:pt x="155" y="522"/>
                </a:lnTo>
                <a:lnTo>
                  <a:pt x="143" y="539"/>
                </a:lnTo>
                <a:lnTo>
                  <a:pt x="82" y="542"/>
                </a:lnTo>
                <a:lnTo>
                  <a:pt x="39" y="570"/>
                </a:lnTo>
                <a:lnTo>
                  <a:pt x="13" y="563"/>
                </a:lnTo>
                <a:lnTo>
                  <a:pt x="0" y="550"/>
                </a:lnTo>
                <a:lnTo>
                  <a:pt x="5" y="534"/>
                </a:lnTo>
                <a:lnTo>
                  <a:pt x="17" y="525"/>
                </a:lnTo>
                <a:lnTo>
                  <a:pt x="27" y="491"/>
                </a:lnTo>
                <a:lnTo>
                  <a:pt x="20" y="382"/>
                </a:lnTo>
                <a:lnTo>
                  <a:pt x="12" y="363"/>
                </a:lnTo>
                <a:lnTo>
                  <a:pt x="21" y="370"/>
                </a:lnTo>
                <a:lnTo>
                  <a:pt x="17" y="348"/>
                </a:lnTo>
                <a:lnTo>
                  <a:pt x="24" y="367"/>
                </a:lnTo>
                <a:lnTo>
                  <a:pt x="29" y="359"/>
                </a:lnTo>
                <a:lnTo>
                  <a:pt x="21" y="322"/>
                </a:lnTo>
                <a:lnTo>
                  <a:pt x="39" y="261"/>
                </a:lnTo>
                <a:lnTo>
                  <a:pt x="40" y="278"/>
                </a:lnTo>
                <a:lnTo>
                  <a:pt x="48" y="262"/>
                </a:lnTo>
                <a:lnTo>
                  <a:pt x="90" y="230"/>
                </a:lnTo>
                <a:lnTo>
                  <a:pt x="104" y="233"/>
                </a:lnTo>
                <a:lnTo>
                  <a:pt x="132" y="216"/>
                </a:lnTo>
                <a:lnTo>
                  <a:pt x="164" y="210"/>
                </a:lnTo>
                <a:lnTo>
                  <a:pt x="194" y="171"/>
                </a:lnTo>
                <a:lnTo>
                  <a:pt x="196" y="149"/>
                </a:lnTo>
                <a:lnTo>
                  <a:pt x="207" y="134"/>
                </a:lnTo>
                <a:lnTo>
                  <a:pt x="214" y="161"/>
                </a:lnTo>
                <a:lnTo>
                  <a:pt x="221" y="150"/>
                </a:lnTo>
                <a:lnTo>
                  <a:pt x="218" y="129"/>
                </a:lnTo>
                <a:lnTo>
                  <a:pt x="234" y="136"/>
                </a:lnTo>
                <a:lnTo>
                  <a:pt x="237" y="114"/>
                </a:lnTo>
                <a:lnTo>
                  <a:pt x="246" y="111"/>
                </a:lnTo>
                <a:lnTo>
                  <a:pt x="246" y="102"/>
                </a:lnTo>
                <a:lnTo>
                  <a:pt x="252" y="104"/>
                </a:lnTo>
                <a:lnTo>
                  <a:pt x="251" y="94"/>
                </a:lnTo>
                <a:lnTo>
                  <a:pt x="264" y="90"/>
                </a:lnTo>
                <a:lnTo>
                  <a:pt x="266" y="76"/>
                </a:lnTo>
                <a:lnTo>
                  <a:pt x="270" y="84"/>
                </a:lnTo>
                <a:lnTo>
                  <a:pt x="282" y="73"/>
                </a:lnTo>
                <a:lnTo>
                  <a:pt x="293" y="81"/>
                </a:lnTo>
                <a:lnTo>
                  <a:pt x="302" y="95"/>
                </a:lnTo>
                <a:lnTo>
                  <a:pt x="307" y="9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8" name="Freeform 343"/>
          <p:cNvSpPr>
            <a:spLocks noChangeAspect="1"/>
          </p:cNvSpPr>
          <p:nvPr/>
        </p:nvSpPr>
        <p:spPr bwMode="auto">
          <a:xfrm>
            <a:off x="8323391" y="4389533"/>
            <a:ext cx="14654" cy="20637"/>
          </a:xfrm>
          <a:custGeom>
            <a:avLst/>
            <a:gdLst>
              <a:gd name="T0" fmla="*/ 0 w 9"/>
              <a:gd name="T1" fmla="*/ 0 h 13"/>
              <a:gd name="T2" fmla="*/ 2147483647 w 9"/>
              <a:gd name="T3" fmla="*/ 0 h 13"/>
              <a:gd name="T4" fmla="*/ 2147483647 w 9"/>
              <a:gd name="T5" fmla="*/ 2147483647 h 13"/>
              <a:gd name="T6" fmla="*/ 0 w 9"/>
              <a:gd name="T7" fmla="*/ 2147483647 h 13"/>
              <a:gd name="T8" fmla="*/ 0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0"/>
                </a:moveTo>
                <a:lnTo>
                  <a:pt x="8" y="0"/>
                </a:lnTo>
                <a:lnTo>
                  <a:pt x="8" y="10"/>
                </a:lnTo>
                <a:lnTo>
                  <a:pt x="0" y="1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19" name="Freeform 344"/>
          <p:cNvSpPr>
            <a:spLocks noChangeAspect="1"/>
          </p:cNvSpPr>
          <p:nvPr/>
        </p:nvSpPr>
        <p:spPr bwMode="auto">
          <a:xfrm>
            <a:off x="8168055" y="4300633"/>
            <a:ext cx="32238" cy="26987"/>
          </a:xfrm>
          <a:custGeom>
            <a:avLst/>
            <a:gdLst>
              <a:gd name="T0" fmla="*/ 0 w 20"/>
              <a:gd name="T1" fmla="*/ 0 h 18"/>
              <a:gd name="T2" fmla="*/ 2147483647 w 20"/>
              <a:gd name="T3" fmla="*/ 0 h 18"/>
              <a:gd name="T4" fmla="*/ 2147483647 w 20"/>
              <a:gd name="T5" fmla="*/ 2147483647 h 18"/>
              <a:gd name="T6" fmla="*/ 2147483647 w 20"/>
              <a:gd name="T7" fmla="*/ 2147483647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6" y="0"/>
                </a:lnTo>
                <a:lnTo>
                  <a:pt x="19" y="7"/>
                </a:lnTo>
                <a:lnTo>
                  <a:pt x="9"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0" name="Freeform 345"/>
          <p:cNvSpPr>
            <a:spLocks noChangeAspect="1"/>
          </p:cNvSpPr>
          <p:nvPr/>
        </p:nvSpPr>
        <p:spPr bwMode="auto">
          <a:xfrm>
            <a:off x="8159262" y="4303808"/>
            <a:ext cx="10258" cy="22225"/>
          </a:xfrm>
          <a:custGeom>
            <a:avLst/>
            <a:gdLst>
              <a:gd name="T0" fmla="*/ 0 w 6"/>
              <a:gd name="T1" fmla="*/ 2147483647 h 13"/>
              <a:gd name="T2" fmla="*/ 2147483647 w 6"/>
              <a:gd name="T3" fmla="*/ 0 h 13"/>
              <a:gd name="T4" fmla="*/ 2147483647 w 6"/>
              <a:gd name="T5" fmla="*/ 2147483647 h 13"/>
              <a:gd name="T6" fmla="*/ 0 w 6"/>
              <a:gd name="T7" fmla="*/ 2147483647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12"/>
                </a:moveTo>
                <a:lnTo>
                  <a:pt x="3" y="0"/>
                </a:lnTo>
                <a:lnTo>
                  <a:pt x="5" y="12"/>
                </a:lnTo>
                <a:lnTo>
                  <a:pt x="0"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1" name="Freeform 346"/>
          <p:cNvSpPr>
            <a:spLocks noChangeAspect="1"/>
          </p:cNvSpPr>
          <p:nvPr/>
        </p:nvSpPr>
        <p:spPr bwMode="auto">
          <a:xfrm>
            <a:off x="8389331" y="4478338"/>
            <a:ext cx="14654" cy="11112"/>
          </a:xfrm>
          <a:custGeom>
            <a:avLst/>
            <a:gdLst>
              <a:gd name="T0" fmla="*/ 2147483647 w 10"/>
              <a:gd name="T1" fmla="*/ 0 h 7"/>
              <a:gd name="T2" fmla="*/ 2147483647 w 10"/>
              <a:gd name="T3" fmla="*/ 2147483647 h 7"/>
              <a:gd name="T4" fmla="*/ 0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7" y="0"/>
                </a:moveTo>
                <a:lnTo>
                  <a:pt x="9" y="2"/>
                </a:lnTo>
                <a:lnTo>
                  <a:pt x="0" y="6"/>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2" name="Freeform 347"/>
          <p:cNvSpPr>
            <a:spLocks noChangeAspect="1"/>
          </p:cNvSpPr>
          <p:nvPr/>
        </p:nvSpPr>
        <p:spPr bwMode="auto">
          <a:xfrm>
            <a:off x="8149008" y="5137245"/>
            <a:ext cx="38100" cy="11113"/>
          </a:xfrm>
          <a:custGeom>
            <a:avLst/>
            <a:gdLst>
              <a:gd name="T0" fmla="*/ 0 w 24"/>
              <a:gd name="T1" fmla="*/ 2147483647 h 7"/>
              <a:gd name="T2" fmla="*/ 2147483647 w 24"/>
              <a:gd name="T3" fmla="*/ 0 h 7"/>
              <a:gd name="T4" fmla="*/ 2147483647 w 24"/>
              <a:gd name="T5" fmla="*/ 2147483647 h 7"/>
              <a:gd name="T6" fmla="*/ 0 w 24"/>
              <a:gd name="T7" fmla="*/ 2147483647 h 7"/>
              <a:gd name="T8" fmla="*/ 0 60000 65536"/>
              <a:gd name="T9" fmla="*/ 0 60000 65536"/>
              <a:gd name="T10" fmla="*/ 0 60000 65536"/>
              <a:gd name="T11" fmla="*/ 0 60000 65536"/>
              <a:gd name="T12" fmla="*/ 0 w 24"/>
              <a:gd name="T13" fmla="*/ 0 h 7"/>
              <a:gd name="T14" fmla="*/ 24 w 24"/>
              <a:gd name="T15" fmla="*/ 7 h 7"/>
            </a:gdLst>
            <a:ahLst/>
            <a:cxnLst>
              <a:cxn ang="T8">
                <a:pos x="T0" y="T1"/>
              </a:cxn>
              <a:cxn ang="T9">
                <a:pos x="T2" y="T3"/>
              </a:cxn>
              <a:cxn ang="T10">
                <a:pos x="T4" y="T5"/>
              </a:cxn>
              <a:cxn ang="T11">
                <a:pos x="T6" y="T7"/>
              </a:cxn>
            </a:cxnLst>
            <a:rect l="T12" t="T13" r="T14" b="T15"/>
            <a:pathLst>
              <a:path w="24" h="7">
                <a:moveTo>
                  <a:pt x="0" y="5"/>
                </a:moveTo>
                <a:lnTo>
                  <a:pt x="13" y="0"/>
                </a:lnTo>
                <a:lnTo>
                  <a:pt x="23" y="6"/>
                </a:lnTo>
                <a:lnTo>
                  <a:pt x="0"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3" name="Freeform 348"/>
          <p:cNvSpPr>
            <a:spLocks noChangeAspect="1"/>
          </p:cNvSpPr>
          <p:nvPr/>
        </p:nvSpPr>
        <p:spPr bwMode="auto">
          <a:xfrm>
            <a:off x="8261886" y="5311870"/>
            <a:ext cx="104043" cy="98425"/>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0 w 65"/>
              <a:gd name="T11" fmla="*/ 2147483647 h 68"/>
              <a:gd name="T12" fmla="*/ 2147483647 w 65"/>
              <a:gd name="T13" fmla="*/ 2147483647 h 68"/>
              <a:gd name="T14" fmla="*/ 2147483647 w 65"/>
              <a:gd name="T15" fmla="*/ 2147483647 h 68"/>
              <a:gd name="T16" fmla="*/ 2147483647 w 65"/>
              <a:gd name="T17" fmla="*/ 2147483647 h 68"/>
              <a:gd name="T18" fmla="*/ 2147483647 w 65"/>
              <a:gd name="T19" fmla="*/ 0 h 68"/>
              <a:gd name="T20" fmla="*/ 2147483647 w 65"/>
              <a:gd name="T21" fmla="*/ 2147483647 h 68"/>
              <a:gd name="T22" fmla="*/ 2147483647 w 65"/>
              <a:gd name="T23" fmla="*/ 2147483647 h 68"/>
              <a:gd name="T24" fmla="*/ 2147483647 w 65"/>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8"/>
              <a:gd name="T41" fmla="*/ 65 w 6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8">
                <a:moveTo>
                  <a:pt x="54" y="30"/>
                </a:moveTo>
                <a:lnTo>
                  <a:pt x="40" y="49"/>
                </a:lnTo>
                <a:lnTo>
                  <a:pt x="12" y="67"/>
                </a:lnTo>
                <a:lnTo>
                  <a:pt x="1" y="66"/>
                </a:lnTo>
                <a:lnTo>
                  <a:pt x="5" y="61"/>
                </a:lnTo>
                <a:lnTo>
                  <a:pt x="0" y="49"/>
                </a:lnTo>
                <a:lnTo>
                  <a:pt x="3" y="36"/>
                </a:lnTo>
                <a:lnTo>
                  <a:pt x="7" y="38"/>
                </a:lnTo>
                <a:lnTo>
                  <a:pt x="7" y="12"/>
                </a:lnTo>
                <a:lnTo>
                  <a:pt x="13" y="0"/>
                </a:lnTo>
                <a:lnTo>
                  <a:pt x="35" y="11"/>
                </a:lnTo>
                <a:lnTo>
                  <a:pt x="64" y="2"/>
                </a:lnTo>
                <a:lnTo>
                  <a:pt x="54" y="3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4" name="Freeform 349"/>
          <p:cNvSpPr>
            <a:spLocks noChangeAspect="1"/>
          </p:cNvSpPr>
          <p:nvPr/>
        </p:nvSpPr>
        <p:spPr bwMode="auto">
          <a:xfrm>
            <a:off x="8930054" y="4227513"/>
            <a:ext cx="33704" cy="19050"/>
          </a:xfrm>
          <a:custGeom>
            <a:avLst/>
            <a:gdLst>
              <a:gd name="T0" fmla="*/ 0 w 21"/>
              <a:gd name="T1" fmla="*/ 0 h 15"/>
              <a:gd name="T2" fmla="*/ 2147483647 w 21"/>
              <a:gd name="T3" fmla="*/ 2147483647 h 15"/>
              <a:gd name="T4" fmla="*/ 2147483647 w 21"/>
              <a:gd name="T5" fmla="*/ 2147483647 h 15"/>
              <a:gd name="T6" fmla="*/ 0 w 21"/>
              <a:gd name="T7" fmla="*/ 0 h 15"/>
              <a:gd name="T8" fmla="*/ 0 60000 65536"/>
              <a:gd name="T9" fmla="*/ 0 60000 65536"/>
              <a:gd name="T10" fmla="*/ 0 60000 65536"/>
              <a:gd name="T11" fmla="*/ 0 60000 65536"/>
              <a:gd name="T12" fmla="*/ 0 w 21"/>
              <a:gd name="T13" fmla="*/ 0 h 15"/>
              <a:gd name="T14" fmla="*/ 21 w 21"/>
              <a:gd name="T15" fmla="*/ 15 h 15"/>
            </a:gdLst>
            <a:ahLst/>
            <a:cxnLst>
              <a:cxn ang="T8">
                <a:pos x="T0" y="T1"/>
              </a:cxn>
              <a:cxn ang="T9">
                <a:pos x="T2" y="T3"/>
              </a:cxn>
              <a:cxn ang="T10">
                <a:pos x="T4" y="T5"/>
              </a:cxn>
              <a:cxn ang="T11">
                <a:pos x="T6" y="T7"/>
              </a:cxn>
            </a:cxnLst>
            <a:rect l="T12" t="T13" r="T14" b="T15"/>
            <a:pathLst>
              <a:path w="21" h="15">
                <a:moveTo>
                  <a:pt x="0" y="0"/>
                </a:moveTo>
                <a:lnTo>
                  <a:pt x="20" y="14"/>
                </a:lnTo>
                <a:lnTo>
                  <a:pt x="6" y="1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5" name="Freeform 350"/>
          <p:cNvSpPr>
            <a:spLocks noChangeAspect="1"/>
          </p:cNvSpPr>
          <p:nvPr/>
        </p:nvSpPr>
        <p:spPr bwMode="auto">
          <a:xfrm>
            <a:off x="8871443" y="4183063"/>
            <a:ext cx="14654" cy="17462"/>
          </a:xfrm>
          <a:custGeom>
            <a:avLst/>
            <a:gdLst>
              <a:gd name="T0" fmla="*/ 0 w 10"/>
              <a:gd name="T1" fmla="*/ 2147483647 h 13"/>
              <a:gd name="T2" fmla="*/ 2147483647 w 10"/>
              <a:gd name="T3" fmla="*/ 0 h 13"/>
              <a:gd name="T4" fmla="*/ 2147483647 w 10"/>
              <a:gd name="T5" fmla="*/ 2147483647 h 13"/>
              <a:gd name="T6" fmla="*/ 0 w 10"/>
              <a:gd name="T7" fmla="*/ 2147483647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0" y="3"/>
                </a:moveTo>
                <a:lnTo>
                  <a:pt x="5" y="0"/>
                </a:lnTo>
                <a:lnTo>
                  <a:pt x="9" y="12"/>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6" name="Freeform 365"/>
          <p:cNvSpPr>
            <a:spLocks noChangeAspect="1"/>
          </p:cNvSpPr>
          <p:nvPr/>
        </p:nvSpPr>
        <p:spPr bwMode="auto">
          <a:xfrm>
            <a:off x="7810507" y="4137025"/>
            <a:ext cx="87923" cy="31750"/>
          </a:xfrm>
          <a:custGeom>
            <a:avLst/>
            <a:gdLst>
              <a:gd name="T0" fmla="*/ 2147483647 w 54"/>
              <a:gd name="T1" fmla="*/ 2147483647 h 23"/>
              <a:gd name="T2" fmla="*/ 2147483647 w 54"/>
              <a:gd name="T3" fmla="*/ 2147483647 h 23"/>
              <a:gd name="T4" fmla="*/ 2147483647 w 54"/>
              <a:gd name="T5" fmla="*/ 2147483647 h 23"/>
              <a:gd name="T6" fmla="*/ 2147483647 w 54"/>
              <a:gd name="T7" fmla="*/ 0 h 23"/>
              <a:gd name="T8" fmla="*/ 2147483647 w 54"/>
              <a:gd name="T9" fmla="*/ 2147483647 h 23"/>
              <a:gd name="T10" fmla="*/ 2147483647 w 54"/>
              <a:gd name="T11" fmla="*/ 2147483647 h 23"/>
              <a:gd name="T12" fmla="*/ 2147483647 w 54"/>
              <a:gd name="T13" fmla="*/ 2147483647 h 23"/>
              <a:gd name="T14" fmla="*/ 0 w 54"/>
              <a:gd name="T15" fmla="*/ 2147483647 h 23"/>
              <a:gd name="T16" fmla="*/ 2147483647 w 5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3"/>
              <a:gd name="T29" fmla="*/ 54 w 5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3">
                <a:moveTo>
                  <a:pt x="1" y="10"/>
                </a:moveTo>
                <a:lnTo>
                  <a:pt x="14" y="4"/>
                </a:lnTo>
                <a:lnTo>
                  <a:pt x="43" y="14"/>
                </a:lnTo>
                <a:lnTo>
                  <a:pt x="51" y="0"/>
                </a:lnTo>
                <a:lnTo>
                  <a:pt x="53" y="8"/>
                </a:lnTo>
                <a:lnTo>
                  <a:pt x="45" y="18"/>
                </a:lnTo>
                <a:lnTo>
                  <a:pt x="21" y="22"/>
                </a:lnTo>
                <a:lnTo>
                  <a:pt x="0" y="18"/>
                </a:lnTo>
                <a:lnTo>
                  <a:pt x="1"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7" name="Freeform 366"/>
          <p:cNvSpPr>
            <a:spLocks noChangeAspect="1"/>
          </p:cNvSpPr>
          <p:nvPr/>
        </p:nvSpPr>
        <p:spPr bwMode="auto">
          <a:xfrm>
            <a:off x="7936571" y="4143375"/>
            <a:ext cx="20515" cy="9525"/>
          </a:xfrm>
          <a:custGeom>
            <a:avLst/>
            <a:gdLst>
              <a:gd name="T0" fmla="*/ 0 w 12"/>
              <a:gd name="T1" fmla="*/ 0 h 6"/>
              <a:gd name="T2" fmla="*/ 2147483647 w 12"/>
              <a:gd name="T3" fmla="*/ 2147483647 h 6"/>
              <a:gd name="T4" fmla="*/ 2147483647 w 12"/>
              <a:gd name="T5" fmla="*/ 2147483647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1" y="1"/>
                </a:lnTo>
                <a:lnTo>
                  <a:pt x="1" y="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8" name="Freeform 367"/>
          <p:cNvSpPr>
            <a:spLocks noChangeAspect="1"/>
          </p:cNvSpPr>
          <p:nvPr/>
        </p:nvSpPr>
        <p:spPr bwMode="auto">
          <a:xfrm>
            <a:off x="7905750" y="4149725"/>
            <a:ext cx="105508" cy="65088"/>
          </a:xfrm>
          <a:custGeom>
            <a:avLst/>
            <a:gdLst>
              <a:gd name="T0" fmla="*/ 2147483647 w 67"/>
              <a:gd name="T1" fmla="*/ 2147483647 h 44"/>
              <a:gd name="T2" fmla="*/ 2147483647 w 67"/>
              <a:gd name="T3" fmla="*/ 2147483647 h 44"/>
              <a:gd name="T4" fmla="*/ 0 w 67"/>
              <a:gd name="T5" fmla="*/ 2147483647 h 44"/>
              <a:gd name="T6" fmla="*/ 2147483647 w 67"/>
              <a:gd name="T7" fmla="*/ 2147483647 h 44"/>
              <a:gd name="T8" fmla="*/ 2147483647 w 67"/>
              <a:gd name="T9" fmla="*/ 2147483647 h 44"/>
              <a:gd name="T10" fmla="*/ 2147483647 w 67"/>
              <a:gd name="T11" fmla="*/ 2147483647 h 44"/>
              <a:gd name="T12" fmla="*/ 2147483647 w 67"/>
              <a:gd name="T13" fmla="*/ 0 h 44"/>
              <a:gd name="T14" fmla="*/ 2147483647 w 67"/>
              <a:gd name="T15" fmla="*/ 2147483647 h 44"/>
              <a:gd name="T16" fmla="*/ 2147483647 w 67"/>
              <a:gd name="T17" fmla="*/ 214748364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4"/>
              <a:gd name="T29" fmla="*/ 67 w 67"/>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4">
                <a:moveTo>
                  <a:pt x="29" y="25"/>
                </a:moveTo>
                <a:lnTo>
                  <a:pt x="21" y="39"/>
                </a:lnTo>
                <a:lnTo>
                  <a:pt x="0" y="43"/>
                </a:lnTo>
                <a:lnTo>
                  <a:pt x="6" y="26"/>
                </a:lnTo>
                <a:lnTo>
                  <a:pt x="23" y="15"/>
                </a:lnTo>
                <a:lnTo>
                  <a:pt x="30" y="5"/>
                </a:lnTo>
                <a:lnTo>
                  <a:pt x="66" y="0"/>
                </a:lnTo>
                <a:lnTo>
                  <a:pt x="65" y="9"/>
                </a:lnTo>
                <a:lnTo>
                  <a:pt x="29" y="2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29" name="Freeform 368"/>
          <p:cNvSpPr>
            <a:spLocks noChangeAspect="1"/>
          </p:cNvSpPr>
          <p:nvPr/>
        </p:nvSpPr>
        <p:spPr bwMode="auto">
          <a:xfrm>
            <a:off x="7974670" y="4122738"/>
            <a:ext cx="27843" cy="17462"/>
          </a:xfrm>
          <a:custGeom>
            <a:avLst/>
            <a:gdLst>
              <a:gd name="T0" fmla="*/ 0 w 17"/>
              <a:gd name="T1" fmla="*/ 2147483647 h 10"/>
              <a:gd name="T2" fmla="*/ 2147483647 w 17"/>
              <a:gd name="T3" fmla="*/ 0 h 10"/>
              <a:gd name="T4" fmla="*/ 2147483647 w 17"/>
              <a:gd name="T5" fmla="*/ 2147483647 h 10"/>
              <a:gd name="T6" fmla="*/ 0 w 17"/>
              <a:gd name="T7" fmla="*/ 2147483647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0" y="9"/>
                </a:moveTo>
                <a:lnTo>
                  <a:pt x="1" y="0"/>
                </a:lnTo>
                <a:lnTo>
                  <a:pt x="16" y="1"/>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0" name="Freeform 383"/>
          <p:cNvSpPr>
            <a:spLocks noChangeAspect="1"/>
          </p:cNvSpPr>
          <p:nvPr/>
        </p:nvSpPr>
        <p:spPr bwMode="auto">
          <a:xfrm>
            <a:off x="8990138" y="4602258"/>
            <a:ext cx="60080" cy="73025"/>
          </a:xfrm>
          <a:custGeom>
            <a:avLst/>
            <a:gdLst>
              <a:gd name="T0" fmla="*/ 2147483647 w 39"/>
              <a:gd name="T1" fmla="*/ 2147483647 h 49"/>
              <a:gd name="T2" fmla="*/ 0 w 39"/>
              <a:gd name="T3" fmla="*/ 2147483647 h 49"/>
              <a:gd name="T4" fmla="*/ 0 w 39"/>
              <a:gd name="T5" fmla="*/ 0 h 49"/>
              <a:gd name="T6" fmla="*/ 2147483647 w 39"/>
              <a:gd name="T7" fmla="*/ 2147483647 h 49"/>
              <a:gd name="T8" fmla="*/ 2147483647 w 39"/>
              <a:gd name="T9" fmla="*/ 2147483647 h 49"/>
              <a:gd name="T10" fmla="*/ 2147483647 w 39"/>
              <a:gd name="T11" fmla="*/ 2147483647 h 49"/>
              <a:gd name="T12" fmla="*/ 0 60000 65536"/>
              <a:gd name="T13" fmla="*/ 0 60000 65536"/>
              <a:gd name="T14" fmla="*/ 0 60000 65536"/>
              <a:gd name="T15" fmla="*/ 0 60000 65536"/>
              <a:gd name="T16" fmla="*/ 0 60000 65536"/>
              <a:gd name="T17" fmla="*/ 0 60000 65536"/>
              <a:gd name="T18" fmla="*/ 0 w 39"/>
              <a:gd name="T19" fmla="*/ 0 h 49"/>
              <a:gd name="T20" fmla="*/ 39 w 3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9" h="49">
                <a:moveTo>
                  <a:pt x="12" y="28"/>
                </a:moveTo>
                <a:lnTo>
                  <a:pt x="0" y="8"/>
                </a:lnTo>
                <a:lnTo>
                  <a:pt x="0" y="0"/>
                </a:lnTo>
                <a:lnTo>
                  <a:pt x="6" y="2"/>
                </a:lnTo>
                <a:lnTo>
                  <a:pt x="38" y="48"/>
                </a:lnTo>
                <a:lnTo>
                  <a:pt x="12" y="2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1" name="Freeform 384"/>
          <p:cNvSpPr>
            <a:spLocks noChangeAspect="1"/>
          </p:cNvSpPr>
          <p:nvPr/>
        </p:nvSpPr>
        <p:spPr bwMode="auto">
          <a:xfrm>
            <a:off x="9092719" y="4416520"/>
            <a:ext cx="11723" cy="30163"/>
          </a:xfrm>
          <a:custGeom>
            <a:avLst/>
            <a:gdLst>
              <a:gd name="T0" fmla="*/ 0 w 8"/>
              <a:gd name="T1" fmla="*/ 0 h 22"/>
              <a:gd name="T2" fmla="*/ 2147483647 w 8"/>
              <a:gd name="T3" fmla="*/ 2147483647 h 22"/>
              <a:gd name="T4" fmla="*/ 0 w 8"/>
              <a:gd name="T5" fmla="*/ 2147483647 h 22"/>
              <a:gd name="T6" fmla="*/ 0 w 8"/>
              <a:gd name="T7" fmla="*/ 0 h 22"/>
              <a:gd name="T8" fmla="*/ 0 60000 65536"/>
              <a:gd name="T9" fmla="*/ 0 60000 65536"/>
              <a:gd name="T10" fmla="*/ 0 60000 65536"/>
              <a:gd name="T11" fmla="*/ 0 60000 65536"/>
              <a:gd name="T12" fmla="*/ 0 w 8"/>
              <a:gd name="T13" fmla="*/ 0 h 22"/>
              <a:gd name="T14" fmla="*/ 8 w 8"/>
              <a:gd name="T15" fmla="*/ 22 h 22"/>
            </a:gdLst>
            <a:ahLst/>
            <a:cxnLst>
              <a:cxn ang="T8">
                <a:pos x="T0" y="T1"/>
              </a:cxn>
              <a:cxn ang="T9">
                <a:pos x="T2" y="T3"/>
              </a:cxn>
              <a:cxn ang="T10">
                <a:pos x="T4" y="T5"/>
              </a:cxn>
              <a:cxn ang="T11">
                <a:pos x="T6" y="T7"/>
              </a:cxn>
            </a:cxnLst>
            <a:rect l="T12" t="T13" r="T14" b="T15"/>
            <a:pathLst>
              <a:path w="8" h="22">
                <a:moveTo>
                  <a:pt x="0" y="0"/>
                </a:moveTo>
                <a:lnTo>
                  <a:pt x="7" y="19"/>
                </a:lnTo>
                <a:lnTo>
                  <a:pt x="0" y="21"/>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2" name="Freeform 385"/>
          <p:cNvSpPr>
            <a:spLocks noChangeAspect="1"/>
          </p:cNvSpPr>
          <p:nvPr/>
        </p:nvSpPr>
        <p:spPr bwMode="auto">
          <a:xfrm>
            <a:off x="9122019" y="4462463"/>
            <a:ext cx="5862" cy="6350"/>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0"/>
                </a:moveTo>
                <a:lnTo>
                  <a:pt x="3" y="4"/>
                </a:lnTo>
                <a:lnTo>
                  <a:pt x="0" y="3"/>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3" name="Freeform 386"/>
          <p:cNvSpPr>
            <a:spLocks noChangeAspect="1"/>
          </p:cNvSpPr>
          <p:nvPr/>
        </p:nvSpPr>
        <p:spPr bwMode="auto">
          <a:xfrm>
            <a:off x="9101504" y="4452938"/>
            <a:ext cx="11723" cy="23812"/>
          </a:xfrm>
          <a:custGeom>
            <a:avLst/>
            <a:gdLst>
              <a:gd name="T0" fmla="*/ 0 w 7"/>
              <a:gd name="T1" fmla="*/ 0 h 15"/>
              <a:gd name="T2" fmla="*/ 2147483647 w 7"/>
              <a:gd name="T3" fmla="*/ 2147483647 h 15"/>
              <a:gd name="T4" fmla="*/ 2147483647 w 7"/>
              <a:gd name="T5" fmla="*/ 2147483647 h 15"/>
              <a:gd name="T6" fmla="*/ 0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6" y="14"/>
                </a:lnTo>
                <a:lnTo>
                  <a:pt x="1" y="1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4" name="Freeform 387"/>
          <p:cNvSpPr>
            <a:spLocks noChangeAspect="1"/>
          </p:cNvSpPr>
          <p:nvPr/>
        </p:nvSpPr>
        <p:spPr bwMode="auto">
          <a:xfrm>
            <a:off x="9127881" y="5413470"/>
            <a:ext cx="16119" cy="9525"/>
          </a:xfrm>
          <a:custGeom>
            <a:avLst/>
            <a:gdLst>
              <a:gd name="T0" fmla="*/ 2147483647 w 10"/>
              <a:gd name="T1" fmla="*/ 0 h 7"/>
              <a:gd name="T2" fmla="*/ 0 w 10"/>
              <a:gd name="T3" fmla="*/ 2147483647 h 7"/>
              <a:gd name="T4" fmla="*/ 0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9" y="0"/>
                </a:moveTo>
                <a:lnTo>
                  <a:pt x="0" y="6"/>
                </a:lnTo>
                <a:lnTo>
                  <a:pt x="0" y="1"/>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5" name="Freeform 388"/>
          <p:cNvSpPr>
            <a:spLocks noChangeAspect="1"/>
          </p:cNvSpPr>
          <p:nvPr/>
        </p:nvSpPr>
        <p:spPr bwMode="auto">
          <a:xfrm>
            <a:off x="8976946" y="5078413"/>
            <a:ext cx="164123" cy="258762"/>
          </a:xfrm>
          <a:custGeom>
            <a:avLst/>
            <a:gdLst>
              <a:gd name="T0" fmla="*/ 2147483647 w 102"/>
              <a:gd name="T1" fmla="*/ 2147483647 h 176"/>
              <a:gd name="T2" fmla="*/ 2147483647 w 102"/>
              <a:gd name="T3" fmla="*/ 2147483647 h 176"/>
              <a:gd name="T4" fmla="*/ 2147483647 w 102"/>
              <a:gd name="T5" fmla="*/ 2147483647 h 176"/>
              <a:gd name="T6" fmla="*/ 2147483647 w 102"/>
              <a:gd name="T7" fmla="*/ 0 h 176"/>
              <a:gd name="T8" fmla="*/ 2147483647 w 102"/>
              <a:gd name="T9" fmla="*/ 2147483647 h 176"/>
              <a:gd name="T10" fmla="*/ 2147483647 w 102"/>
              <a:gd name="T11" fmla="*/ 2147483647 h 176"/>
              <a:gd name="T12" fmla="*/ 2147483647 w 102"/>
              <a:gd name="T13" fmla="*/ 2147483647 h 176"/>
              <a:gd name="T14" fmla="*/ 2147483647 w 102"/>
              <a:gd name="T15" fmla="*/ 2147483647 h 176"/>
              <a:gd name="T16" fmla="*/ 2147483647 w 102"/>
              <a:gd name="T17" fmla="*/ 2147483647 h 176"/>
              <a:gd name="T18" fmla="*/ 2147483647 w 102"/>
              <a:gd name="T19" fmla="*/ 2147483647 h 176"/>
              <a:gd name="T20" fmla="*/ 2147483647 w 102"/>
              <a:gd name="T21" fmla="*/ 2147483647 h 176"/>
              <a:gd name="T22" fmla="*/ 2147483647 w 102"/>
              <a:gd name="T23" fmla="*/ 2147483647 h 176"/>
              <a:gd name="T24" fmla="*/ 2147483647 w 102"/>
              <a:gd name="T25" fmla="*/ 2147483647 h 176"/>
              <a:gd name="T26" fmla="*/ 2147483647 w 102"/>
              <a:gd name="T27" fmla="*/ 2147483647 h 176"/>
              <a:gd name="T28" fmla="*/ 2147483647 w 102"/>
              <a:gd name="T29" fmla="*/ 2147483647 h 176"/>
              <a:gd name="T30" fmla="*/ 2147483647 w 102"/>
              <a:gd name="T31" fmla="*/ 2147483647 h 176"/>
              <a:gd name="T32" fmla="*/ 2147483647 w 102"/>
              <a:gd name="T33" fmla="*/ 2147483647 h 176"/>
              <a:gd name="T34" fmla="*/ 2147483647 w 102"/>
              <a:gd name="T35" fmla="*/ 2147483647 h 176"/>
              <a:gd name="T36" fmla="*/ 0 w 102"/>
              <a:gd name="T37" fmla="*/ 2147483647 h 176"/>
              <a:gd name="T38" fmla="*/ 2147483647 w 102"/>
              <a:gd name="T39" fmla="*/ 2147483647 h 176"/>
              <a:gd name="T40" fmla="*/ 2147483647 w 102"/>
              <a:gd name="T41" fmla="*/ 2147483647 h 176"/>
              <a:gd name="T42" fmla="*/ 2147483647 w 102"/>
              <a:gd name="T43" fmla="*/ 2147483647 h 176"/>
              <a:gd name="T44" fmla="*/ 2147483647 w 102"/>
              <a:gd name="T45" fmla="*/ 2147483647 h 176"/>
              <a:gd name="T46" fmla="*/ 2147483647 w 102"/>
              <a:gd name="T47" fmla="*/ 2147483647 h 176"/>
              <a:gd name="T48" fmla="*/ 2147483647 w 102"/>
              <a:gd name="T49" fmla="*/ 2147483647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76"/>
              <a:gd name="T77" fmla="*/ 102 w 102"/>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76">
                <a:moveTo>
                  <a:pt x="50" y="54"/>
                </a:moveTo>
                <a:lnTo>
                  <a:pt x="48" y="39"/>
                </a:lnTo>
                <a:lnTo>
                  <a:pt x="48" y="32"/>
                </a:lnTo>
                <a:lnTo>
                  <a:pt x="46" y="0"/>
                </a:lnTo>
                <a:lnTo>
                  <a:pt x="52" y="22"/>
                </a:lnTo>
                <a:lnTo>
                  <a:pt x="65" y="30"/>
                </a:lnTo>
                <a:lnTo>
                  <a:pt x="62" y="58"/>
                </a:lnTo>
                <a:lnTo>
                  <a:pt x="55" y="67"/>
                </a:lnTo>
                <a:lnTo>
                  <a:pt x="62" y="74"/>
                </a:lnTo>
                <a:lnTo>
                  <a:pt x="70" y="59"/>
                </a:lnTo>
                <a:lnTo>
                  <a:pt x="66" y="84"/>
                </a:lnTo>
                <a:lnTo>
                  <a:pt x="80" y="92"/>
                </a:lnTo>
                <a:lnTo>
                  <a:pt x="101" y="80"/>
                </a:lnTo>
                <a:lnTo>
                  <a:pt x="98" y="85"/>
                </a:lnTo>
                <a:lnTo>
                  <a:pt x="80" y="120"/>
                </a:lnTo>
                <a:lnTo>
                  <a:pt x="66" y="121"/>
                </a:lnTo>
                <a:lnTo>
                  <a:pt x="42" y="150"/>
                </a:lnTo>
                <a:lnTo>
                  <a:pt x="10" y="175"/>
                </a:lnTo>
                <a:lnTo>
                  <a:pt x="0" y="170"/>
                </a:lnTo>
                <a:lnTo>
                  <a:pt x="22" y="142"/>
                </a:lnTo>
                <a:lnTo>
                  <a:pt x="10" y="125"/>
                </a:lnTo>
                <a:lnTo>
                  <a:pt x="43" y="96"/>
                </a:lnTo>
                <a:lnTo>
                  <a:pt x="55" y="70"/>
                </a:lnTo>
                <a:lnTo>
                  <a:pt x="50" y="62"/>
                </a:lnTo>
                <a:lnTo>
                  <a:pt x="50" y="5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6" name="Freeform 389"/>
          <p:cNvSpPr>
            <a:spLocks noChangeAspect="1"/>
          </p:cNvSpPr>
          <p:nvPr/>
        </p:nvSpPr>
        <p:spPr bwMode="auto">
          <a:xfrm>
            <a:off x="8666332" y="5305520"/>
            <a:ext cx="303335" cy="200025"/>
          </a:xfrm>
          <a:custGeom>
            <a:avLst/>
            <a:gdLst>
              <a:gd name="T0" fmla="*/ 2147483647 w 190"/>
              <a:gd name="T1" fmla="*/ 2147483647 h 139"/>
              <a:gd name="T2" fmla="*/ 2147483647 w 190"/>
              <a:gd name="T3" fmla="*/ 2147483647 h 139"/>
              <a:gd name="T4" fmla="*/ 2147483647 w 190"/>
              <a:gd name="T5" fmla="*/ 2147483647 h 139"/>
              <a:gd name="T6" fmla="*/ 2147483647 w 190"/>
              <a:gd name="T7" fmla="*/ 2147483647 h 139"/>
              <a:gd name="T8" fmla="*/ 2147483647 w 190"/>
              <a:gd name="T9" fmla="*/ 2147483647 h 139"/>
              <a:gd name="T10" fmla="*/ 2147483647 w 190"/>
              <a:gd name="T11" fmla="*/ 2147483647 h 139"/>
              <a:gd name="T12" fmla="*/ 2147483647 w 190"/>
              <a:gd name="T13" fmla="*/ 2147483647 h 139"/>
              <a:gd name="T14" fmla="*/ 2147483647 w 190"/>
              <a:gd name="T15" fmla="*/ 2147483647 h 139"/>
              <a:gd name="T16" fmla="*/ 0 w 190"/>
              <a:gd name="T17" fmla="*/ 2147483647 h 139"/>
              <a:gd name="T18" fmla="*/ 2147483647 w 190"/>
              <a:gd name="T19" fmla="*/ 2147483647 h 139"/>
              <a:gd name="T20" fmla="*/ 2147483647 w 190"/>
              <a:gd name="T21" fmla="*/ 2147483647 h 139"/>
              <a:gd name="T22" fmla="*/ 2147483647 w 190"/>
              <a:gd name="T23" fmla="*/ 2147483647 h 139"/>
              <a:gd name="T24" fmla="*/ 2147483647 w 190"/>
              <a:gd name="T25" fmla="*/ 2147483647 h 139"/>
              <a:gd name="T26" fmla="*/ 2147483647 w 190"/>
              <a:gd name="T27" fmla="*/ 2147483647 h 139"/>
              <a:gd name="T28" fmla="*/ 2147483647 w 190"/>
              <a:gd name="T29" fmla="*/ 2147483647 h 139"/>
              <a:gd name="T30" fmla="*/ 2147483647 w 190"/>
              <a:gd name="T31" fmla="*/ 2147483647 h 139"/>
              <a:gd name="T32" fmla="*/ 2147483647 w 190"/>
              <a:gd name="T33" fmla="*/ 2147483647 h 139"/>
              <a:gd name="T34" fmla="*/ 2147483647 w 190"/>
              <a:gd name="T35" fmla="*/ 0 h 139"/>
              <a:gd name="T36" fmla="*/ 2147483647 w 190"/>
              <a:gd name="T37" fmla="*/ 2147483647 h 139"/>
              <a:gd name="T38" fmla="*/ 2147483647 w 190"/>
              <a:gd name="T39" fmla="*/ 2147483647 h 139"/>
              <a:gd name="T40" fmla="*/ 2147483647 w 190"/>
              <a:gd name="T41" fmla="*/ 214748364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139"/>
              <a:gd name="T65" fmla="*/ 190 w 190"/>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139">
                <a:moveTo>
                  <a:pt x="189" y="12"/>
                </a:moveTo>
                <a:lnTo>
                  <a:pt x="178" y="30"/>
                </a:lnTo>
                <a:lnTo>
                  <a:pt x="138" y="59"/>
                </a:lnTo>
                <a:lnTo>
                  <a:pt x="130" y="72"/>
                </a:lnTo>
                <a:lnTo>
                  <a:pt x="130" y="78"/>
                </a:lnTo>
                <a:lnTo>
                  <a:pt x="106" y="80"/>
                </a:lnTo>
                <a:lnTo>
                  <a:pt x="63" y="126"/>
                </a:lnTo>
                <a:lnTo>
                  <a:pt x="38" y="138"/>
                </a:lnTo>
                <a:lnTo>
                  <a:pt x="0" y="129"/>
                </a:lnTo>
                <a:lnTo>
                  <a:pt x="7" y="124"/>
                </a:lnTo>
                <a:lnTo>
                  <a:pt x="1" y="124"/>
                </a:lnTo>
                <a:lnTo>
                  <a:pt x="21" y="111"/>
                </a:lnTo>
                <a:lnTo>
                  <a:pt x="24" y="102"/>
                </a:lnTo>
                <a:lnTo>
                  <a:pt x="28" y="103"/>
                </a:lnTo>
                <a:lnTo>
                  <a:pt x="53" y="81"/>
                </a:lnTo>
                <a:lnTo>
                  <a:pt x="113" y="51"/>
                </a:lnTo>
                <a:lnTo>
                  <a:pt x="157" y="11"/>
                </a:lnTo>
                <a:lnTo>
                  <a:pt x="172" y="0"/>
                </a:lnTo>
                <a:lnTo>
                  <a:pt x="170" y="16"/>
                </a:lnTo>
                <a:lnTo>
                  <a:pt x="185" y="9"/>
                </a:lnTo>
                <a:lnTo>
                  <a:pt x="189"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7" name="Freeform 390"/>
          <p:cNvSpPr>
            <a:spLocks noChangeAspect="1"/>
          </p:cNvSpPr>
          <p:nvPr/>
        </p:nvSpPr>
        <p:spPr bwMode="auto">
          <a:xfrm>
            <a:off x="8698570" y="5510308"/>
            <a:ext cx="27843" cy="20637"/>
          </a:xfrm>
          <a:custGeom>
            <a:avLst/>
            <a:gdLst>
              <a:gd name="T0" fmla="*/ 2147483647 w 17"/>
              <a:gd name="T1" fmla="*/ 0 h 14"/>
              <a:gd name="T2" fmla="*/ 2147483647 w 17"/>
              <a:gd name="T3" fmla="*/ 2147483647 h 14"/>
              <a:gd name="T4" fmla="*/ 0 w 17"/>
              <a:gd name="T5" fmla="*/ 2147483647 h 14"/>
              <a:gd name="T6" fmla="*/ 2147483647 w 17"/>
              <a:gd name="T7" fmla="*/ 0 h 14"/>
              <a:gd name="T8" fmla="*/ 0 60000 65536"/>
              <a:gd name="T9" fmla="*/ 0 60000 65536"/>
              <a:gd name="T10" fmla="*/ 0 60000 65536"/>
              <a:gd name="T11" fmla="*/ 0 60000 65536"/>
              <a:gd name="T12" fmla="*/ 0 w 17"/>
              <a:gd name="T13" fmla="*/ 0 h 14"/>
              <a:gd name="T14" fmla="*/ 17 w 17"/>
              <a:gd name="T15" fmla="*/ 14 h 14"/>
            </a:gdLst>
            <a:ahLst/>
            <a:cxnLst>
              <a:cxn ang="T8">
                <a:pos x="T0" y="T1"/>
              </a:cxn>
              <a:cxn ang="T9">
                <a:pos x="T2" y="T3"/>
              </a:cxn>
              <a:cxn ang="T10">
                <a:pos x="T4" y="T5"/>
              </a:cxn>
              <a:cxn ang="T11">
                <a:pos x="T6" y="T7"/>
              </a:cxn>
            </a:cxnLst>
            <a:rect l="T12" t="T13" r="T14" b="T15"/>
            <a:pathLst>
              <a:path w="17" h="14">
                <a:moveTo>
                  <a:pt x="16" y="0"/>
                </a:moveTo>
                <a:lnTo>
                  <a:pt x="13" y="9"/>
                </a:lnTo>
                <a:lnTo>
                  <a:pt x="0" y="13"/>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8" name="Freeform 393"/>
          <p:cNvSpPr>
            <a:spLocks noChangeAspect="1"/>
          </p:cNvSpPr>
          <p:nvPr/>
        </p:nvSpPr>
        <p:spPr bwMode="auto">
          <a:xfrm>
            <a:off x="8806961" y="4094164"/>
            <a:ext cx="30774" cy="46037"/>
          </a:xfrm>
          <a:custGeom>
            <a:avLst/>
            <a:gdLst>
              <a:gd name="T0" fmla="*/ 0 w 19"/>
              <a:gd name="T1" fmla="*/ 0 h 31"/>
              <a:gd name="T2" fmla="*/ 2147483647 w 19"/>
              <a:gd name="T3" fmla="*/ 2147483647 h 31"/>
              <a:gd name="T4" fmla="*/ 2147483647 w 19"/>
              <a:gd name="T5" fmla="*/ 2147483647 h 31"/>
              <a:gd name="T6" fmla="*/ 0 w 19"/>
              <a:gd name="T7" fmla="*/ 0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0" y="0"/>
                </a:moveTo>
                <a:lnTo>
                  <a:pt x="18" y="30"/>
                </a:lnTo>
                <a:lnTo>
                  <a:pt x="8" y="2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39" name="Freeform 396"/>
          <p:cNvSpPr>
            <a:spLocks noChangeAspect="1"/>
          </p:cNvSpPr>
          <p:nvPr/>
        </p:nvSpPr>
        <p:spPr bwMode="auto">
          <a:xfrm>
            <a:off x="7773867" y="3517900"/>
            <a:ext cx="57150" cy="103188"/>
          </a:xfrm>
          <a:custGeom>
            <a:avLst/>
            <a:gdLst>
              <a:gd name="T0" fmla="*/ 2147483647 w 37"/>
              <a:gd name="T1" fmla="*/ 0 h 69"/>
              <a:gd name="T2" fmla="*/ 2147483647 w 37"/>
              <a:gd name="T3" fmla="*/ 2147483647 h 69"/>
              <a:gd name="T4" fmla="*/ 0 w 37"/>
              <a:gd name="T5" fmla="*/ 2147483647 h 69"/>
              <a:gd name="T6" fmla="*/ 2147483647 w 37"/>
              <a:gd name="T7" fmla="*/ 2147483647 h 69"/>
              <a:gd name="T8" fmla="*/ 2147483647 w 37"/>
              <a:gd name="T9" fmla="*/ 0 h 69"/>
              <a:gd name="T10" fmla="*/ 0 60000 65536"/>
              <a:gd name="T11" fmla="*/ 0 60000 65536"/>
              <a:gd name="T12" fmla="*/ 0 60000 65536"/>
              <a:gd name="T13" fmla="*/ 0 60000 65536"/>
              <a:gd name="T14" fmla="*/ 0 60000 65536"/>
              <a:gd name="T15" fmla="*/ 0 w 37"/>
              <a:gd name="T16" fmla="*/ 0 h 69"/>
              <a:gd name="T17" fmla="*/ 37 w 37"/>
              <a:gd name="T18" fmla="*/ 69 h 69"/>
            </a:gdLst>
            <a:ahLst/>
            <a:cxnLst>
              <a:cxn ang="T10">
                <a:pos x="T0" y="T1"/>
              </a:cxn>
              <a:cxn ang="T11">
                <a:pos x="T2" y="T3"/>
              </a:cxn>
              <a:cxn ang="T12">
                <a:pos x="T4" y="T5"/>
              </a:cxn>
              <a:cxn ang="T13">
                <a:pos x="T6" y="T7"/>
              </a:cxn>
              <a:cxn ang="T14">
                <a:pos x="T8" y="T9"/>
              </a:cxn>
            </a:cxnLst>
            <a:rect l="T15" t="T16" r="T17" b="T18"/>
            <a:pathLst>
              <a:path w="37" h="69">
                <a:moveTo>
                  <a:pt x="33" y="0"/>
                </a:moveTo>
                <a:lnTo>
                  <a:pt x="36" y="21"/>
                </a:lnTo>
                <a:lnTo>
                  <a:pt x="0" y="68"/>
                </a:lnTo>
                <a:lnTo>
                  <a:pt x="30" y="21"/>
                </a:lnTo>
                <a:lnTo>
                  <a:pt x="3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0" name="Freeform 405"/>
          <p:cNvSpPr>
            <a:spLocks noChangeAspect="1"/>
          </p:cNvSpPr>
          <p:nvPr/>
        </p:nvSpPr>
        <p:spPr bwMode="auto">
          <a:xfrm>
            <a:off x="7957038" y="3270345"/>
            <a:ext cx="128954" cy="207963"/>
          </a:xfrm>
          <a:custGeom>
            <a:avLst/>
            <a:gdLst>
              <a:gd name="T0" fmla="*/ 2147483647 w 82"/>
              <a:gd name="T1" fmla="*/ 2147483647 h 142"/>
              <a:gd name="T2" fmla="*/ 2147483647 w 82"/>
              <a:gd name="T3" fmla="*/ 2147483647 h 142"/>
              <a:gd name="T4" fmla="*/ 2147483647 w 82"/>
              <a:gd name="T5" fmla="*/ 2147483647 h 142"/>
              <a:gd name="T6" fmla="*/ 2147483647 w 82"/>
              <a:gd name="T7" fmla="*/ 2147483647 h 142"/>
              <a:gd name="T8" fmla="*/ 2147483647 w 82"/>
              <a:gd name="T9" fmla="*/ 2147483647 h 142"/>
              <a:gd name="T10" fmla="*/ 2147483647 w 82"/>
              <a:gd name="T11" fmla="*/ 2147483647 h 142"/>
              <a:gd name="T12" fmla="*/ 2147483647 w 82"/>
              <a:gd name="T13" fmla="*/ 2147483647 h 142"/>
              <a:gd name="T14" fmla="*/ 2147483647 w 82"/>
              <a:gd name="T15" fmla="*/ 2147483647 h 142"/>
              <a:gd name="T16" fmla="*/ 2147483647 w 82"/>
              <a:gd name="T17" fmla="*/ 2147483647 h 142"/>
              <a:gd name="T18" fmla="*/ 2147483647 w 82"/>
              <a:gd name="T19" fmla="*/ 2147483647 h 142"/>
              <a:gd name="T20" fmla="*/ 2147483647 w 82"/>
              <a:gd name="T21" fmla="*/ 2147483647 h 142"/>
              <a:gd name="T22" fmla="*/ 2147483647 w 82"/>
              <a:gd name="T23" fmla="*/ 2147483647 h 142"/>
              <a:gd name="T24" fmla="*/ 2147483647 w 82"/>
              <a:gd name="T25" fmla="*/ 2147483647 h 142"/>
              <a:gd name="T26" fmla="*/ 2147483647 w 82"/>
              <a:gd name="T27" fmla="*/ 2147483647 h 142"/>
              <a:gd name="T28" fmla="*/ 2147483647 w 82"/>
              <a:gd name="T29" fmla="*/ 2147483647 h 142"/>
              <a:gd name="T30" fmla="*/ 2147483647 w 82"/>
              <a:gd name="T31" fmla="*/ 2147483647 h 142"/>
              <a:gd name="T32" fmla="*/ 2147483647 w 82"/>
              <a:gd name="T33" fmla="*/ 2147483647 h 142"/>
              <a:gd name="T34" fmla="*/ 2147483647 w 82"/>
              <a:gd name="T35" fmla="*/ 2147483647 h 142"/>
              <a:gd name="T36" fmla="*/ 2147483647 w 82"/>
              <a:gd name="T37" fmla="*/ 2147483647 h 142"/>
              <a:gd name="T38" fmla="*/ 2147483647 w 82"/>
              <a:gd name="T39" fmla="*/ 2147483647 h 142"/>
              <a:gd name="T40" fmla="*/ 2147483647 w 82"/>
              <a:gd name="T41" fmla="*/ 2147483647 h 142"/>
              <a:gd name="T42" fmla="*/ 0 w 82"/>
              <a:gd name="T43" fmla="*/ 2147483647 h 142"/>
              <a:gd name="T44" fmla="*/ 2147483647 w 82"/>
              <a:gd name="T45" fmla="*/ 2147483647 h 142"/>
              <a:gd name="T46" fmla="*/ 2147483647 w 82"/>
              <a:gd name="T47" fmla="*/ 0 h 142"/>
              <a:gd name="T48" fmla="*/ 2147483647 w 82"/>
              <a:gd name="T49" fmla="*/ 2147483647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42"/>
              <a:gd name="T77" fmla="*/ 82 w 82"/>
              <a:gd name="T78" fmla="*/ 142 h 1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42">
                <a:moveTo>
                  <a:pt x="35" y="2"/>
                </a:moveTo>
                <a:lnTo>
                  <a:pt x="36" y="24"/>
                </a:lnTo>
                <a:lnTo>
                  <a:pt x="43" y="36"/>
                </a:lnTo>
                <a:lnTo>
                  <a:pt x="30" y="75"/>
                </a:lnTo>
                <a:lnTo>
                  <a:pt x="35" y="95"/>
                </a:lnTo>
                <a:lnTo>
                  <a:pt x="43" y="108"/>
                </a:lnTo>
                <a:lnTo>
                  <a:pt x="54" y="98"/>
                </a:lnTo>
                <a:lnTo>
                  <a:pt x="63" y="113"/>
                </a:lnTo>
                <a:lnTo>
                  <a:pt x="64" y="105"/>
                </a:lnTo>
                <a:lnTo>
                  <a:pt x="74" y="110"/>
                </a:lnTo>
                <a:lnTo>
                  <a:pt x="71" y="117"/>
                </a:lnTo>
                <a:lnTo>
                  <a:pt x="81" y="131"/>
                </a:lnTo>
                <a:lnTo>
                  <a:pt x="80" y="141"/>
                </a:lnTo>
                <a:lnTo>
                  <a:pt x="54" y="109"/>
                </a:lnTo>
                <a:lnTo>
                  <a:pt x="56" y="125"/>
                </a:lnTo>
                <a:lnTo>
                  <a:pt x="42" y="109"/>
                </a:lnTo>
                <a:lnTo>
                  <a:pt x="22" y="110"/>
                </a:lnTo>
                <a:lnTo>
                  <a:pt x="23" y="91"/>
                </a:lnTo>
                <a:lnTo>
                  <a:pt x="17" y="90"/>
                </a:lnTo>
                <a:lnTo>
                  <a:pt x="17" y="97"/>
                </a:lnTo>
                <a:lnTo>
                  <a:pt x="8" y="81"/>
                </a:lnTo>
                <a:lnTo>
                  <a:pt x="0" y="54"/>
                </a:lnTo>
                <a:lnTo>
                  <a:pt x="9" y="56"/>
                </a:lnTo>
                <a:lnTo>
                  <a:pt x="7" y="0"/>
                </a:lnTo>
                <a:lnTo>
                  <a:pt x="35"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1" name="Freeform 407"/>
          <p:cNvSpPr>
            <a:spLocks noChangeAspect="1"/>
          </p:cNvSpPr>
          <p:nvPr/>
        </p:nvSpPr>
        <p:spPr bwMode="auto">
          <a:xfrm>
            <a:off x="5285649" y="1879600"/>
            <a:ext cx="109903" cy="65088"/>
          </a:xfrm>
          <a:custGeom>
            <a:avLst/>
            <a:gdLst>
              <a:gd name="T0" fmla="*/ 2147483647 w 69"/>
              <a:gd name="T1" fmla="*/ 2147483647 h 45"/>
              <a:gd name="T2" fmla="*/ 2147483647 w 69"/>
              <a:gd name="T3" fmla="*/ 2147483647 h 45"/>
              <a:gd name="T4" fmla="*/ 2147483647 w 69"/>
              <a:gd name="T5" fmla="*/ 2147483647 h 45"/>
              <a:gd name="T6" fmla="*/ 2147483647 w 69"/>
              <a:gd name="T7" fmla="*/ 2147483647 h 45"/>
              <a:gd name="T8" fmla="*/ 2147483647 w 69"/>
              <a:gd name="T9" fmla="*/ 2147483647 h 45"/>
              <a:gd name="T10" fmla="*/ 2147483647 w 69"/>
              <a:gd name="T11" fmla="*/ 2147483647 h 45"/>
              <a:gd name="T12" fmla="*/ 2147483647 w 69"/>
              <a:gd name="T13" fmla="*/ 2147483647 h 45"/>
              <a:gd name="T14" fmla="*/ 2147483647 w 69"/>
              <a:gd name="T15" fmla="*/ 0 h 45"/>
              <a:gd name="T16" fmla="*/ 2147483647 w 69"/>
              <a:gd name="T17" fmla="*/ 2147483647 h 45"/>
              <a:gd name="T18" fmla="*/ 2147483647 w 69"/>
              <a:gd name="T19" fmla="*/ 2147483647 h 45"/>
              <a:gd name="T20" fmla="*/ 2147483647 w 69"/>
              <a:gd name="T21" fmla="*/ 2147483647 h 45"/>
              <a:gd name="T22" fmla="*/ 0 w 69"/>
              <a:gd name="T23" fmla="*/ 2147483647 h 45"/>
              <a:gd name="T24" fmla="*/ 2147483647 w 69"/>
              <a:gd name="T25" fmla="*/ 2147483647 h 45"/>
              <a:gd name="T26" fmla="*/ 2147483647 w 69"/>
              <a:gd name="T27" fmla="*/ 2147483647 h 45"/>
              <a:gd name="T28" fmla="*/ 2147483647 w 69"/>
              <a:gd name="T29" fmla="*/ 2147483647 h 45"/>
              <a:gd name="T30" fmla="*/ 2147483647 w 69"/>
              <a:gd name="T31" fmla="*/ 2147483647 h 45"/>
              <a:gd name="T32" fmla="*/ 2147483647 w 69"/>
              <a:gd name="T33" fmla="*/ 2147483647 h 45"/>
              <a:gd name="T34" fmla="*/ 2147483647 w 69"/>
              <a:gd name="T35" fmla="*/ 2147483647 h 45"/>
              <a:gd name="T36" fmla="*/ 2147483647 w 69"/>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45"/>
              <a:gd name="T59" fmla="*/ 69 w 6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45">
                <a:moveTo>
                  <a:pt x="59" y="43"/>
                </a:moveTo>
                <a:lnTo>
                  <a:pt x="64" y="38"/>
                </a:lnTo>
                <a:lnTo>
                  <a:pt x="63" y="34"/>
                </a:lnTo>
                <a:lnTo>
                  <a:pt x="55" y="27"/>
                </a:lnTo>
                <a:lnTo>
                  <a:pt x="51" y="18"/>
                </a:lnTo>
                <a:lnTo>
                  <a:pt x="62" y="13"/>
                </a:lnTo>
                <a:lnTo>
                  <a:pt x="67" y="6"/>
                </a:lnTo>
                <a:lnTo>
                  <a:pt x="68" y="0"/>
                </a:lnTo>
                <a:lnTo>
                  <a:pt x="63" y="1"/>
                </a:lnTo>
                <a:lnTo>
                  <a:pt x="59" y="9"/>
                </a:lnTo>
                <a:lnTo>
                  <a:pt x="29" y="2"/>
                </a:lnTo>
                <a:lnTo>
                  <a:pt x="0" y="13"/>
                </a:lnTo>
                <a:lnTo>
                  <a:pt x="3" y="30"/>
                </a:lnTo>
                <a:lnTo>
                  <a:pt x="14" y="30"/>
                </a:lnTo>
                <a:lnTo>
                  <a:pt x="14" y="36"/>
                </a:lnTo>
                <a:lnTo>
                  <a:pt x="28" y="34"/>
                </a:lnTo>
                <a:lnTo>
                  <a:pt x="40" y="40"/>
                </a:lnTo>
                <a:lnTo>
                  <a:pt x="47" y="44"/>
                </a:lnTo>
                <a:lnTo>
                  <a:pt x="59" y="4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2" name="Freeform 408"/>
          <p:cNvSpPr>
            <a:spLocks noChangeAspect="1"/>
          </p:cNvSpPr>
          <p:nvPr/>
        </p:nvSpPr>
        <p:spPr bwMode="auto">
          <a:xfrm>
            <a:off x="5234356" y="1928813"/>
            <a:ext cx="169985" cy="80962"/>
          </a:xfrm>
          <a:custGeom>
            <a:avLst/>
            <a:gdLst>
              <a:gd name="T0" fmla="*/ 2147483647 w 108"/>
              <a:gd name="T1" fmla="*/ 2147483647 h 54"/>
              <a:gd name="T2" fmla="*/ 2147483647 w 108"/>
              <a:gd name="T3" fmla="*/ 2147483647 h 54"/>
              <a:gd name="T4" fmla="*/ 2147483647 w 108"/>
              <a:gd name="T5" fmla="*/ 2147483647 h 54"/>
              <a:gd name="T6" fmla="*/ 2147483647 w 108"/>
              <a:gd name="T7" fmla="*/ 2147483647 h 54"/>
              <a:gd name="T8" fmla="*/ 2147483647 w 108"/>
              <a:gd name="T9" fmla="*/ 2147483647 h 54"/>
              <a:gd name="T10" fmla="*/ 2147483647 w 108"/>
              <a:gd name="T11" fmla="*/ 2147483647 h 54"/>
              <a:gd name="T12" fmla="*/ 2147483647 w 108"/>
              <a:gd name="T13" fmla="*/ 2147483647 h 54"/>
              <a:gd name="T14" fmla="*/ 2147483647 w 108"/>
              <a:gd name="T15" fmla="*/ 2147483647 h 54"/>
              <a:gd name="T16" fmla="*/ 0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0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2147483647 w 108"/>
              <a:gd name="T39" fmla="*/ 2147483647 h 54"/>
              <a:gd name="T40" fmla="*/ 2147483647 w 108"/>
              <a:gd name="T41" fmla="*/ 2147483647 h 54"/>
              <a:gd name="T42" fmla="*/ 2147483647 w 108"/>
              <a:gd name="T43" fmla="*/ 2147483647 h 54"/>
              <a:gd name="T44" fmla="*/ 2147483647 w 108"/>
              <a:gd name="T45" fmla="*/ 2147483647 h 54"/>
              <a:gd name="T46" fmla="*/ 2147483647 w 108"/>
              <a:gd name="T47" fmla="*/ 2147483647 h 54"/>
              <a:gd name="T48" fmla="*/ 2147483647 w 108"/>
              <a:gd name="T49" fmla="*/ 2147483647 h 54"/>
              <a:gd name="T50" fmla="*/ 2147483647 w 108"/>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54"/>
              <a:gd name="T80" fmla="*/ 108 w 10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54">
                <a:moveTo>
                  <a:pt x="87" y="53"/>
                </a:moveTo>
                <a:lnTo>
                  <a:pt x="69" y="42"/>
                </a:lnTo>
                <a:lnTo>
                  <a:pt x="61" y="41"/>
                </a:lnTo>
                <a:lnTo>
                  <a:pt x="58" y="35"/>
                </a:lnTo>
                <a:lnTo>
                  <a:pt x="49" y="40"/>
                </a:lnTo>
                <a:lnTo>
                  <a:pt x="40" y="36"/>
                </a:lnTo>
                <a:lnTo>
                  <a:pt x="18" y="36"/>
                </a:lnTo>
                <a:lnTo>
                  <a:pt x="2" y="43"/>
                </a:lnTo>
                <a:lnTo>
                  <a:pt x="0" y="32"/>
                </a:lnTo>
                <a:lnTo>
                  <a:pt x="9" y="13"/>
                </a:lnTo>
                <a:lnTo>
                  <a:pt x="21" y="10"/>
                </a:lnTo>
                <a:lnTo>
                  <a:pt x="45" y="28"/>
                </a:lnTo>
                <a:lnTo>
                  <a:pt x="47" y="2"/>
                </a:lnTo>
                <a:lnTo>
                  <a:pt x="59" y="0"/>
                </a:lnTo>
                <a:lnTo>
                  <a:pt x="71" y="4"/>
                </a:lnTo>
                <a:lnTo>
                  <a:pt x="79" y="10"/>
                </a:lnTo>
                <a:lnTo>
                  <a:pt x="91" y="9"/>
                </a:lnTo>
                <a:lnTo>
                  <a:pt x="98" y="16"/>
                </a:lnTo>
                <a:lnTo>
                  <a:pt x="96" y="24"/>
                </a:lnTo>
                <a:lnTo>
                  <a:pt x="100" y="25"/>
                </a:lnTo>
                <a:lnTo>
                  <a:pt x="104" y="34"/>
                </a:lnTo>
                <a:lnTo>
                  <a:pt x="107" y="43"/>
                </a:lnTo>
                <a:lnTo>
                  <a:pt x="102" y="42"/>
                </a:lnTo>
                <a:lnTo>
                  <a:pt x="97" y="51"/>
                </a:lnTo>
                <a:lnTo>
                  <a:pt x="91" y="50"/>
                </a:lnTo>
                <a:lnTo>
                  <a:pt x="87" y="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3" name="Freeform 409"/>
          <p:cNvSpPr>
            <a:spLocks noChangeAspect="1"/>
          </p:cNvSpPr>
          <p:nvPr/>
        </p:nvSpPr>
        <p:spPr bwMode="auto">
          <a:xfrm>
            <a:off x="5206512" y="2009775"/>
            <a:ext cx="74734" cy="44450"/>
          </a:xfrm>
          <a:custGeom>
            <a:avLst/>
            <a:gdLst>
              <a:gd name="T0" fmla="*/ 2147483647 w 47"/>
              <a:gd name="T1" fmla="*/ 2147483647 h 30"/>
              <a:gd name="T2" fmla="*/ 0 w 47"/>
              <a:gd name="T3" fmla="*/ 2147483647 h 30"/>
              <a:gd name="T4" fmla="*/ 2147483647 w 47"/>
              <a:gd name="T5" fmla="*/ 0 h 30"/>
              <a:gd name="T6" fmla="*/ 2147483647 w 47"/>
              <a:gd name="T7" fmla="*/ 2147483647 h 30"/>
              <a:gd name="T8" fmla="*/ 2147483647 w 47"/>
              <a:gd name="T9" fmla="*/ 2147483647 h 30"/>
              <a:gd name="T10" fmla="*/ 2147483647 w 47"/>
              <a:gd name="T11" fmla="*/ 2147483647 h 30"/>
              <a:gd name="T12" fmla="*/ 2147483647 w 47"/>
              <a:gd name="T13" fmla="*/ 2147483647 h 30"/>
              <a:gd name="T14" fmla="*/ 2147483647 w 47"/>
              <a:gd name="T15" fmla="*/ 2147483647 h 30"/>
              <a:gd name="T16" fmla="*/ 2147483647 w 47"/>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30"/>
              <a:gd name="T29" fmla="*/ 47 w 4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30">
                <a:moveTo>
                  <a:pt x="45" y="29"/>
                </a:moveTo>
                <a:lnTo>
                  <a:pt x="0" y="28"/>
                </a:lnTo>
                <a:lnTo>
                  <a:pt x="15" y="0"/>
                </a:lnTo>
                <a:lnTo>
                  <a:pt x="14" y="15"/>
                </a:lnTo>
                <a:lnTo>
                  <a:pt x="22" y="18"/>
                </a:lnTo>
                <a:lnTo>
                  <a:pt x="21" y="6"/>
                </a:lnTo>
                <a:lnTo>
                  <a:pt x="43" y="11"/>
                </a:lnTo>
                <a:lnTo>
                  <a:pt x="46" y="16"/>
                </a:lnTo>
                <a:lnTo>
                  <a:pt x="45" y="2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4" name="Freeform 410"/>
          <p:cNvSpPr>
            <a:spLocks noChangeAspect="1"/>
          </p:cNvSpPr>
          <p:nvPr/>
        </p:nvSpPr>
        <p:spPr bwMode="auto">
          <a:xfrm>
            <a:off x="5235820" y="1981200"/>
            <a:ext cx="136280" cy="84138"/>
          </a:xfrm>
          <a:custGeom>
            <a:avLst/>
            <a:gdLst>
              <a:gd name="T0" fmla="*/ 2147483647 w 86"/>
              <a:gd name="T1" fmla="*/ 2147483647 h 58"/>
              <a:gd name="T2" fmla="*/ 2147483647 w 86"/>
              <a:gd name="T3" fmla="*/ 2147483647 h 58"/>
              <a:gd name="T4" fmla="*/ 2147483647 w 86"/>
              <a:gd name="T5" fmla="*/ 2147483647 h 58"/>
              <a:gd name="T6" fmla="*/ 2147483647 w 86"/>
              <a:gd name="T7" fmla="*/ 2147483647 h 58"/>
              <a:gd name="T8" fmla="*/ 2147483647 w 86"/>
              <a:gd name="T9" fmla="*/ 2147483647 h 58"/>
              <a:gd name="T10" fmla="*/ 2147483647 w 86"/>
              <a:gd name="T11" fmla="*/ 2147483647 h 58"/>
              <a:gd name="T12" fmla="*/ 2147483647 w 86"/>
              <a:gd name="T13" fmla="*/ 2147483647 h 58"/>
              <a:gd name="T14" fmla="*/ 2147483647 w 86"/>
              <a:gd name="T15" fmla="*/ 2147483647 h 58"/>
              <a:gd name="T16" fmla="*/ 2147483647 w 86"/>
              <a:gd name="T17" fmla="*/ 2147483647 h 58"/>
              <a:gd name="T18" fmla="*/ 2147483647 w 86"/>
              <a:gd name="T19" fmla="*/ 2147483647 h 58"/>
              <a:gd name="T20" fmla="*/ 2147483647 w 86"/>
              <a:gd name="T21" fmla="*/ 2147483647 h 58"/>
              <a:gd name="T22" fmla="*/ 2147483647 w 86"/>
              <a:gd name="T23" fmla="*/ 2147483647 h 58"/>
              <a:gd name="T24" fmla="*/ 2147483647 w 86"/>
              <a:gd name="T25" fmla="*/ 2147483647 h 58"/>
              <a:gd name="T26" fmla="*/ 2147483647 w 86"/>
              <a:gd name="T27" fmla="*/ 2147483647 h 58"/>
              <a:gd name="T28" fmla="*/ 2147483647 w 86"/>
              <a:gd name="T29" fmla="*/ 2147483647 h 58"/>
              <a:gd name="T30" fmla="*/ 2147483647 w 86"/>
              <a:gd name="T31" fmla="*/ 2147483647 h 58"/>
              <a:gd name="T32" fmla="*/ 0 w 86"/>
              <a:gd name="T33" fmla="*/ 2147483647 h 58"/>
              <a:gd name="T34" fmla="*/ 2147483647 w 86"/>
              <a:gd name="T35" fmla="*/ 2147483647 h 58"/>
              <a:gd name="T36" fmla="*/ 2147483647 w 86"/>
              <a:gd name="T37" fmla="*/ 2147483647 h 58"/>
              <a:gd name="T38" fmla="*/ 2147483647 w 86"/>
              <a:gd name="T39" fmla="*/ 2147483647 h 58"/>
              <a:gd name="T40" fmla="*/ 2147483647 w 86"/>
              <a:gd name="T41" fmla="*/ 0 h 58"/>
              <a:gd name="T42" fmla="*/ 2147483647 w 86"/>
              <a:gd name="T43" fmla="*/ 2147483647 h 58"/>
              <a:gd name="T44" fmla="*/ 2147483647 w 86"/>
              <a:gd name="T45" fmla="*/ 2147483647 h 58"/>
              <a:gd name="T46" fmla="*/ 2147483647 w 86"/>
              <a:gd name="T47" fmla="*/ 2147483647 h 58"/>
              <a:gd name="T48" fmla="*/ 2147483647 w 86"/>
              <a:gd name="T49" fmla="*/ 214748364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58"/>
              <a:gd name="T77" fmla="*/ 86 w 86"/>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58">
                <a:moveTo>
                  <a:pt x="84" y="19"/>
                </a:moveTo>
                <a:lnTo>
                  <a:pt x="81" y="21"/>
                </a:lnTo>
                <a:lnTo>
                  <a:pt x="81" y="24"/>
                </a:lnTo>
                <a:lnTo>
                  <a:pt x="85" y="25"/>
                </a:lnTo>
                <a:lnTo>
                  <a:pt x="83" y="31"/>
                </a:lnTo>
                <a:lnTo>
                  <a:pt x="73" y="33"/>
                </a:lnTo>
                <a:lnTo>
                  <a:pt x="70" y="46"/>
                </a:lnTo>
                <a:lnTo>
                  <a:pt x="73" y="50"/>
                </a:lnTo>
                <a:lnTo>
                  <a:pt x="66" y="48"/>
                </a:lnTo>
                <a:lnTo>
                  <a:pt x="59" y="53"/>
                </a:lnTo>
                <a:lnTo>
                  <a:pt x="59" y="56"/>
                </a:lnTo>
                <a:lnTo>
                  <a:pt x="38" y="57"/>
                </a:lnTo>
                <a:lnTo>
                  <a:pt x="27" y="49"/>
                </a:lnTo>
                <a:lnTo>
                  <a:pt x="28" y="36"/>
                </a:lnTo>
                <a:lnTo>
                  <a:pt x="26" y="32"/>
                </a:lnTo>
                <a:lnTo>
                  <a:pt x="2" y="26"/>
                </a:lnTo>
                <a:lnTo>
                  <a:pt x="0" y="9"/>
                </a:lnTo>
                <a:lnTo>
                  <a:pt x="16" y="1"/>
                </a:lnTo>
                <a:lnTo>
                  <a:pt x="38" y="1"/>
                </a:lnTo>
                <a:lnTo>
                  <a:pt x="47" y="4"/>
                </a:lnTo>
                <a:lnTo>
                  <a:pt x="56" y="0"/>
                </a:lnTo>
                <a:lnTo>
                  <a:pt x="59" y="7"/>
                </a:lnTo>
                <a:lnTo>
                  <a:pt x="67" y="8"/>
                </a:lnTo>
                <a:lnTo>
                  <a:pt x="85" y="19"/>
                </a:lnTo>
                <a:lnTo>
                  <a:pt x="84"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5" name="Freeform 411"/>
          <p:cNvSpPr>
            <a:spLocks noChangeAspect="1"/>
          </p:cNvSpPr>
          <p:nvPr/>
        </p:nvSpPr>
        <p:spPr bwMode="auto">
          <a:xfrm>
            <a:off x="5291521" y="1989138"/>
            <a:ext cx="225669" cy="157162"/>
          </a:xfrm>
          <a:custGeom>
            <a:avLst/>
            <a:gdLst>
              <a:gd name="T0" fmla="*/ 2147483647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0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0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107"/>
              <a:gd name="T155" fmla="*/ 141 w 141"/>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107">
                <a:moveTo>
                  <a:pt x="129" y="89"/>
                </a:moveTo>
                <a:lnTo>
                  <a:pt x="119" y="67"/>
                </a:lnTo>
                <a:lnTo>
                  <a:pt x="123" y="63"/>
                </a:lnTo>
                <a:lnTo>
                  <a:pt x="132" y="66"/>
                </a:lnTo>
                <a:lnTo>
                  <a:pt x="140" y="59"/>
                </a:lnTo>
                <a:lnTo>
                  <a:pt x="139" y="57"/>
                </a:lnTo>
                <a:lnTo>
                  <a:pt x="132" y="50"/>
                </a:lnTo>
                <a:lnTo>
                  <a:pt x="126" y="51"/>
                </a:lnTo>
                <a:lnTo>
                  <a:pt x="124" y="45"/>
                </a:lnTo>
                <a:lnTo>
                  <a:pt x="119" y="42"/>
                </a:lnTo>
                <a:lnTo>
                  <a:pt x="110" y="28"/>
                </a:lnTo>
                <a:lnTo>
                  <a:pt x="111" y="22"/>
                </a:lnTo>
                <a:lnTo>
                  <a:pt x="108" y="12"/>
                </a:lnTo>
                <a:lnTo>
                  <a:pt x="98" y="5"/>
                </a:lnTo>
                <a:lnTo>
                  <a:pt x="87" y="10"/>
                </a:lnTo>
                <a:lnTo>
                  <a:pt x="87" y="4"/>
                </a:lnTo>
                <a:lnTo>
                  <a:pt x="83" y="2"/>
                </a:lnTo>
                <a:lnTo>
                  <a:pt x="70" y="1"/>
                </a:lnTo>
                <a:lnTo>
                  <a:pt x="64" y="0"/>
                </a:lnTo>
                <a:lnTo>
                  <a:pt x="60" y="9"/>
                </a:lnTo>
                <a:lnTo>
                  <a:pt x="53" y="8"/>
                </a:lnTo>
                <a:lnTo>
                  <a:pt x="49" y="11"/>
                </a:lnTo>
                <a:lnTo>
                  <a:pt x="46" y="13"/>
                </a:lnTo>
                <a:lnTo>
                  <a:pt x="46" y="16"/>
                </a:lnTo>
                <a:lnTo>
                  <a:pt x="49" y="17"/>
                </a:lnTo>
                <a:lnTo>
                  <a:pt x="48" y="23"/>
                </a:lnTo>
                <a:lnTo>
                  <a:pt x="38" y="25"/>
                </a:lnTo>
                <a:lnTo>
                  <a:pt x="34" y="38"/>
                </a:lnTo>
                <a:lnTo>
                  <a:pt x="38" y="43"/>
                </a:lnTo>
                <a:lnTo>
                  <a:pt x="30" y="40"/>
                </a:lnTo>
                <a:lnTo>
                  <a:pt x="23" y="44"/>
                </a:lnTo>
                <a:lnTo>
                  <a:pt x="24" y="48"/>
                </a:lnTo>
                <a:lnTo>
                  <a:pt x="2" y="49"/>
                </a:lnTo>
                <a:lnTo>
                  <a:pt x="9" y="80"/>
                </a:lnTo>
                <a:lnTo>
                  <a:pt x="0" y="89"/>
                </a:lnTo>
                <a:lnTo>
                  <a:pt x="5" y="102"/>
                </a:lnTo>
                <a:lnTo>
                  <a:pt x="19" y="97"/>
                </a:lnTo>
                <a:lnTo>
                  <a:pt x="23" y="94"/>
                </a:lnTo>
                <a:lnTo>
                  <a:pt x="42" y="93"/>
                </a:lnTo>
                <a:lnTo>
                  <a:pt x="60" y="97"/>
                </a:lnTo>
                <a:lnTo>
                  <a:pt x="70" y="104"/>
                </a:lnTo>
                <a:lnTo>
                  <a:pt x="77" y="102"/>
                </a:lnTo>
                <a:lnTo>
                  <a:pt x="87" y="105"/>
                </a:lnTo>
                <a:lnTo>
                  <a:pt x="91" y="101"/>
                </a:lnTo>
                <a:lnTo>
                  <a:pt x="97" y="106"/>
                </a:lnTo>
                <a:lnTo>
                  <a:pt x="108" y="104"/>
                </a:lnTo>
                <a:lnTo>
                  <a:pt x="111" y="106"/>
                </a:lnTo>
                <a:lnTo>
                  <a:pt x="114" y="105"/>
                </a:lnTo>
                <a:lnTo>
                  <a:pt x="114" y="94"/>
                </a:lnTo>
                <a:lnTo>
                  <a:pt x="118" y="91"/>
                </a:lnTo>
                <a:lnTo>
                  <a:pt x="129" y="8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6" name="Freeform 412"/>
          <p:cNvSpPr>
            <a:spLocks noChangeAspect="1"/>
          </p:cNvSpPr>
          <p:nvPr/>
        </p:nvSpPr>
        <p:spPr bwMode="auto">
          <a:xfrm>
            <a:off x="5386758" y="2247995"/>
            <a:ext cx="89389" cy="104775"/>
          </a:xfrm>
          <a:custGeom>
            <a:avLst/>
            <a:gdLst>
              <a:gd name="T0" fmla="*/ 0 w 55"/>
              <a:gd name="T1" fmla="*/ 2147483647 h 70"/>
              <a:gd name="T2" fmla="*/ 2147483647 w 55"/>
              <a:gd name="T3" fmla="*/ 2147483647 h 70"/>
              <a:gd name="T4" fmla="*/ 2147483647 w 55"/>
              <a:gd name="T5" fmla="*/ 2147483647 h 70"/>
              <a:gd name="T6" fmla="*/ 2147483647 w 55"/>
              <a:gd name="T7" fmla="*/ 2147483647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2147483647 w 55"/>
              <a:gd name="T25" fmla="*/ 2147483647 h 70"/>
              <a:gd name="T26" fmla="*/ 2147483647 w 55"/>
              <a:gd name="T27" fmla="*/ 2147483647 h 70"/>
              <a:gd name="T28" fmla="*/ 2147483647 w 55"/>
              <a:gd name="T29" fmla="*/ 0 h 70"/>
              <a:gd name="T30" fmla="*/ 2147483647 w 55"/>
              <a:gd name="T31" fmla="*/ 2147483647 h 70"/>
              <a:gd name="T32" fmla="*/ 0 w 55"/>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0"/>
              <a:gd name="T53" fmla="*/ 55 w 5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0">
                <a:moveTo>
                  <a:pt x="0" y="4"/>
                </a:moveTo>
                <a:lnTo>
                  <a:pt x="22" y="38"/>
                </a:lnTo>
                <a:lnTo>
                  <a:pt x="27" y="69"/>
                </a:lnTo>
                <a:lnTo>
                  <a:pt x="32" y="67"/>
                </a:lnTo>
                <a:lnTo>
                  <a:pt x="34" y="61"/>
                </a:lnTo>
                <a:lnTo>
                  <a:pt x="39" y="56"/>
                </a:lnTo>
                <a:lnTo>
                  <a:pt x="40" y="46"/>
                </a:lnTo>
                <a:lnTo>
                  <a:pt x="54" y="47"/>
                </a:lnTo>
                <a:lnTo>
                  <a:pt x="53" y="38"/>
                </a:lnTo>
                <a:lnTo>
                  <a:pt x="48" y="33"/>
                </a:lnTo>
                <a:lnTo>
                  <a:pt x="45" y="25"/>
                </a:lnTo>
                <a:lnTo>
                  <a:pt x="39" y="20"/>
                </a:lnTo>
                <a:lnTo>
                  <a:pt x="38" y="11"/>
                </a:lnTo>
                <a:lnTo>
                  <a:pt x="24" y="8"/>
                </a:lnTo>
                <a:lnTo>
                  <a:pt x="12" y="0"/>
                </a:lnTo>
                <a:lnTo>
                  <a:pt x="3" y="1"/>
                </a:lnTo>
                <a:lnTo>
                  <a:pt x="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7" name="Freeform 413"/>
          <p:cNvSpPr>
            <a:spLocks noChangeAspect="1"/>
          </p:cNvSpPr>
          <p:nvPr/>
        </p:nvSpPr>
        <p:spPr bwMode="auto">
          <a:xfrm>
            <a:off x="5273920" y="2114645"/>
            <a:ext cx="433754" cy="271463"/>
          </a:xfrm>
          <a:custGeom>
            <a:avLst/>
            <a:gdLst>
              <a:gd name="T0" fmla="*/ 2147483647 w 272"/>
              <a:gd name="T1" fmla="*/ 2147483647 h 184"/>
              <a:gd name="T2" fmla="*/ 2147483647 w 272"/>
              <a:gd name="T3" fmla="*/ 2147483647 h 184"/>
              <a:gd name="T4" fmla="*/ 2147483647 w 272"/>
              <a:gd name="T5" fmla="*/ 2147483647 h 184"/>
              <a:gd name="T6" fmla="*/ 2147483647 w 272"/>
              <a:gd name="T7" fmla="*/ 2147483647 h 184"/>
              <a:gd name="T8" fmla="*/ 2147483647 w 272"/>
              <a:gd name="T9" fmla="*/ 2147483647 h 184"/>
              <a:gd name="T10" fmla="*/ 2147483647 w 272"/>
              <a:gd name="T11" fmla="*/ 2147483647 h 184"/>
              <a:gd name="T12" fmla="*/ 2147483647 w 272"/>
              <a:gd name="T13" fmla="*/ 2147483647 h 184"/>
              <a:gd name="T14" fmla="*/ 2147483647 w 272"/>
              <a:gd name="T15" fmla="*/ 2147483647 h 184"/>
              <a:gd name="T16" fmla="*/ 2147483647 w 272"/>
              <a:gd name="T17" fmla="*/ 2147483647 h 184"/>
              <a:gd name="T18" fmla="*/ 2147483647 w 272"/>
              <a:gd name="T19" fmla="*/ 2147483647 h 184"/>
              <a:gd name="T20" fmla="*/ 2147483647 w 272"/>
              <a:gd name="T21" fmla="*/ 2147483647 h 184"/>
              <a:gd name="T22" fmla="*/ 2147483647 w 272"/>
              <a:gd name="T23" fmla="*/ 2147483647 h 184"/>
              <a:gd name="T24" fmla="*/ 2147483647 w 272"/>
              <a:gd name="T25" fmla="*/ 2147483647 h 184"/>
              <a:gd name="T26" fmla="*/ 2147483647 w 272"/>
              <a:gd name="T27" fmla="*/ 2147483647 h 184"/>
              <a:gd name="T28" fmla="*/ 2147483647 w 272"/>
              <a:gd name="T29" fmla="*/ 2147483647 h 184"/>
              <a:gd name="T30" fmla="*/ 2147483647 w 272"/>
              <a:gd name="T31" fmla="*/ 2147483647 h 184"/>
              <a:gd name="T32" fmla="*/ 2147483647 w 272"/>
              <a:gd name="T33" fmla="*/ 2147483647 h 184"/>
              <a:gd name="T34" fmla="*/ 2147483647 w 272"/>
              <a:gd name="T35" fmla="*/ 2147483647 h 184"/>
              <a:gd name="T36" fmla="*/ 2147483647 w 272"/>
              <a:gd name="T37" fmla="*/ 2147483647 h 184"/>
              <a:gd name="T38" fmla="*/ 0 w 272"/>
              <a:gd name="T39" fmla="*/ 2147483647 h 184"/>
              <a:gd name="T40" fmla="*/ 2147483647 w 272"/>
              <a:gd name="T41" fmla="*/ 2147483647 h 184"/>
              <a:gd name="T42" fmla="*/ 2147483647 w 272"/>
              <a:gd name="T43" fmla="*/ 2147483647 h 184"/>
              <a:gd name="T44" fmla="*/ 2147483647 w 272"/>
              <a:gd name="T45" fmla="*/ 2147483647 h 184"/>
              <a:gd name="T46" fmla="*/ 2147483647 w 272"/>
              <a:gd name="T47" fmla="*/ 2147483647 h 184"/>
              <a:gd name="T48" fmla="*/ 2147483647 w 272"/>
              <a:gd name="T49" fmla="*/ 2147483647 h 184"/>
              <a:gd name="T50" fmla="*/ 2147483647 w 272"/>
              <a:gd name="T51" fmla="*/ 2147483647 h 184"/>
              <a:gd name="T52" fmla="*/ 2147483647 w 272"/>
              <a:gd name="T53" fmla="*/ 2147483647 h 184"/>
              <a:gd name="T54" fmla="*/ 2147483647 w 272"/>
              <a:gd name="T55" fmla="*/ 2147483647 h 184"/>
              <a:gd name="T56" fmla="*/ 2147483647 w 272"/>
              <a:gd name="T57" fmla="*/ 2147483647 h 184"/>
              <a:gd name="T58" fmla="*/ 2147483647 w 272"/>
              <a:gd name="T59" fmla="*/ 0 h 184"/>
              <a:gd name="T60" fmla="*/ 2147483647 w 272"/>
              <a:gd name="T61" fmla="*/ 2147483647 h 184"/>
              <a:gd name="T62" fmla="*/ 2147483647 w 272"/>
              <a:gd name="T63" fmla="*/ 2147483647 h 184"/>
              <a:gd name="T64" fmla="*/ 2147483647 w 272"/>
              <a:gd name="T65" fmla="*/ 2147483647 h 184"/>
              <a:gd name="T66" fmla="*/ 2147483647 w 272"/>
              <a:gd name="T67" fmla="*/ 2147483647 h 184"/>
              <a:gd name="T68" fmla="*/ 2147483647 w 272"/>
              <a:gd name="T69" fmla="*/ 2147483647 h 184"/>
              <a:gd name="T70" fmla="*/ 2147483647 w 272"/>
              <a:gd name="T71" fmla="*/ 2147483647 h 184"/>
              <a:gd name="T72" fmla="*/ 2147483647 w 272"/>
              <a:gd name="T73" fmla="*/ 2147483647 h 184"/>
              <a:gd name="T74" fmla="*/ 2147483647 w 272"/>
              <a:gd name="T75" fmla="*/ 2147483647 h 184"/>
              <a:gd name="T76" fmla="*/ 2147483647 w 272"/>
              <a:gd name="T77" fmla="*/ 2147483647 h 184"/>
              <a:gd name="T78" fmla="*/ 2147483647 w 272"/>
              <a:gd name="T79" fmla="*/ 2147483647 h 184"/>
              <a:gd name="T80" fmla="*/ 2147483647 w 272"/>
              <a:gd name="T81" fmla="*/ 2147483647 h 184"/>
              <a:gd name="T82" fmla="*/ 2147483647 w 272"/>
              <a:gd name="T83" fmla="*/ 2147483647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184"/>
              <a:gd name="T128" fmla="*/ 272 w 272"/>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184">
                <a:moveTo>
                  <a:pt x="249" y="122"/>
                </a:moveTo>
                <a:lnTo>
                  <a:pt x="213" y="133"/>
                </a:lnTo>
                <a:lnTo>
                  <a:pt x="201" y="149"/>
                </a:lnTo>
                <a:lnTo>
                  <a:pt x="188" y="138"/>
                </a:lnTo>
                <a:lnTo>
                  <a:pt x="182" y="143"/>
                </a:lnTo>
                <a:lnTo>
                  <a:pt x="195" y="148"/>
                </a:lnTo>
                <a:lnTo>
                  <a:pt x="204" y="162"/>
                </a:lnTo>
                <a:lnTo>
                  <a:pt x="227" y="159"/>
                </a:lnTo>
                <a:lnTo>
                  <a:pt x="227" y="169"/>
                </a:lnTo>
                <a:lnTo>
                  <a:pt x="212" y="168"/>
                </a:lnTo>
                <a:lnTo>
                  <a:pt x="191" y="183"/>
                </a:lnTo>
                <a:lnTo>
                  <a:pt x="182" y="180"/>
                </a:lnTo>
                <a:lnTo>
                  <a:pt x="179" y="167"/>
                </a:lnTo>
                <a:lnTo>
                  <a:pt x="166" y="161"/>
                </a:lnTo>
                <a:lnTo>
                  <a:pt x="182" y="146"/>
                </a:lnTo>
                <a:lnTo>
                  <a:pt x="153" y="143"/>
                </a:lnTo>
                <a:lnTo>
                  <a:pt x="156" y="137"/>
                </a:lnTo>
                <a:lnTo>
                  <a:pt x="158" y="136"/>
                </a:lnTo>
                <a:lnTo>
                  <a:pt x="153" y="127"/>
                </a:lnTo>
                <a:lnTo>
                  <a:pt x="132" y="145"/>
                </a:lnTo>
                <a:lnTo>
                  <a:pt x="122" y="156"/>
                </a:lnTo>
                <a:lnTo>
                  <a:pt x="120" y="162"/>
                </a:lnTo>
                <a:lnTo>
                  <a:pt x="98" y="159"/>
                </a:lnTo>
                <a:lnTo>
                  <a:pt x="103" y="157"/>
                </a:lnTo>
                <a:lnTo>
                  <a:pt x="105" y="151"/>
                </a:lnTo>
                <a:lnTo>
                  <a:pt x="110" y="146"/>
                </a:lnTo>
                <a:lnTo>
                  <a:pt x="111" y="136"/>
                </a:lnTo>
                <a:lnTo>
                  <a:pt x="125" y="137"/>
                </a:lnTo>
                <a:lnTo>
                  <a:pt x="124" y="127"/>
                </a:lnTo>
                <a:lnTo>
                  <a:pt x="119" y="124"/>
                </a:lnTo>
                <a:lnTo>
                  <a:pt x="116" y="115"/>
                </a:lnTo>
                <a:lnTo>
                  <a:pt x="110" y="111"/>
                </a:lnTo>
                <a:lnTo>
                  <a:pt x="109" y="101"/>
                </a:lnTo>
                <a:lnTo>
                  <a:pt x="95" y="98"/>
                </a:lnTo>
                <a:lnTo>
                  <a:pt x="83" y="89"/>
                </a:lnTo>
                <a:lnTo>
                  <a:pt x="74" y="92"/>
                </a:lnTo>
                <a:lnTo>
                  <a:pt x="71" y="96"/>
                </a:lnTo>
                <a:lnTo>
                  <a:pt x="45" y="106"/>
                </a:lnTo>
                <a:lnTo>
                  <a:pt x="12" y="102"/>
                </a:lnTo>
                <a:lnTo>
                  <a:pt x="0" y="92"/>
                </a:lnTo>
                <a:lnTo>
                  <a:pt x="5" y="75"/>
                </a:lnTo>
                <a:lnTo>
                  <a:pt x="27" y="40"/>
                </a:lnTo>
                <a:lnTo>
                  <a:pt x="17" y="16"/>
                </a:lnTo>
                <a:lnTo>
                  <a:pt x="31" y="13"/>
                </a:lnTo>
                <a:lnTo>
                  <a:pt x="35" y="10"/>
                </a:lnTo>
                <a:lnTo>
                  <a:pt x="54" y="9"/>
                </a:lnTo>
                <a:lnTo>
                  <a:pt x="71" y="13"/>
                </a:lnTo>
                <a:lnTo>
                  <a:pt x="81" y="20"/>
                </a:lnTo>
                <a:lnTo>
                  <a:pt x="88" y="16"/>
                </a:lnTo>
                <a:lnTo>
                  <a:pt x="98" y="21"/>
                </a:lnTo>
                <a:lnTo>
                  <a:pt x="102" y="15"/>
                </a:lnTo>
                <a:lnTo>
                  <a:pt x="108" y="22"/>
                </a:lnTo>
                <a:lnTo>
                  <a:pt x="119" y="20"/>
                </a:lnTo>
                <a:lnTo>
                  <a:pt x="122" y="22"/>
                </a:lnTo>
                <a:lnTo>
                  <a:pt x="125" y="21"/>
                </a:lnTo>
                <a:lnTo>
                  <a:pt x="125" y="10"/>
                </a:lnTo>
                <a:lnTo>
                  <a:pt x="129" y="5"/>
                </a:lnTo>
                <a:lnTo>
                  <a:pt x="140" y="3"/>
                </a:lnTo>
                <a:lnTo>
                  <a:pt x="144" y="5"/>
                </a:lnTo>
                <a:lnTo>
                  <a:pt x="149" y="0"/>
                </a:lnTo>
                <a:lnTo>
                  <a:pt x="169" y="0"/>
                </a:lnTo>
                <a:lnTo>
                  <a:pt x="179" y="10"/>
                </a:lnTo>
                <a:lnTo>
                  <a:pt x="179" y="13"/>
                </a:lnTo>
                <a:lnTo>
                  <a:pt x="175" y="13"/>
                </a:lnTo>
                <a:lnTo>
                  <a:pt x="178" y="22"/>
                </a:lnTo>
                <a:lnTo>
                  <a:pt x="191" y="24"/>
                </a:lnTo>
                <a:lnTo>
                  <a:pt x="200" y="40"/>
                </a:lnTo>
                <a:lnTo>
                  <a:pt x="215" y="45"/>
                </a:lnTo>
                <a:lnTo>
                  <a:pt x="228" y="40"/>
                </a:lnTo>
                <a:lnTo>
                  <a:pt x="237" y="52"/>
                </a:lnTo>
                <a:lnTo>
                  <a:pt x="241" y="50"/>
                </a:lnTo>
                <a:lnTo>
                  <a:pt x="270" y="61"/>
                </a:lnTo>
                <a:lnTo>
                  <a:pt x="267" y="62"/>
                </a:lnTo>
                <a:lnTo>
                  <a:pt x="271" y="69"/>
                </a:lnTo>
                <a:lnTo>
                  <a:pt x="269" y="72"/>
                </a:lnTo>
                <a:lnTo>
                  <a:pt x="265" y="73"/>
                </a:lnTo>
                <a:lnTo>
                  <a:pt x="270" y="76"/>
                </a:lnTo>
                <a:lnTo>
                  <a:pt x="265" y="81"/>
                </a:lnTo>
                <a:lnTo>
                  <a:pt x="270" y="89"/>
                </a:lnTo>
                <a:lnTo>
                  <a:pt x="269" y="101"/>
                </a:lnTo>
                <a:lnTo>
                  <a:pt x="255" y="99"/>
                </a:lnTo>
                <a:lnTo>
                  <a:pt x="248" y="107"/>
                </a:lnTo>
                <a:lnTo>
                  <a:pt x="247" y="110"/>
                </a:lnTo>
                <a:lnTo>
                  <a:pt x="249" y="1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8" name="Freeform 414"/>
          <p:cNvSpPr>
            <a:spLocks noChangeAspect="1"/>
          </p:cNvSpPr>
          <p:nvPr/>
        </p:nvSpPr>
        <p:spPr bwMode="auto">
          <a:xfrm>
            <a:off x="5720861" y="2406745"/>
            <a:ext cx="181708" cy="87313"/>
          </a:xfrm>
          <a:custGeom>
            <a:avLst/>
            <a:gdLst>
              <a:gd name="T0" fmla="*/ 2147483647 w 114"/>
              <a:gd name="T1" fmla="*/ 2147483647 h 58"/>
              <a:gd name="T2" fmla="*/ 2147483647 w 114"/>
              <a:gd name="T3" fmla="*/ 2147483647 h 58"/>
              <a:gd name="T4" fmla="*/ 2147483647 w 114"/>
              <a:gd name="T5" fmla="*/ 2147483647 h 58"/>
              <a:gd name="T6" fmla="*/ 2147483647 w 114"/>
              <a:gd name="T7" fmla="*/ 2147483647 h 58"/>
              <a:gd name="T8" fmla="*/ 2147483647 w 114"/>
              <a:gd name="T9" fmla="*/ 2147483647 h 58"/>
              <a:gd name="T10" fmla="*/ 0 w 114"/>
              <a:gd name="T11" fmla="*/ 2147483647 h 58"/>
              <a:gd name="T12" fmla="*/ 2147483647 w 114"/>
              <a:gd name="T13" fmla="*/ 0 h 58"/>
              <a:gd name="T14" fmla="*/ 2147483647 w 114"/>
              <a:gd name="T15" fmla="*/ 2147483647 h 58"/>
              <a:gd name="T16" fmla="*/ 2147483647 w 114"/>
              <a:gd name="T17" fmla="*/ 2147483647 h 58"/>
              <a:gd name="T18" fmla="*/ 2147483647 w 114"/>
              <a:gd name="T19" fmla="*/ 2147483647 h 58"/>
              <a:gd name="T20" fmla="*/ 2147483647 w 114"/>
              <a:gd name="T21" fmla="*/ 2147483647 h 58"/>
              <a:gd name="T22" fmla="*/ 2147483647 w 114"/>
              <a:gd name="T23" fmla="*/ 2147483647 h 58"/>
              <a:gd name="T24" fmla="*/ 2147483647 w 114"/>
              <a:gd name="T25" fmla="*/ 2147483647 h 58"/>
              <a:gd name="T26" fmla="*/ 2147483647 w 114"/>
              <a:gd name="T27" fmla="*/ 2147483647 h 58"/>
              <a:gd name="T28" fmla="*/ 2147483647 w 114"/>
              <a:gd name="T29" fmla="*/ 2147483647 h 58"/>
              <a:gd name="T30" fmla="*/ 2147483647 w 114"/>
              <a:gd name="T31" fmla="*/ 2147483647 h 58"/>
              <a:gd name="T32" fmla="*/ 2147483647 w 114"/>
              <a:gd name="T33" fmla="*/ 2147483647 h 58"/>
              <a:gd name="T34" fmla="*/ 2147483647 w 114"/>
              <a:gd name="T35" fmla="*/ 2147483647 h 58"/>
              <a:gd name="T36" fmla="*/ 2147483647 w 114"/>
              <a:gd name="T37" fmla="*/ 2147483647 h 58"/>
              <a:gd name="T38" fmla="*/ 2147483647 w 114"/>
              <a:gd name="T39" fmla="*/ 2147483647 h 58"/>
              <a:gd name="T40" fmla="*/ 2147483647 w 114"/>
              <a:gd name="T41" fmla="*/ 2147483647 h 58"/>
              <a:gd name="T42" fmla="*/ 2147483647 w 114"/>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4"/>
              <a:gd name="T67" fmla="*/ 0 h 58"/>
              <a:gd name="T68" fmla="*/ 114 w 114"/>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4" h="58">
                <a:moveTo>
                  <a:pt x="60" y="57"/>
                </a:moveTo>
                <a:lnTo>
                  <a:pt x="55" y="49"/>
                </a:lnTo>
                <a:lnTo>
                  <a:pt x="35" y="49"/>
                </a:lnTo>
                <a:lnTo>
                  <a:pt x="36" y="39"/>
                </a:lnTo>
                <a:lnTo>
                  <a:pt x="27" y="20"/>
                </a:lnTo>
                <a:lnTo>
                  <a:pt x="0" y="1"/>
                </a:lnTo>
                <a:lnTo>
                  <a:pt x="15" y="0"/>
                </a:lnTo>
                <a:lnTo>
                  <a:pt x="32" y="6"/>
                </a:lnTo>
                <a:lnTo>
                  <a:pt x="50" y="9"/>
                </a:lnTo>
                <a:lnTo>
                  <a:pt x="68" y="22"/>
                </a:lnTo>
                <a:lnTo>
                  <a:pt x="79" y="18"/>
                </a:lnTo>
                <a:lnTo>
                  <a:pt x="88" y="19"/>
                </a:lnTo>
                <a:lnTo>
                  <a:pt x="96" y="24"/>
                </a:lnTo>
                <a:lnTo>
                  <a:pt x="97" y="31"/>
                </a:lnTo>
                <a:lnTo>
                  <a:pt x="109" y="38"/>
                </a:lnTo>
                <a:lnTo>
                  <a:pt x="106" y="44"/>
                </a:lnTo>
                <a:lnTo>
                  <a:pt x="113" y="51"/>
                </a:lnTo>
                <a:lnTo>
                  <a:pt x="113" y="56"/>
                </a:lnTo>
                <a:lnTo>
                  <a:pt x="93" y="47"/>
                </a:lnTo>
                <a:lnTo>
                  <a:pt x="88" y="53"/>
                </a:lnTo>
                <a:lnTo>
                  <a:pt x="85" y="53"/>
                </a:lnTo>
                <a:lnTo>
                  <a:pt x="60" y="5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49" name="Freeform 415"/>
          <p:cNvSpPr>
            <a:spLocks noChangeAspect="1"/>
          </p:cNvSpPr>
          <p:nvPr/>
        </p:nvSpPr>
        <p:spPr bwMode="auto">
          <a:xfrm>
            <a:off x="5860078" y="2536825"/>
            <a:ext cx="42496" cy="38100"/>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0 h 25"/>
              <a:gd name="T12" fmla="*/ 0 w 25"/>
              <a:gd name="T13" fmla="*/ 2147483647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0" y="2"/>
                </a:moveTo>
                <a:lnTo>
                  <a:pt x="14" y="22"/>
                </a:lnTo>
                <a:lnTo>
                  <a:pt x="24" y="24"/>
                </a:lnTo>
                <a:lnTo>
                  <a:pt x="17" y="4"/>
                </a:lnTo>
                <a:lnTo>
                  <a:pt x="10" y="3"/>
                </a:lnTo>
                <a:lnTo>
                  <a:pt x="4" y="0"/>
                </a:lnTo>
                <a:lnTo>
                  <a:pt x="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0" name="Freeform 416"/>
          <p:cNvSpPr>
            <a:spLocks noChangeAspect="1"/>
          </p:cNvSpPr>
          <p:nvPr/>
        </p:nvSpPr>
        <p:spPr bwMode="auto">
          <a:xfrm>
            <a:off x="5814661" y="2486025"/>
            <a:ext cx="98181" cy="88900"/>
          </a:xfrm>
          <a:custGeom>
            <a:avLst/>
            <a:gdLst>
              <a:gd name="T0" fmla="*/ 2147483647 w 60"/>
              <a:gd name="T1" fmla="*/ 0 h 61"/>
              <a:gd name="T2" fmla="*/ 2147483647 w 60"/>
              <a:gd name="T3" fmla="*/ 0 h 61"/>
              <a:gd name="T4" fmla="*/ 0 w 60"/>
              <a:gd name="T5" fmla="*/ 2147483647 h 61"/>
              <a:gd name="T6" fmla="*/ 2147483647 w 60"/>
              <a:gd name="T7" fmla="*/ 2147483647 h 61"/>
              <a:gd name="T8" fmla="*/ 2147483647 w 60"/>
              <a:gd name="T9" fmla="*/ 2147483647 h 61"/>
              <a:gd name="T10" fmla="*/ 2147483647 w 60"/>
              <a:gd name="T11" fmla="*/ 2147483647 h 61"/>
              <a:gd name="T12" fmla="*/ 2147483647 w 60"/>
              <a:gd name="T13" fmla="*/ 2147483647 h 61"/>
              <a:gd name="T14" fmla="*/ 2147483647 w 60"/>
              <a:gd name="T15" fmla="*/ 2147483647 h 61"/>
              <a:gd name="T16" fmla="*/ 2147483647 w 60"/>
              <a:gd name="T17" fmla="*/ 2147483647 h 61"/>
              <a:gd name="T18" fmla="*/ 2147483647 w 60"/>
              <a:gd name="T19" fmla="*/ 2147483647 h 61"/>
              <a:gd name="T20" fmla="*/ 2147483647 w 60"/>
              <a:gd name="T21" fmla="*/ 2147483647 h 61"/>
              <a:gd name="T22" fmla="*/ 2147483647 w 60"/>
              <a:gd name="T23" fmla="*/ 2147483647 h 61"/>
              <a:gd name="T24" fmla="*/ 2147483647 w 60"/>
              <a:gd name="T25" fmla="*/ 2147483647 h 61"/>
              <a:gd name="T26" fmla="*/ 2147483647 w 60"/>
              <a:gd name="T27" fmla="*/ 2147483647 h 61"/>
              <a:gd name="T28" fmla="*/ 2147483647 w 60"/>
              <a:gd name="T29" fmla="*/ 2147483647 h 61"/>
              <a:gd name="T30" fmla="*/ 2147483647 w 60"/>
              <a:gd name="T31" fmla="*/ 2147483647 h 61"/>
              <a:gd name="T32" fmla="*/ 2147483647 w 60"/>
              <a:gd name="T33" fmla="*/ 2147483647 h 61"/>
              <a:gd name="T34" fmla="*/ 2147483647 w 60"/>
              <a:gd name="T35" fmla="*/ 2147483647 h 61"/>
              <a:gd name="T36" fmla="*/ 2147483647 w 60"/>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1"/>
              <a:gd name="T59" fmla="*/ 60 w 60"/>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1">
                <a:moveTo>
                  <a:pt x="28" y="0"/>
                </a:moveTo>
                <a:lnTo>
                  <a:pt x="24" y="0"/>
                </a:lnTo>
                <a:lnTo>
                  <a:pt x="0" y="4"/>
                </a:lnTo>
                <a:lnTo>
                  <a:pt x="28" y="38"/>
                </a:lnTo>
                <a:lnTo>
                  <a:pt x="32" y="36"/>
                </a:lnTo>
                <a:lnTo>
                  <a:pt x="38" y="39"/>
                </a:lnTo>
                <a:lnTo>
                  <a:pt x="45" y="40"/>
                </a:lnTo>
                <a:lnTo>
                  <a:pt x="52" y="60"/>
                </a:lnTo>
                <a:lnTo>
                  <a:pt x="59" y="56"/>
                </a:lnTo>
                <a:lnTo>
                  <a:pt x="55" y="49"/>
                </a:lnTo>
                <a:lnTo>
                  <a:pt x="57" y="48"/>
                </a:lnTo>
                <a:lnTo>
                  <a:pt x="56" y="38"/>
                </a:lnTo>
                <a:lnTo>
                  <a:pt x="51" y="38"/>
                </a:lnTo>
                <a:lnTo>
                  <a:pt x="43" y="32"/>
                </a:lnTo>
                <a:lnTo>
                  <a:pt x="45" y="24"/>
                </a:lnTo>
                <a:lnTo>
                  <a:pt x="37" y="16"/>
                </a:lnTo>
                <a:lnTo>
                  <a:pt x="36" y="8"/>
                </a:lnTo>
                <a:lnTo>
                  <a:pt x="32" y="7"/>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1" name="Freeform 417"/>
          <p:cNvSpPr>
            <a:spLocks noChangeAspect="1"/>
          </p:cNvSpPr>
          <p:nvPr/>
        </p:nvSpPr>
        <p:spPr bwMode="auto">
          <a:xfrm>
            <a:off x="5860078" y="2460625"/>
            <a:ext cx="143608" cy="127000"/>
          </a:xfrm>
          <a:custGeom>
            <a:avLst/>
            <a:gdLst>
              <a:gd name="T0" fmla="*/ 2147483647 w 90"/>
              <a:gd name="T1" fmla="*/ 0 h 86"/>
              <a:gd name="T2" fmla="*/ 2147483647 w 90"/>
              <a:gd name="T3" fmla="*/ 2147483647 h 86"/>
              <a:gd name="T4" fmla="*/ 2147483647 w 90"/>
              <a:gd name="T5" fmla="*/ 2147483647 h 86"/>
              <a:gd name="T6" fmla="*/ 2147483647 w 90"/>
              <a:gd name="T7" fmla="*/ 2147483647 h 86"/>
              <a:gd name="T8" fmla="*/ 2147483647 w 90"/>
              <a:gd name="T9" fmla="*/ 2147483647 h 86"/>
              <a:gd name="T10" fmla="*/ 0 w 90"/>
              <a:gd name="T11" fmla="*/ 2147483647 h 86"/>
              <a:gd name="T12" fmla="*/ 2147483647 w 90"/>
              <a:gd name="T13" fmla="*/ 2147483647 h 86"/>
              <a:gd name="T14" fmla="*/ 2147483647 w 90"/>
              <a:gd name="T15" fmla="*/ 2147483647 h 86"/>
              <a:gd name="T16" fmla="*/ 2147483647 w 90"/>
              <a:gd name="T17" fmla="*/ 2147483647 h 86"/>
              <a:gd name="T18" fmla="*/ 2147483647 w 90"/>
              <a:gd name="T19" fmla="*/ 2147483647 h 86"/>
              <a:gd name="T20" fmla="*/ 2147483647 w 90"/>
              <a:gd name="T21" fmla="*/ 2147483647 h 86"/>
              <a:gd name="T22" fmla="*/ 2147483647 w 90"/>
              <a:gd name="T23" fmla="*/ 2147483647 h 86"/>
              <a:gd name="T24" fmla="*/ 2147483647 w 90"/>
              <a:gd name="T25" fmla="*/ 2147483647 h 86"/>
              <a:gd name="T26" fmla="*/ 2147483647 w 90"/>
              <a:gd name="T27" fmla="*/ 2147483647 h 86"/>
              <a:gd name="T28" fmla="*/ 2147483647 w 90"/>
              <a:gd name="T29" fmla="*/ 2147483647 h 86"/>
              <a:gd name="T30" fmla="*/ 2147483647 w 90"/>
              <a:gd name="T31" fmla="*/ 2147483647 h 86"/>
              <a:gd name="T32" fmla="*/ 2147483647 w 90"/>
              <a:gd name="T33" fmla="*/ 2147483647 h 86"/>
              <a:gd name="T34" fmla="*/ 2147483647 w 90"/>
              <a:gd name="T35" fmla="*/ 2147483647 h 86"/>
              <a:gd name="T36" fmla="*/ 2147483647 w 90"/>
              <a:gd name="T37" fmla="*/ 2147483647 h 86"/>
              <a:gd name="T38" fmla="*/ 2147483647 w 90"/>
              <a:gd name="T39" fmla="*/ 2147483647 h 86"/>
              <a:gd name="T40" fmla="*/ 2147483647 w 90"/>
              <a:gd name="T41" fmla="*/ 2147483647 h 86"/>
              <a:gd name="T42" fmla="*/ 2147483647 w 90"/>
              <a:gd name="T43" fmla="*/ 2147483647 h 86"/>
              <a:gd name="T44" fmla="*/ 2147483647 w 90"/>
              <a:gd name="T45" fmla="*/ 2147483647 h 86"/>
              <a:gd name="T46" fmla="*/ 2147483647 w 90"/>
              <a:gd name="T47" fmla="*/ 2147483647 h 86"/>
              <a:gd name="T48" fmla="*/ 2147483647 w 90"/>
              <a:gd name="T49" fmla="*/ 2147483647 h 86"/>
              <a:gd name="T50" fmla="*/ 2147483647 w 90"/>
              <a:gd name="T51" fmla="*/ 2147483647 h 86"/>
              <a:gd name="T52" fmla="*/ 2147483647 w 90"/>
              <a:gd name="T53" fmla="*/ 2147483647 h 86"/>
              <a:gd name="T54" fmla="*/ 2147483647 w 90"/>
              <a:gd name="T55" fmla="*/ 2147483647 h 86"/>
              <a:gd name="T56" fmla="*/ 2147483647 w 90"/>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86"/>
              <a:gd name="T89" fmla="*/ 90 w 90"/>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86">
                <a:moveTo>
                  <a:pt x="20" y="0"/>
                </a:moveTo>
                <a:lnTo>
                  <a:pt x="17" y="7"/>
                </a:lnTo>
                <a:lnTo>
                  <a:pt x="24" y="13"/>
                </a:lnTo>
                <a:lnTo>
                  <a:pt x="24" y="19"/>
                </a:lnTo>
                <a:lnTo>
                  <a:pt x="4" y="10"/>
                </a:lnTo>
                <a:lnTo>
                  <a:pt x="0" y="14"/>
                </a:lnTo>
                <a:lnTo>
                  <a:pt x="4" y="21"/>
                </a:lnTo>
                <a:lnTo>
                  <a:pt x="8" y="22"/>
                </a:lnTo>
                <a:lnTo>
                  <a:pt x="9" y="32"/>
                </a:lnTo>
                <a:lnTo>
                  <a:pt x="17" y="38"/>
                </a:lnTo>
                <a:lnTo>
                  <a:pt x="16" y="47"/>
                </a:lnTo>
                <a:lnTo>
                  <a:pt x="23" y="53"/>
                </a:lnTo>
                <a:lnTo>
                  <a:pt x="28" y="53"/>
                </a:lnTo>
                <a:lnTo>
                  <a:pt x="29" y="63"/>
                </a:lnTo>
                <a:lnTo>
                  <a:pt x="28" y="64"/>
                </a:lnTo>
                <a:lnTo>
                  <a:pt x="31" y="71"/>
                </a:lnTo>
                <a:lnTo>
                  <a:pt x="51" y="58"/>
                </a:lnTo>
                <a:lnTo>
                  <a:pt x="61" y="71"/>
                </a:lnTo>
                <a:lnTo>
                  <a:pt x="55" y="76"/>
                </a:lnTo>
                <a:lnTo>
                  <a:pt x="71" y="85"/>
                </a:lnTo>
                <a:lnTo>
                  <a:pt x="69" y="69"/>
                </a:lnTo>
                <a:lnTo>
                  <a:pt x="75" y="71"/>
                </a:lnTo>
                <a:lnTo>
                  <a:pt x="77" y="46"/>
                </a:lnTo>
                <a:lnTo>
                  <a:pt x="89" y="43"/>
                </a:lnTo>
                <a:lnTo>
                  <a:pt x="52" y="3"/>
                </a:lnTo>
                <a:lnTo>
                  <a:pt x="46" y="15"/>
                </a:lnTo>
                <a:lnTo>
                  <a:pt x="37" y="14"/>
                </a:lnTo>
                <a:lnTo>
                  <a:pt x="32" y="8"/>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2" name="Freeform 418"/>
          <p:cNvSpPr>
            <a:spLocks noChangeAspect="1"/>
          </p:cNvSpPr>
          <p:nvPr/>
        </p:nvSpPr>
        <p:spPr bwMode="auto">
          <a:xfrm>
            <a:off x="5861538" y="2016125"/>
            <a:ext cx="967154" cy="479425"/>
          </a:xfrm>
          <a:custGeom>
            <a:avLst/>
            <a:gdLst>
              <a:gd name="T0" fmla="*/ 2147483647 w 607"/>
              <a:gd name="T1" fmla="*/ 2147483647 h 326"/>
              <a:gd name="T2" fmla="*/ 2147483647 w 607"/>
              <a:gd name="T3" fmla="*/ 2147483647 h 326"/>
              <a:gd name="T4" fmla="*/ 2147483647 w 607"/>
              <a:gd name="T5" fmla="*/ 2147483647 h 326"/>
              <a:gd name="T6" fmla="*/ 2147483647 w 607"/>
              <a:gd name="T7" fmla="*/ 2147483647 h 326"/>
              <a:gd name="T8" fmla="*/ 2147483647 w 607"/>
              <a:gd name="T9" fmla="*/ 2147483647 h 326"/>
              <a:gd name="T10" fmla="*/ 2147483647 w 607"/>
              <a:gd name="T11" fmla="*/ 2147483647 h 326"/>
              <a:gd name="T12" fmla="*/ 2147483647 w 607"/>
              <a:gd name="T13" fmla="*/ 2147483647 h 326"/>
              <a:gd name="T14" fmla="*/ 2147483647 w 607"/>
              <a:gd name="T15" fmla="*/ 2147483647 h 326"/>
              <a:gd name="T16" fmla="*/ 2147483647 w 607"/>
              <a:gd name="T17" fmla="*/ 2147483647 h 326"/>
              <a:gd name="T18" fmla="*/ 2147483647 w 607"/>
              <a:gd name="T19" fmla="*/ 2147483647 h 326"/>
              <a:gd name="T20" fmla="*/ 2147483647 w 607"/>
              <a:gd name="T21" fmla="*/ 2147483647 h 326"/>
              <a:gd name="T22" fmla="*/ 2147483647 w 607"/>
              <a:gd name="T23" fmla="*/ 2147483647 h 326"/>
              <a:gd name="T24" fmla="*/ 2147483647 w 607"/>
              <a:gd name="T25" fmla="*/ 2147483647 h 326"/>
              <a:gd name="T26" fmla="*/ 2147483647 w 607"/>
              <a:gd name="T27" fmla="*/ 2147483647 h 326"/>
              <a:gd name="T28" fmla="*/ 2147483647 w 607"/>
              <a:gd name="T29" fmla="*/ 2147483647 h 326"/>
              <a:gd name="T30" fmla="*/ 2147483647 w 607"/>
              <a:gd name="T31" fmla="*/ 2147483647 h 326"/>
              <a:gd name="T32" fmla="*/ 2147483647 w 607"/>
              <a:gd name="T33" fmla="*/ 0 h 326"/>
              <a:gd name="T34" fmla="*/ 2147483647 w 607"/>
              <a:gd name="T35" fmla="*/ 2147483647 h 326"/>
              <a:gd name="T36" fmla="*/ 2147483647 w 607"/>
              <a:gd name="T37" fmla="*/ 2147483647 h 326"/>
              <a:gd name="T38" fmla="*/ 2147483647 w 607"/>
              <a:gd name="T39" fmla="*/ 2147483647 h 326"/>
              <a:gd name="T40" fmla="*/ 2147483647 w 607"/>
              <a:gd name="T41" fmla="*/ 2147483647 h 326"/>
              <a:gd name="T42" fmla="*/ 2147483647 w 607"/>
              <a:gd name="T43" fmla="*/ 2147483647 h 326"/>
              <a:gd name="T44" fmla="*/ 2147483647 w 607"/>
              <a:gd name="T45" fmla="*/ 2147483647 h 326"/>
              <a:gd name="T46" fmla="*/ 2147483647 w 607"/>
              <a:gd name="T47" fmla="*/ 2147483647 h 326"/>
              <a:gd name="T48" fmla="*/ 2147483647 w 607"/>
              <a:gd name="T49" fmla="*/ 2147483647 h 326"/>
              <a:gd name="T50" fmla="*/ 2147483647 w 607"/>
              <a:gd name="T51" fmla="*/ 2147483647 h 326"/>
              <a:gd name="T52" fmla="*/ 2147483647 w 607"/>
              <a:gd name="T53" fmla="*/ 2147483647 h 326"/>
              <a:gd name="T54" fmla="*/ 2147483647 w 607"/>
              <a:gd name="T55" fmla="*/ 2147483647 h 326"/>
              <a:gd name="T56" fmla="*/ 2147483647 w 607"/>
              <a:gd name="T57" fmla="*/ 2147483647 h 326"/>
              <a:gd name="T58" fmla="*/ 2147483647 w 607"/>
              <a:gd name="T59" fmla="*/ 2147483647 h 326"/>
              <a:gd name="T60" fmla="*/ 2147483647 w 607"/>
              <a:gd name="T61" fmla="*/ 2147483647 h 326"/>
              <a:gd name="T62" fmla="*/ 2147483647 w 607"/>
              <a:gd name="T63" fmla="*/ 2147483647 h 326"/>
              <a:gd name="T64" fmla="*/ 2147483647 w 607"/>
              <a:gd name="T65" fmla="*/ 2147483647 h 326"/>
              <a:gd name="T66" fmla="*/ 2147483647 w 607"/>
              <a:gd name="T67" fmla="*/ 2147483647 h 326"/>
              <a:gd name="T68" fmla="*/ 2147483647 w 607"/>
              <a:gd name="T69" fmla="*/ 2147483647 h 326"/>
              <a:gd name="T70" fmla="*/ 2147483647 w 607"/>
              <a:gd name="T71" fmla="*/ 2147483647 h 326"/>
              <a:gd name="T72" fmla="*/ 2147483647 w 607"/>
              <a:gd name="T73" fmla="*/ 2147483647 h 326"/>
              <a:gd name="T74" fmla="*/ 2147483647 w 607"/>
              <a:gd name="T75" fmla="*/ 2147483647 h 326"/>
              <a:gd name="T76" fmla="*/ 2147483647 w 607"/>
              <a:gd name="T77" fmla="*/ 2147483647 h 326"/>
              <a:gd name="T78" fmla="*/ 2147483647 w 607"/>
              <a:gd name="T79" fmla="*/ 2147483647 h 326"/>
              <a:gd name="T80" fmla="*/ 2147483647 w 607"/>
              <a:gd name="T81" fmla="*/ 2147483647 h 326"/>
              <a:gd name="T82" fmla="*/ 2147483647 w 607"/>
              <a:gd name="T83" fmla="*/ 2147483647 h 326"/>
              <a:gd name="T84" fmla="*/ 2147483647 w 607"/>
              <a:gd name="T85" fmla="*/ 2147483647 h 326"/>
              <a:gd name="T86" fmla="*/ 2147483647 w 607"/>
              <a:gd name="T87" fmla="*/ 2147483647 h 326"/>
              <a:gd name="T88" fmla="*/ 2147483647 w 607"/>
              <a:gd name="T89" fmla="*/ 2147483647 h 326"/>
              <a:gd name="T90" fmla="*/ 2147483647 w 607"/>
              <a:gd name="T91" fmla="*/ 2147483647 h 326"/>
              <a:gd name="T92" fmla="*/ 2147483647 w 607"/>
              <a:gd name="T93" fmla="*/ 2147483647 h 326"/>
              <a:gd name="T94" fmla="*/ 2147483647 w 607"/>
              <a:gd name="T95" fmla="*/ 2147483647 h 326"/>
              <a:gd name="T96" fmla="*/ 2147483647 w 607"/>
              <a:gd name="T97" fmla="*/ 2147483647 h 326"/>
              <a:gd name="T98" fmla="*/ 2147483647 w 607"/>
              <a:gd name="T99" fmla="*/ 2147483647 h 326"/>
              <a:gd name="T100" fmla="*/ 2147483647 w 607"/>
              <a:gd name="T101" fmla="*/ 2147483647 h 326"/>
              <a:gd name="T102" fmla="*/ 2147483647 w 607"/>
              <a:gd name="T103" fmla="*/ 2147483647 h 326"/>
              <a:gd name="T104" fmla="*/ 2147483647 w 607"/>
              <a:gd name="T105" fmla="*/ 2147483647 h 326"/>
              <a:gd name="T106" fmla="*/ 2147483647 w 607"/>
              <a:gd name="T107" fmla="*/ 2147483647 h 326"/>
              <a:gd name="T108" fmla="*/ 2147483647 w 607"/>
              <a:gd name="T109" fmla="*/ 2147483647 h 326"/>
              <a:gd name="T110" fmla="*/ 2147483647 w 607"/>
              <a:gd name="T111" fmla="*/ 2147483647 h 326"/>
              <a:gd name="T112" fmla="*/ 2147483647 w 607"/>
              <a:gd name="T113" fmla="*/ 2147483647 h 326"/>
              <a:gd name="T114" fmla="*/ 2147483647 w 607"/>
              <a:gd name="T115" fmla="*/ 2147483647 h 326"/>
              <a:gd name="T116" fmla="*/ 2147483647 w 607"/>
              <a:gd name="T117" fmla="*/ 2147483647 h 326"/>
              <a:gd name="T118" fmla="*/ 2147483647 w 607"/>
              <a:gd name="T119" fmla="*/ 2147483647 h 326"/>
              <a:gd name="T120" fmla="*/ 2147483647 w 607"/>
              <a:gd name="T121" fmla="*/ 2147483647 h 326"/>
              <a:gd name="T122" fmla="*/ 2147483647 w 607"/>
              <a:gd name="T123" fmla="*/ 2147483647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7"/>
              <a:gd name="T187" fmla="*/ 0 h 326"/>
              <a:gd name="T188" fmla="*/ 607 w 607"/>
              <a:gd name="T189" fmla="*/ 326 h 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7" h="326">
                <a:moveTo>
                  <a:pt x="604" y="156"/>
                </a:moveTo>
                <a:lnTo>
                  <a:pt x="603" y="146"/>
                </a:lnTo>
                <a:lnTo>
                  <a:pt x="606" y="140"/>
                </a:lnTo>
                <a:lnTo>
                  <a:pt x="594" y="128"/>
                </a:lnTo>
                <a:lnTo>
                  <a:pt x="591" y="129"/>
                </a:lnTo>
                <a:lnTo>
                  <a:pt x="590" y="132"/>
                </a:lnTo>
                <a:lnTo>
                  <a:pt x="574" y="129"/>
                </a:lnTo>
                <a:lnTo>
                  <a:pt x="564" y="118"/>
                </a:lnTo>
                <a:lnTo>
                  <a:pt x="555" y="116"/>
                </a:lnTo>
                <a:lnTo>
                  <a:pt x="549" y="107"/>
                </a:lnTo>
                <a:lnTo>
                  <a:pt x="538" y="98"/>
                </a:lnTo>
                <a:lnTo>
                  <a:pt x="534" y="98"/>
                </a:lnTo>
                <a:lnTo>
                  <a:pt x="532" y="100"/>
                </a:lnTo>
                <a:lnTo>
                  <a:pt x="527" y="100"/>
                </a:lnTo>
                <a:lnTo>
                  <a:pt x="526" y="105"/>
                </a:lnTo>
                <a:lnTo>
                  <a:pt x="509" y="105"/>
                </a:lnTo>
                <a:lnTo>
                  <a:pt x="504" y="97"/>
                </a:lnTo>
                <a:lnTo>
                  <a:pt x="495" y="93"/>
                </a:lnTo>
                <a:lnTo>
                  <a:pt x="493" y="93"/>
                </a:lnTo>
                <a:lnTo>
                  <a:pt x="492" y="99"/>
                </a:lnTo>
                <a:lnTo>
                  <a:pt x="488" y="104"/>
                </a:lnTo>
                <a:lnTo>
                  <a:pt x="438" y="47"/>
                </a:lnTo>
                <a:lnTo>
                  <a:pt x="412" y="32"/>
                </a:lnTo>
                <a:lnTo>
                  <a:pt x="411" y="26"/>
                </a:lnTo>
                <a:lnTo>
                  <a:pt x="415" y="25"/>
                </a:lnTo>
                <a:lnTo>
                  <a:pt x="413" y="22"/>
                </a:lnTo>
                <a:lnTo>
                  <a:pt x="397" y="26"/>
                </a:lnTo>
                <a:lnTo>
                  <a:pt x="393" y="34"/>
                </a:lnTo>
                <a:lnTo>
                  <a:pt x="385" y="37"/>
                </a:lnTo>
                <a:lnTo>
                  <a:pt x="385" y="40"/>
                </a:lnTo>
                <a:lnTo>
                  <a:pt x="378" y="38"/>
                </a:lnTo>
                <a:lnTo>
                  <a:pt x="371" y="43"/>
                </a:lnTo>
                <a:lnTo>
                  <a:pt x="367" y="38"/>
                </a:lnTo>
                <a:lnTo>
                  <a:pt x="373" y="34"/>
                </a:lnTo>
                <a:lnTo>
                  <a:pt x="371" y="28"/>
                </a:lnTo>
                <a:lnTo>
                  <a:pt x="366" y="32"/>
                </a:lnTo>
                <a:lnTo>
                  <a:pt x="356" y="27"/>
                </a:lnTo>
                <a:lnTo>
                  <a:pt x="354" y="27"/>
                </a:lnTo>
                <a:lnTo>
                  <a:pt x="357" y="32"/>
                </a:lnTo>
                <a:lnTo>
                  <a:pt x="353" y="32"/>
                </a:lnTo>
                <a:lnTo>
                  <a:pt x="352" y="27"/>
                </a:lnTo>
                <a:lnTo>
                  <a:pt x="346" y="23"/>
                </a:lnTo>
                <a:lnTo>
                  <a:pt x="346" y="26"/>
                </a:lnTo>
                <a:lnTo>
                  <a:pt x="334" y="27"/>
                </a:lnTo>
                <a:lnTo>
                  <a:pt x="331" y="24"/>
                </a:lnTo>
                <a:lnTo>
                  <a:pt x="332" y="15"/>
                </a:lnTo>
                <a:lnTo>
                  <a:pt x="327" y="13"/>
                </a:lnTo>
                <a:lnTo>
                  <a:pt x="323" y="4"/>
                </a:lnTo>
                <a:lnTo>
                  <a:pt x="319" y="2"/>
                </a:lnTo>
                <a:lnTo>
                  <a:pt x="313" y="4"/>
                </a:lnTo>
                <a:lnTo>
                  <a:pt x="303" y="0"/>
                </a:lnTo>
                <a:lnTo>
                  <a:pt x="293" y="0"/>
                </a:lnTo>
                <a:lnTo>
                  <a:pt x="284" y="3"/>
                </a:lnTo>
                <a:lnTo>
                  <a:pt x="284" y="9"/>
                </a:lnTo>
                <a:lnTo>
                  <a:pt x="255" y="15"/>
                </a:lnTo>
                <a:lnTo>
                  <a:pt x="245" y="16"/>
                </a:lnTo>
                <a:lnTo>
                  <a:pt x="244" y="23"/>
                </a:lnTo>
                <a:lnTo>
                  <a:pt x="236" y="23"/>
                </a:lnTo>
                <a:lnTo>
                  <a:pt x="231" y="26"/>
                </a:lnTo>
                <a:lnTo>
                  <a:pt x="224" y="25"/>
                </a:lnTo>
                <a:lnTo>
                  <a:pt x="219" y="28"/>
                </a:lnTo>
                <a:lnTo>
                  <a:pt x="212" y="28"/>
                </a:lnTo>
                <a:lnTo>
                  <a:pt x="210" y="33"/>
                </a:lnTo>
                <a:lnTo>
                  <a:pt x="195" y="28"/>
                </a:lnTo>
                <a:lnTo>
                  <a:pt x="188" y="32"/>
                </a:lnTo>
                <a:lnTo>
                  <a:pt x="191" y="35"/>
                </a:lnTo>
                <a:lnTo>
                  <a:pt x="191" y="39"/>
                </a:lnTo>
                <a:lnTo>
                  <a:pt x="198" y="39"/>
                </a:lnTo>
                <a:lnTo>
                  <a:pt x="194" y="43"/>
                </a:lnTo>
                <a:lnTo>
                  <a:pt x="195" y="46"/>
                </a:lnTo>
                <a:lnTo>
                  <a:pt x="210" y="50"/>
                </a:lnTo>
                <a:lnTo>
                  <a:pt x="208" y="52"/>
                </a:lnTo>
                <a:lnTo>
                  <a:pt x="195" y="52"/>
                </a:lnTo>
                <a:lnTo>
                  <a:pt x="191" y="58"/>
                </a:lnTo>
                <a:lnTo>
                  <a:pt x="197" y="64"/>
                </a:lnTo>
                <a:lnTo>
                  <a:pt x="197" y="69"/>
                </a:lnTo>
                <a:lnTo>
                  <a:pt x="186" y="74"/>
                </a:lnTo>
                <a:lnTo>
                  <a:pt x="186" y="76"/>
                </a:lnTo>
                <a:lnTo>
                  <a:pt x="213" y="92"/>
                </a:lnTo>
                <a:lnTo>
                  <a:pt x="212" y="101"/>
                </a:lnTo>
                <a:lnTo>
                  <a:pt x="206" y="105"/>
                </a:lnTo>
                <a:lnTo>
                  <a:pt x="198" y="106"/>
                </a:lnTo>
                <a:lnTo>
                  <a:pt x="192" y="101"/>
                </a:lnTo>
                <a:lnTo>
                  <a:pt x="189" y="109"/>
                </a:lnTo>
                <a:lnTo>
                  <a:pt x="184" y="109"/>
                </a:lnTo>
                <a:lnTo>
                  <a:pt x="183" y="107"/>
                </a:lnTo>
                <a:lnTo>
                  <a:pt x="174" y="106"/>
                </a:lnTo>
                <a:lnTo>
                  <a:pt x="168" y="97"/>
                </a:lnTo>
                <a:lnTo>
                  <a:pt x="164" y="96"/>
                </a:lnTo>
                <a:lnTo>
                  <a:pt x="157" y="96"/>
                </a:lnTo>
                <a:lnTo>
                  <a:pt x="154" y="100"/>
                </a:lnTo>
                <a:lnTo>
                  <a:pt x="148" y="96"/>
                </a:lnTo>
                <a:lnTo>
                  <a:pt x="142" y="97"/>
                </a:lnTo>
                <a:lnTo>
                  <a:pt x="142" y="99"/>
                </a:lnTo>
                <a:lnTo>
                  <a:pt x="138" y="98"/>
                </a:lnTo>
                <a:lnTo>
                  <a:pt x="129" y="107"/>
                </a:lnTo>
                <a:lnTo>
                  <a:pt x="112" y="97"/>
                </a:lnTo>
                <a:lnTo>
                  <a:pt x="113" y="107"/>
                </a:lnTo>
                <a:lnTo>
                  <a:pt x="112" y="107"/>
                </a:lnTo>
                <a:lnTo>
                  <a:pt x="110" y="101"/>
                </a:lnTo>
                <a:lnTo>
                  <a:pt x="91" y="86"/>
                </a:lnTo>
                <a:lnTo>
                  <a:pt x="78" y="86"/>
                </a:lnTo>
                <a:lnTo>
                  <a:pt x="71" y="81"/>
                </a:lnTo>
                <a:lnTo>
                  <a:pt x="68" y="81"/>
                </a:lnTo>
                <a:lnTo>
                  <a:pt x="65" y="87"/>
                </a:lnTo>
                <a:lnTo>
                  <a:pt x="59" y="86"/>
                </a:lnTo>
                <a:lnTo>
                  <a:pt x="58" y="83"/>
                </a:lnTo>
                <a:lnTo>
                  <a:pt x="49" y="84"/>
                </a:lnTo>
                <a:lnTo>
                  <a:pt x="44" y="92"/>
                </a:lnTo>
                <a:lnTo>
                  <a:pt x="33" y="96"/>
                </a:lnTo>
                <a:lnTo>
                  <a:pt x="32" y="100"/>
                </a:lnTo>
                <a:lnTo>
                  <a:pt x="22" y="107"/>
                </a:lnTo>
                <a:lnTo>
                  <a:pt x="29" y="121"/>
                </a:lnTo>
                <a:lnTo>
                  <a:pt x="23" y="124"/>
                </a:lnTo>
                <a:lnTo>
                  <a:pt x="7" y="109"/>
                </a:lnTo>
                <a:lnTo>
                  <a:pt x="6" y="119"/>
                </a:lnTo>
                <a:lnTo>
                  <a:pt x="2" y="122"/>
                </a:lnTo>
                <a:lnTo>
                  <a:pt x="1" y="135"/>
                </a:lnTo>
                <a:lnTo>
                  <a:pt x="6" y="141"/>
                </a:lnTo>
                <a:lnTo>
                  <a:pt x="1" y="144"/>
                </a:lnTo>
                <a:lnTo>
                  <a:pt x="0" y="156"/>
                </a:lnTo>
                <a:lnTo>
                  <a:pt x="9" y="158"/>
                </a:lnTo>
                <a:lnTo>
                  <a:pt x="11" y="169"/>
                </a:lnTo>
                <a:lnTo>
                  <a:pt x="16" y="171"/>
                </a:lnTo>
                <a:lnTo>
                  <a:pt x="15" y="169"/>
                </a:lnTo>
                <a:lnTo>
                  <a:pt x="28" y="171"/>
                </a:lnTo>
                <a:lnTo>
                  <a:pt x="34" y="178"/>
                </a:lnTo>
                <a:lnTo>
                  <a:pt x="42" y="193"/>
                </a:lnTo>
                <a:lnTo>
                  <a:pt x="35" y="193"/>
                </a:lnTo>
                <a:lnTo>
                  <a:pt x="34" y="197"/>
                </a:lnTo>
                <a:lnTo>
                  <a:pt x="39" y="202"/>
                </a:lnTo>
                <a:lnTo>
                  <a:pt x="71" y="188"/>
                </a:lnTo>
                <a:lnTo>
                  <a:pt x="99" y="189"/>
                </a:lnTo>
                <a:lnTo>
                  <a:pt x="135" y="226"/>
                </a:lnTo>
                <a:lnTo>
                  <a:pt x="139" y="236"/>
                </a:lnTo>
                <a:lnTo>
                  <a:pt x="99" y="229"/>
                </a:lnTo>
                <a:lnTo>
                  <a:pt x="87" y="233"/>
                </a:lnTo>
                <a:lnTo>
                  <a:pt x="91" y="250"/>
                </a:lnTo>
                <a:lnTo>
                  <a:pt x="69" y="249"/>
                </a:lnTo>
                <a:lnTo>
                  <a:pt x="87" y="263"/>
                </a:lnTo>
                <a:lnTo>
                  <a:pt x="93" y="280"/>
                </a:lnTo>
                <a:lnTo>
                  <a:pt x="115" y="290"/>
                </a:lnTo>
                <a:lnTo>
                  <a:pt x="115" y="306"/>
                </a:lnTo>
                <a:lnTo>
                  <a:pt x="122" y="299"/>
                </a:lnTo>
                <a:lnTo>
                  <a:pt x="139" y="293"/>
                </a:lnTo>
                <a:lnTo>
                  <a:pt x="148" y="299"/>
                </a:lnTo>
                <a:lnTo>
                  <a:pt x="163" y="318"/>
                </a:lnTo>
                <a:lnTo>
                  <a:pt x="172" y="317"/>
                </a:lnTo>
                <a:lnTo>
                  <a:pt x="157" y="232"/>
                </a:lnTo>
                <a:lnTo>
                  <a:pt x="194" y="219"/>
                </a:lnTo>
                <a:lnTo>
                  <a:pt x="222" y="237"/>
                </a:lnTo>
                <a:lnTo>
                  <a:pt x="256" y="267"/>
                </a:lnTo>
                <a:lnTo>
                  <a:pt x="302" y="263"/>
                </a:lnTo>
                <a:lnTo>
                  <a:pt x="314" y="273"/>
                </a:lnTo>
                <a:lnTo>
                  <a:pt x="321" y="281"/>
                </a:lnTo>
                <a:lnTo>
                  <a:pt x="325" y="281"/>
                </a:lnTo>
                <a:lnTo>
                  <a:pt x="327" y="304"/>
                </a:lnTo>
                <a:lnTo>
                  <a:pt x="336" y="306"/>
                </a:lnTo>
                <a:lnTo>
                  <a:pt x="343" y="322"/>
                </a:lnTo>
                <a:lnTo>
                  <a:pt x="359" y="318"/>
                </a:lnTo>
                <a:lnTo>
                  <a:pt x="373" y="325"/>
                </a:lnTo>
                <a:lnTo>
                  <a:pt x="382" y="313"/>
                </a:lnTo>
                <a:lnTo>
                  <a:pt x="391" y="306"/>
                </a:lnTo>
                <a:lnTo>
                  <a:pt x="393" y="301"/>
                </a:lnTo>
                <a:lnTo>
                  <a:pt x="398" y="301"/>
                </a:lnTo>
                <a:lnTo>
                  <a:pt x="400" y="294"/>
                </a:lnTo>
                <a:lnTo>
                  <a:pt x="402" y="290"/>
                </a:lnTo>
                <a:lnTo>
                  <a:pt x="401" y="286"/>
                </a:lnTo>
                <a:lnTo>
                  <a:pt x="418" y="286"/>
                </a:lnTo>
                <a:lnTo>
                  <a:pt x="437" y="292"/>
                </a:lnTo>
                <a:lnTo>
                  <a:pt x="437" y="280"/>
                </a:lnTo>
                <a:lnTo>
                  <a:pt x="446" y="275"/>
                </a:lnTo>
                <a:lnTo>
                  <a:pt x="455" y="280"/>
                </a:lnTo>
                <a:lnTo>
                  <a:pt x="466" y="281"/>
                </a:lnTo>
                <a:lnTo>
                  <a:pt x="494" y="280"/>
                </a:lnTo>
                <a:lnTo>
                  <a:pt x="527" y="286"/>
                </a:lnTo>
                <a:lnTo>
                  <a:pt x="534" y="291"/>
                </a:lnTo>
                <a:lnTo>
                  <a:pt x="549" y="298"/>
                </a:lnTo>
                <a:lnTo>
                  <a:pt x="549" y="277"/>
                </a:lnTo>
                <a:lnTo>
                  <a:pt x="528" y="241"/>
                </a:lnTo>
                <a:lnTo>
                  <a:pt x="564" y="232"/>
                </a:lnTo>
                <a:lnTo>
                  <a:pt x="557" y="216"/>
                </a:lnTo>
                <a:lnTo>
                  <a:pt x="559" y="189"/>
                </a:lnTo>
                <a:lnTo>
                  <a:pt x="591" y="195"/>
                </a:lnTo>
                <a:lnTo>
                  <a:pt x="600" y="191"/>
                </a:lnTo>
                <a:lnTo>
                  <a:pt x="595" y="160"/>
                </a:lnTo>
                <a:lnTo>
                  <a:pt x="604" y="15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3" name="Freeform 419"/>
          <p:cNvSpPr>
            <a:spLocks noChangeAspect="1"/>
          </p:cNvSpPr>
          <p:nvPr/>
        </p:nvSpPr>
        <p:spPr bwMode="auto">
          <a:xfrm>
            <a:off x="6044759" y="2433638"/>
            <a:ext cx="382465" cy="266700"/>
          </a:xfrm>
          <a:custGeom>
            <a:avLst/>
            <a:gdLst>
              <a:gd name="T0" fmla="*/ 2147483647 w 239"/>
              <a:gd name="T1" fmla="*/ 2147483647 h 182"/>
              <a:gd name="T2" fmla="*/ 2147483647 w 239"/>
              <a:gd name="T3" fmla="*/ 2147483647 h 182"/>
              <a:gd name="T4" fmla="*/ 2147483647 w 239"/>
              <a:gd name="T5" fmla="*/ 2147483647 h 182"/>
              <a:gd name="T6" fmla="*/ 2147483647 w 239"/>
              <a:gd name="T7" fmla="*/ 2147483647 h 182"/>
              <a:gd name="T8" fmla="*/ 2147483647 w 239"/>
              <a:gd name="T9" fmla="*/ 2147483647 h 182"/>
              <a:gd name="T10" fmla="*/ 2147483647 w 239"/>
              <a:gd name="T11" fmla="*/ 2147483647 h 182"/>
              <a:gd name="T12" fmla="*/ 2147483647 w 239"/>
              <a:gd name="T13" fmla="*/ 2147483647 h 182"/>
              <a:gd name="T14" fmla="*/ 2147483647 w 239"/>
              <a:gd name="T15" fmla="*/ 2147483647 h 182"/>
              <a:gd name="T16" fmla="*/ 2147483647 w 239"/>
              <a:gd name="T17" fmla="*/ 2147483647 h 182"/>
              <a:gd name="T18" fmla="*/ 2147483647 w 239"/>
              <a:gd name="T19" fmla="*/ 2147483647 h 182"/>
              <a:gd name="T20" fmla="*/ 2147483647 w 239"/>
              <a:gd name="T21" fmla="*/ 2147483647 h 182"/>
              <a:gd name="T22" fmla="*/ 0 w 239"/>
              <a:gd name="T23" fmla="*/ 2147483647 h 182"/>
              <a:gd name="T24" fmla="*/ 0 w 239"/>
              <a:gd name="T25" fmla="*/ 2147483647 h 182"/>
              <a:gd name="T26" fmla="*/ 2147483647 w 239"/>
              <a:gd name="T27" fmla="*/ 2147483647 h 182"/>
              <a:gd name="T28" fmla="*/ 2147483647 w 239"/>
              <a:gd name="T29" fmla="*/ 2147483647 h 182"/>
              <a:gd name="T30" fmla="*/ 2147483647 w 239"/>
              <a:gd name="T31" fmla="*/ 2147483647 h 182"/>
              <a:gd name="T32" fmla="*/ 2147483647 w 239"/>
              <a:gd name="T33" fmla="*/ 2147483647 h 182"/>
              <a:gd name="T34" fmla="*/ 2147483647 w 239"/>
              <a:gd name="T35" fmla="*/ 2147483647 h 182"/>
              <a:gd name="T36" fmla="*/ 2147483647 w 239"/>
              <a:gd name="T37" fmla="*/ 2147483647 h 182"/>
              <a:gd name="T38" fmla="*/ 2147483647 w 239"/>
              <a:gd name="T39" fmla="*/ 2147483647 h 182"/>
              <a:gd name="T40" fmla="*/ 2147483647 w 239"/>
              <a:gd name="T41" fmla="*/ 2147483647 h 182"/>
              <a:gd name="T42" fmla="*/ 2147483647 w 239"/>
              <a:gd name="T43" fmla="*/ 2147483647 h 182"/>
              <a:gd name="T44" fmla="*/ 2147483647 w 239"/>
              <a:gd name="T45" fmla="*/ 2147483647 h 182"/>
              <a:gd name="T46" fmla="*/ 2147483647 w 239"/>
              <a:gd name="T47" fmla="*/ 2147483647 h 182"/>
              <a:gd name="T48" fmla="*/ 2147483647 w 239"/>
              <a:gd name="T49" fmla="*/ 2147483647 h 182"/>
              <a:gd name="T50" fmla="*/ 2147483647 w 239"/>
              <a:gd name="T51" fmla="*/ 2147483647 h 182"/>
              <a:gd name="T52" fmla="*/ 2147483647 w 239"/>
              <a:gd name="T53" fmla="*/ 2147483647 h 182"/>
              <a:gd name="T54" fmla="*/ 2147483647 w 239"/>
              <a:gd name="T55" fmla="*/ 2147483647 h 182"/>
              <a:gd name="T56" fmla="*/ 2147483647 w 239"/>
              <a:gd name="T57" fmla="*/ 2147483647 h 182"/>
              <a:gd name="T58" fmla="*/ 2147483647 w 239"/>
              <a:gd name="T59" fmla="*/ 2147483647 h 182"/>
              <a:gd name="T60" fmla="*/ 2147483647 w 239"/>
              <a:gd name="T61" fmla="*/ 2147483647 h 182"/>
              <a:gd name="T62" fmla="*/ 2147483647 w 239"/>
              <a:gd name="T63" fmla="*/ 2147483647 h 182"/>
              <a:gd name="T64" fmla="*/ 2147483647 w 239"/>
              <a:gd name="T65" fmla="*/ 2147483647 h 182"/>
              <a:gd name="T66" fmla="*/ 2147483647 w 239"/>
              <a:gd name="T67" fmla="*/ 2147483647 h 182"/>
              <a:gd name="T68" fmla="*/ 2147483647 w 239"/>
              <a:gd name="T69" fmla="*/ 2147483647 h 182"/>
              <a:gd name="T70" fmla="*/ 2147483647 w 239"/>
              <a:gd name="T71" fmla="*/ 2147483647 h 182"/>
              <a:gd name="T72" fmla="*/ 2147483647 w 239"/>
              <a:gd name="T73" fmla="*/ 2147483647 h 182"/>
              <a:gd name="T74" fmla="*/ 2147483647 w 239"/>
              <a:gd name="T75" fmla="*/ 2147483647 h 182"/>
              <a:gd name="T76" fmla="*/ 2147483647 w 239"/>
              <a:gd name="T77" fmla="*/ 2147483647 h 182"/>
              <a:gd name="T78" fmla="*/ 2147483647 w 239"/>
              <a:gd name="T79" fmla="*/ 2147483647 h 182"/>
              <a:gd name="T80" fmla="*/ 2147483647 w 239"/>
              <a:gd name="T81" fmla="*/ 2147483647 h 182"/>
              <a:gd name="T82" fmla="*/ 2147483647 w 239"/>
              <a:gd name="T83" fmla="*/ 2147483647 h 182"/>
              <a:gd name="T84" fmla="*/ 2147483647 w 239"/>
              <a:gd name="T85" fmla="*/ 2147483647 h 182"/>
              <a:gd name="T86" fmla="*/ 2147483647 w 239"/>
              <a:gd name="T87" fmla="*/ 2147483647 h 182"/>
              <a:gd name="T88" fmla="*/ 2147483647 w 239"/>
              <a:gd name="T89" fmla="*/ 2147483647 h 182"/>
              <a:gd name="T90" fmla="*/ 2147483647 w 239"/>
              <a:gd name="T91" fmla="*/ 2147483647 h 182"/>
              <a:gd name="T92" fmla="*/ 2147483647 w 239"/>
              <a:gd name="T93" fmla="*/ 2147483647 h 182"/>
              <a:gd name="T94" fmla="*/ 2147483647 w 239"/>
              <a:gd name="T95" fmla="*/ 2147483647 h 182"/>
              <a:gd name="T96" fmla="*/ 2147483647 w 239"/>
              <a:gd name="T97" fmla="*/ 2147483647 h 182"/>
              <a:gd name="T98" fmla="*/ 2147483647 w 239"/>
              <a:gd name="T99" fmla="*/ 2147483647 h 182"/>
              <a:gd name="T100" fmla="*/ 2147483647 w 239"/>
              <a:gd name="T101" fmla="*/ 2147483647 h 182"/>
              <a:gd name="T102" fmla="*/ 2147483647 w 239"/>
              <a:gd name="T103" fmla="*/ 2147483647 h 182"/>
              <a:gd name="T104" fmla="*/ 2147483647 w 239"/>
              <a:gd name="T105" fmla="*/ 2147483647 h 182"/>
              <a:gd name="T106" fmla="*/ 2147483647 w 239"/>
              <a:gd name="T107" fmla="*/ 2147483647 h 182"/>
              <a:gd name="T108" fmla="*/ 2147483647 w 239"/>
              <a:gd name="T109" fmla="*/ 2147483647 h 182"/>
              <a:gd name="T110" fmla="*/ 2147483647 w 239"/>
              <a:gd name="T111" fmla="*/ 0 h 182"/>
              <a:gd name="T112" fmla="*/ 2147483647 w 239"/>
              <a:gd name="T113" fmla="*/ 2147483647 h 182"/>
              <a:gd name="T114" fmla="*/ 2147483647 w 239"/>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9"/>
              <a:gd name="T175" fmla="*/ 0 h 182"/>
              <a:gd name="T176" fmla="*/ 239 w 239"/>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9" h="182">
                <a:moveTo>
                  <a:pt x="84" y="7"/>
                </a:moveTo>
                <a:lnTo>
                  <a:pt x="82" y="12"/>
                </a:lnTo>
                <a:lnTo>
                  <a:pt x="73" y="13"/>
                </a:lnTo>
                <a:lnTo>
                  <a:pt x="70" y="20"/>
                </a:lnTo>
                <a:lnTo>
                  <a:pt x="74" y="34"/>
                </a:lnTo>
                <a:lnTo>
                  <a:pt x="72" y="35"/>
                </a:lnTo>
                <a:lnTo>
                  <a:pt x="56" y="33"/>
                </a:lnTo>
                <a:lnTo>
                  <a:pt x="47" y="34"/>
                </a:lnTo>
                <a:lnTo>
                  <a:pt x="32" y="13"/>
                </a:lnTo>
                <a:lnTo>
                  <a:pt x="23" y="9"/>
                </a:lnTo>
                <a:lnTo>
                  <a:pt x="6" y="13"/>
                </a:lnTo>
                <a:lnTo>
                  <a:pt x="0" y="22"/>
                </a:lnTo>
                <a:lnTo>
                  <a:pt x="0" y="25"/>
                </a:lnTo>
                <a:lnTo>
                  <a:pt x="8" y="39"/>
                </a:lnTo>
                <a:lnTo>
                  <a:pt x="4" y="28"/>
                </a:lnTo>
                <a:lnTo>
                  <a:pt x="16" y="21"/>
                </a:lnTo>
                <a:lnTo>
                  <a:pt x="38" y="43"/>
                </a:lnTo>
                <a:lnTo>
                  <a:pt x="32" y="52"/>
                </a:lnTo>
                <a:lnTo>
                  <a:pt x="14" y="50"/>
                </a:lnTo>
                <a:lnTo>
                  <a:pt x="9" y="46"/>
                </a:lnTo>
                <a:lnTo>
                  <a:pt x="12" y="71"/>
                </a:lnTo>
                <a:lnTo>
                  <a:pt x="22" y="72"/>
                </a:lnTo>
                <a:lnTo>
                  <a:pt x="30" y="76"/>
                </a:lnTo>
                <a:lnTo>
                  <a:pt x="23" y="83"/>
                </a:lnTo>
                <a:lnTo>
                  <a:pt x="34" y="93"/>
                </a:lnTo>
                <a:lnTo>
                  <a:pt x="37" y="129"/>
                </a:lnTo>
                <a:lnTo>
                  <a:pt x="60" y="111"/>
                </a:lnTo>
                <a:lnTo>
                  <a:pt x="85" y="108"/>
                </a:lnTo>
                <a:lnTo>
                  <a:pt x="156" y="146"/>
                </a:lnTo>
                <a:lnTo>
                  <a:pt x="162" y="166"/>
                </a:lnTo>
                <a:lnTo>
                  <a:pt x="166" y="176"/>
                </a:lnTo>
                <a:lnTo>
                  <a:pt x="187" y="181"/>
                </a:lnTo>
                <a:lnTo>
                  <a:pt x="190" y="166"/>
                </a:lnTo>
                <a:lnTo>
                  <a:pt x="212" y="155"/>
                </a:lnTo>
                <a:lnTo>
                  <a:pt x="214" y="133"/>
                </a:lnTo>
                <a:lnTo>
                  <a:pt x="226" y="128"/>
                </a:lnTo>
                <a:lnTo>
                  <a:pt x="238" y="131"/>
                </a:lnTo>
                <a:lnTo>
                  <a:pt x="236" y="117"/>
                </a:lnTo>
                <a:lnTo>
                  <a:pt x="237" y="111"/>
                </a:lnTo>
                <a:lnTo>
                  <a:pt x="235" y="109"/>
                </a:lnTo>
                <a:lnTo>
                  <a:pt x="224" y="104"/>
                </a:lnTo>
                <a:lnTo>
                  <a:pt x="218" y="105"/>
                </a:lnTo>
                <a:lnTo>
                  <a:pt x="201" y="88"/>
                </a:lnTo>
                <a:lnTo>
                  <a:pt x="191" y="85"/>
                </a:lnTo>
                <a:lnTo>
                  <a:pt x="182" y="76"/>
                </a:lnTo>
                <a:lnTo>
                  <a:pt x="166" y="68"/>
                </a:lnTo>
                <a:lnTo>
                  <a:pt x="149" y="37"/>
                </a:lnTo>
                <a:lnTo>
                  <a:pt x="143" y="33"/>
                </a:lnTo>
                <a:lnTo>
                  <a:pt x="139" y="37"/>
                </a:lnTo>
                <a:lnTo>
                  <a:pt x="120" y="32"/>
                </a:lnTo>
                <a:lnTo>
                  <a:pt x="118" y="23"/>
                </a:lnTo>
                <a:lnTo>
                  <a:pt x="120" y="22"/>
                </a:lnTo>
                <a:lnTo>
                  <a:pt x="115" y="20"/>
                </a:lnTo>
                <a:lnTo>
                  <a:pt x="113" y="12"/>
                </a:lnTo>
                <a:lnTo>
                  <a:pt x="104" y="10"/>
                </a:lnTo>
                <a:lnTo>
                  <a:pt x="91" y="0"/>
                </a:lnTo>
                <a:lnTo>
                  <a:pt x="85" y="3"/>
                </a:lnTo>
                <a:lnTo>
                  <a:pt x="84"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4" name="Freeform 420"/>
          <p:cNvSpPr>
            <a:spLocks noChangeAspect="1"/>
          </p:cNvSpPr>
          <p:nvPr/>
        </p:nvSpPr>
        <p:spPr bwMode="auto">
          <a:xfrm>
            <a:off x="6113632" y="2338388"/>
            <a:ext cx="455735" cy="296862"/>
          </a:xfrm>
          <a:custGeom>
            <a:avLst/>
            <a:gdLst>
              <a:gd name="T0" fmla="*/ 2147483647 w 287"/>
              <a:gd name="T1" fmla="*/ 2147483647 h 201"/>
              <a:gd name="T2" fmla="*/ 2147483647 w 287"/>
              <a:gd name="T3" fmla="*/ 2147483647 h 201"/>
              <a:gd name="T4" fmla="*/ 2147483647 w 287"/>
              <a:gd name="T5" fmla="*/ 2147483647 h 201"/>
              <a:gd name="T6" fmla="*/ 0 w 287"/>
              <a:gd name="T7" fmla="*/ 2147483647 h 201"/>
              <a:gd name="T8" fmla="*/ 2147483647 w 287"/>
              <a:gd name="T9" fmla="*/ 2147483647 h 201"/>
              <a:gd name="T10" fmla="*/ 2147483647 w 287"/>
              <a:gd name="T11" fmla="*/ 2147483647 h 201"/>
              <a:gd name="T12" fmla="*/ 2147483647 w 287"/>
              <a:gd name="T13" fmla="*/ 2147483647 h 201"/>
              <a:gd name="T14" fmla="*/ 2147483647 w 287"/>
              <a:gd name="T15" fmla="*/ 2147483647 h 201"/>
              <a:gd name="T16" fmla="*/ 2147483647 w 287"/>
              <a:gd name="T17" fmla="*/ 2147483647 h 201"/>
              <a:gd name="T18" fmla="*/ 2147483647 w 287"/>
              <a:gd name="T19" fmla="*/ 2147483647 h 201"/>
              <a:gd name="T20" fmla="*/ 2147483647 w 287"/>
              <a:gd name="T21" fmla="*/ 2147483647 h 201"/>
              <a:gd name="T22" fmla="*/ 2147483647 w 287"/>
              <a:gd name="T23" fmla="*/ 2147483647 h 201"/>
              <a:gd name="T24" fmla="*/ 2147483647 w 287"/>
              <a:gd name="T25" fmla="*/ 2147483647 h 201"/>
              <a:gd name="T26" fmla="*/ 2147483647 w 287"/>
              <a:gd name="T27" fmla="*/ 2147483647 h 201"/>
              <a:gd name="T28" fmla="*/ 2147483647 w 287"/>
              <a:gd name="T29" fmla="*/ 2147483647 h 201"/>
              <a:gd name="T30" fmla="*/ 2147483647 w 287"/>
              <a:gd name="T31" fmla="*/ 2147483647 h 201"/>
              <a:gd name="T32" fmla="*/ 2147483647 w 287"/>
              <a:gd name="T33" fmla="*/ 2147483647 h 201"/>
              <a:gd name="T34" fmla="*/ 2147483647 w 287"/>
              <a:gd name="T35" fmla="*/ 2147483647 h 201"/>
              <a:gd name="T36" fmla="*/ 2147483647 w 287"/>
              <a:gd name="T37" fmla="*/ 2147483647 h 201"/>
              <a:gd name="T38" fmla="*/ 2147483647 w 287"/>
              <a:gd name="T39" fmla="*/ 2147483647 h 201"/>
              <a:gd name="T40" fmla="*/ 2147483647 w 287"/>
              <a:gd name="T41" fmla="*/ 2147483647 h 201"/>
              <a:gd name="T42" fmla="*/ 2147483647 w 287"/>
              <a:gd name="T43" fmla="*/ 2147483647 h 201"/>
              <a:gd name="T44" fmla="*/ 2147483647 w 287"/>
              <a:gd name="T45" fmla="*/ 2147483647 h 201"/>
              <a:gd name="T46" fmla="*/ 2147483647 w 287"/>
              <a:gd name="T47" fmla="*/ 2147483647 h 201"/>
              <a:gd name="T48" fmla="*/ 2147483647 w 287"/>
              <a:gd name="T49" fmla="*/ 2147483647 h 201"/>
              <a:gd name="T50" fmla="*/ 2147483647 w 287"/>
              <a:gd name="T51" fmla="*/ 2147483647 h 201"/>
              <a:gd name="T52" fmla="*/ 2147483647 w 287"/>
              <a:gd name="T53" fmla="*/ 2147483647 h 201"/>
              <a:gd name="T54" fmla="*/ 2147483647 w 287"/>
              <a:gd name="T55" fmla="*/ 2147483647 h 201"/>
              <a:gd name="T56" fmla="*/ 2147483647 w 287"/>
              <a:gd name="T57" fmla="*/ 2147483647 h 201"/>
              <a:gd name="T58" fmla="*/ 2147483647 w 287"/>
              <a:gd name="T59" fmla="*/ 2147483647 h 201"/>
              <a:gd name="T60" fmla="*/ 2147483647 w 287"/>
              <a:gd name="T61" fmla="*/ 2147483647 h 201"/>
              <a:gd name="T62" fmla="*/ 2147483647 w 287"/>
              <a:gd name="T63" fmla="*/ 2147483647 h 201"/>
              <a:gd name="T64" fmla="*/ 2147483647 w 287"/>
              <a:gd name="T65" fmla="*/ 2147483647 h 201"/>
              <a:gd name="T66" fmla="*/ 2147483647 w 287"/>
              <a:gd name="T67" fmla="*/ 2147483647 h 201"/>
              <a:gd name="T68" fmla="*/ 2147483647 w 287"/>
              <a:gd name="T69" fmla="*/ 2147483647 h 201"/>
              <a:gd name="T70" fmla="*/ 2147483647 w 287"/>
              <a:gd name="T71" fmla="*/ 2147483647 h 201"/>
              <a:gd name="T72" fmla="*/ 2147483647 w 287"/>
              <a:gd name="T73" fmla="*/ 2147483647 h 201"/>
              <a:gd name="T74" fmla="*/ 2147483647 w 287"/>
              <a:gd name="T75" fmla="*/ 2147483647 h 2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7"/>
              <a:gd name="T115" fmla="*/ 0 h 201"/>
              <a:gd name="T116" fmla="*/ 287 w 287"/>
              <a:gd name="T117" fmla="*/ 201 h 2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7" h="201">
                <a:moveTo>
                  <a:pt x="43" y="71"/>
                </a:moveTo>
                <a:lnTo>
                  <a:pt x="41" y="77"/>
                </a:lnTo>
                <a:lnTo>
                  <a:pt x="32" y="78"/>
                </a:lnTo>
                <a:lnTo>
                  <a:pt x="29" y="84"/>
                </a:lnTo>
                <a:lnTo>
                  <a:pt x="33" y="98"/>
                </a:lnTo>
                <a:lnTo>
                  <a:pt x="31" y="100"/>
                </a:lnTo>
                <a:lnTo>
                  <a:pt x="15" y="97"/>
                </a:lnTo>
                <a:lnTo>
                  <a:pt x="0" y="13"/>
                </a:lnTo>
                <a:lnTo>
                  <a:pt x="37" y="0"/>
                </a:lnTo>
                <a:lnTo>
                  <a:pt x="65" y="16"/>
                </a:lnTo>
                <a:lnTo>
                  <a:pt x="100" y="47"/>
                </a:lnTo>
                <a:lnTo>
                  <a:pt x="144" y="42"/>
                </a:lnTo>
                <a:lnTo>
                  <a:pt x="156" y="51"/>
                </a:lnTo>
                <a:lnTo>
                  <a:pt x="164" y="61"/>
                </a:lnTo>
                <a:lnTo>
                  <a:pt x="167" y="61"/>
                </a:lnTo>
                <a:lnTo>
                  <a:pt x="171" y="84"/>
                </a:lnTo>
                <a:lnTo>
                  <a:pt x="180" y="86"/>
                </a:lnTo>
                <a:lnTo>
                  <a:pt x="186" y="102"/>
                </a:lnTo>
                <a:lnTo>
                  <a:pt x="202" y="98"/>
                </a:lnTo>
                <a:lnTo>
                  <a:pt x="216" y="105"/>
                </a:lnTo>
                <a:lnTo>
                  <a:pt x="225" y="92"/>
                </a:lnTo>
                <a:lnTo>
                  <a:pt x="234" y="86"/>
                </a:lnTo>
                <a:lnTo>
                  <a:pt x="236" y="80"/>
                </a:lnTo>
                <a:lnTo>
                  <a:pt x="241" y="80"/>
                </a:lnTo>
                <a:lnTo>
                  <a:pt x="243" y="74"/>
                </a:lnTo>
                <a:lnTo>
                  <a:pt x="249" y="78"/>
                </a:lnTo>
                <a:lnTo>
                  <a:pt x="237" y="91"/>
                </a:lnTo>
                <a:lnTo>
                  <a:pt x="238" y="93"/>
                </a:lnTo>
                <a:lnTo>
                  <a:pt x="257" y="103"/>
                </a:lnTo>
                <a:lnTo>
                  <a:pt x="259" y="93"/>
                </a:lnTo>
                <a:lnTo>
                  <a:pt x="271" y="105"/>
                </a:lnTo>
                <a:lnTo>
                  <a:pt x="286" y="110"/>
                </a:lnTo>
                <a:lnTo>
                  <a:pt x="278" y="117"/>
                </a:lnTo>
                <a:lnTo>
                  <a:pt x="271" y="120"/>
                </a:lnTo>
                <a:lnTo>
                  <a:pt x="269" y="123"/>
                </a:lnTo>
                <a:lnTo>
                  <a:pt x="254" y="123"/>
                </a:lnTo>
                <a:lnTo>
                  <a:pt x="249" y="123"/>
                </a:lnTo>
                <a:lnTo>
                  <a:pt x="245" y="117"/>
                </a:lnTo>
                <a:lnTo>
                  <a:pt x="249" y="111"/>
                </a:lnTo>
                <a:lnTo>
                  <a:pt x="245" y="104"/>
                </a:lnTo>
                <a:lnTo>
                  <a:pt x="243" y="104"/>
                </a:lnTo>
                <a:lnTo>
                  <a:pt x="234" y="114"/>
                </a:lnTo>
                <a:lnTo>
                  <a:pt x="228" y="114"/>
                </a:lnTo>
                <a:lnTo>
                  <a:pt x="226" y="117"/>
                </a:lnTo>
                <a:lnTo>
                  <a:pt x="228" y="125"/>
                </a:lnTo>
                <a:lnTo>
                  <a:pt x="221" y="128"/>
                </a:lnTo>
                <a:lnTo>
                  <a:pt x="220" y="138"/>
                </a:lnTo>
                <a:lnTo>
                  <a:pt x="204" y="138"/>
                </a:lnTo>
                <a:lnTo>
                  <a:pt x="202" y="145"/>
                </a:lnTo>
                <a:lnTo>
                  <a:pt x="208" y="151"/>
                </a:lnTo>
                <a:lnTo>
                  <a:pt x="216" y="152"/>
                </a:lnTo>
                <a:lnTo>
                  <a:pt x="216" y="160"/>
                </a:lnTo>
                <a:lnTo>
                  <a:pt x="223" y="172"/>
                </a:lnTo>
                <a:lnTo>
                  <a:pt x="218" y="186"/>
                </a:lnTo>
                <a:lnTo>
                  <a:pt x="216" y="200"/>
                </a:lnTo>
                <a:lnTo>
                  <a:pt x="197" y="196"/>
                </a:lnTo>
                <a:lnTo>
                  <a:pt x="196" y="180"/>
                </a:lnTo>
                <a:lnTo>
                  <a:pt x="197" y="176"/>
                </a:lnTo>
                <a:lnTo>
                  <a:pt x="195" y="174"/>
                </a:lnTo>
                <a:lnTo>
                  <a:pt x="184" y="167"/>
                </a:lnTo>
                <a:lnTo>
                  <a:pt x="177" y="168"/>
                </a:lnTo>
                <a:lnTo>
                  <a:pt x="161" y="154"/>
                </a:lnTo>
                <a:lnTo>
                  <a:pt x="151" y="151"/>
                </a:lnTo>
                <a:lnTo>
                  <a:pt x="142" y="142"/>
                </a:lnTo>
                <a:lnTo>
                  <a:pt x="125" y="133"/>
                </a:lnTo>
                <a:lnTo>
                  <a:pt x="109" y="103"/>
                </a:lnTo>
                <a:lnTo>
                  <a:pt x="102" y="97"/>
                </a:lnTo>
                <a:lnTo>
                  <a:pt x="99" y="103"/>
                </a:lnTo>
                <a:lnTo>
                  <a:pt x="80" y="96"/>
                </a:lnTo>
                <a:lnTo>
                  <a:pt x="78" y="87"/>
                </a:lnTo>
                <a:lnTo>
                  <a:pt x="80" y="86"/>
                </a:lnTo>
                <a:lnTo>
                  <a:pt x="74" y="84"/>
                </a:lnTo>
                <a:lnTo>
                  <a:pt x="72" y="77"/>
                </a:lnTo>
                <a:lnTo>
                  <a:pt x="63" y="74"/>
                </a:lnTo>
                <a:lnTo>
                  <a:pt x="50" y="65"/>
                </a:lnTo>
                <a:lnTo>
                  <a:pt x="44" y="68"/>
                </a:lnTo>
                <a:lnTo>
                  <a:pt x="43" y="7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5" name="Freeform 421"/>
          <p:cNvSpPr>
            <a:spLocks noChangeAspect="1"/>
          </p:cNvSpPr>
          <p:nvPr/>
        </p:nvSpPr>
        <p:spPr bwMode="auto">
          <a:xfrm>
            <a:off x="6485840" y="2419350"/>
            <a:ext cx="254977" cy="134938"/>
          </a:xfrm>
          <a:custGeom>
            <a:avLst/>
            <a:gdLst>
              <a:gd name="T0" fmla="*/ 2147483647 w 161"/>
              <a:gd name="T1" fmla="*/ 2147483647 h 92"/>
              <a:gd name="T2" fmla="*/ 2147483647 w 161"/>
              <a:gd name="T3" fmla="*/ 2147483647 h 92"/>
              <a:gd name="T4" fmla="*/ 2147483647 w 161"/>
              <a:gd name="T5" fmla="*/ 2147483647 h 92"/>
              <a:gd name="T6" fmla="*/ 2147483647 w 161"/>
              <a:gd name="T7" fmla="*/ 2147483647 h 92"/>
              <a:gd name="T8" fmla="*/ 2147483647 w 161"/>
              <a:gd name="T9" fmla="*/ 2147483647 h 92"/>
              <a:gd name="T10" fmla="*/ 2147483647 w 161"/>
              <a:gd name="T11" fmla="*/ 2147483647 h 92"/>
              <a:gd name="T12" fmla="*/ 2147483647 w 161"/>
              <a:gd name="T13" fmla="*/ 0 h 92"/>
              <a:gd name="T14" fmla="*/ 2147483647 w 161"/>
              <a:gd name="T15" fmla="*/ 2147483647 h 92"/>
              <a:gd name="T16" fmla="*/ 2147483647 w 161"/>
              <a:gd name="T17" fmla="*/ 2147483647 h 92"/>
              <a:gd name="T18" fmla="*/ 2147483647 w 161"/>
              <a:gd name="T19" fmla="*/ 2147483647 h 92"/>
              <a:gd name="T20" fmla="*/ 2147483647 w 161"/>
              <a:gd name="T21" fmla="*/ 2147483647 h 92"/>
              <a:gd name="T22" fmla="*/ 2147483647 w 161"/>
              <a:gd name="T23" fmla="*/ 2147483647 h 92"/>
              <a:gd name="T24" fmla="*/ 2147483647 w 161"/>
              <a:gd name="T25" fmla="*/ 2147483647 h 92"/>
              <a:gd name="T26" fmla="*/ 2147483647 w 161"/>
              <a:gd name="T27" fmla="*/ 2147483647 h 92"/>
              <a:gd name="T28" fmla="*/ 2147483647 w 161"/>
              <a:gd name="T29" fmla="*/ 2147483647 h 92"/>
              <a:gd name="T30" fmla="*/ 2147483647 w 161"/>
              <a:gd name="T31" fmla="*/ 2147483647 h 92"/>
              <a:gd name="T32" fmla="*/ 2147483647 w 161"/>
              <a:gd name="T33" fmla="*/ 2147483647 h 92"/>
              <a:gd name="T34" fmla="*/ 2147483647 w 161"/>
              <a:gd name="T35" fmla="*/ 2147483647 h 92"/>
              <a:gd name="T36" fmla="*/ 2147483647 w 161"/>
              <a:gd name="T37" fmla="*/ 2147483647 h 92"/>
              <a:gd name="T38" fmla="*/ 2147483647 w 161"/>
              <a:gd name="T39" fmla="*/ 2147483647 h 92"/>
              <a:gd name="T40" fmla="*/ 2147483647 w 161"/>
              <a:gd name="T41" fmla="*/ 2147483647 h 92"/>
              <a:gd name="T42" fmla="*/ 2147483647 w 161"/>
              <a:gd name="T43" fmla="*/ 2147483647 h 92"/>
              <a:gd name="T44" fmla="*/ 2147483647 w 161"/>
              <a:gd name="T45" fmla="*/ 2147483647 h 92"/>
              <a:gd name="T46" fmla="*/ 2147483647 w 161"/>
              <a:gd name="T47" fmla="*/ 2147483647 h 92"/>
              <a:gd name="T48" fmla="*/ 2147483647 w 161"/>
              <a:gd name="T49" fmla="*/ 2147483647 h 92"/>
              <a:gd name="T50" fmla="*/ 2147483647 w 161"/>
              <a:gd name="T51" fmla="*/ 2147483647 h 92"/>
              <a:gd name="T52" fmla="*/ 0 w 161"/>
              <a:gd name="T53" fmla="*/ 2147483647 h 92"/>
              <a:gd name="T54" fmla="*/ 0 w 161"/>
              <a:gd name="T55" fmla="*/ 2147483647 h 92"/>
              <a:gd name="T56" fmla="*/ 2147483647 w 161"/>
              <a:gd name="T57" fmla="*/ 2147483647 h 92"/>
              <a:gd name="T58" fmla="*/ 2147483647 w 161"/>
              <a:gd name="T59" fmla="*/ 2147483647 h 92"/>
              <a:gd name="T60" fmla="*/ 2147483647 w 161"/>
              <a:gd name="T61" fmla="*/ 2147483647 h 92"/>
              <a:gd name="T62" fmla="*/ 2147483647 w 161"/>
              <a:gd name="T63" fmla="*/ 2147483647 h 92"/>
              <a:gd name="T64" fmla="*/ 2147483647 w 161"/>
              <a:gd name="T65" fmla="*/ 2147483647 h 92"/>
              <a:gd name="T66" fmla="*/ 2147483647 w 161"/>
              <a:gd name="T67" fmla="*/ 2147483647 h 92"/>
              <a:gd name="T68" fmla="*/ 2147483647 w 161"/>
              <a:gd name="T69" fmla="*/ 2147483647 h 92"/>
              <a:gd name="T70" fmla="*/ 2147483647 w 161"/>
              <a:gd name="T71" fmla="*/ 2147483647 h 92"/>
              <a:gd name="T72" fmla="*/ 2147483647 w 161"/>
              <a:gd name="T73" fmla="*/ 2147483647 h 92"/>
              <a:gd name="T74" fmla="*/ 2147483647 w 161"/>
              <a:gd name="T75" fmla="*/ 2147483647 h 92"/>
              <a:gd name="T76" fmla="*/ 2147483647 w 161"/>
              <a:gd name="T77" fmla="*/ 2147483647 h 92"/>
              <a:gd name="T78" fmla="*/ 2147483647 w 161"/>
              <a:gd name="T79" fmla="*/ 2147483647 h 92"/>
              <a:gd name="T80" fmla="*/ 2147483647 w 161"/>
              <a:gd name="T81" fmla="*/ 2147483647 h 92"/>
              <a:gd name="T82" fmla="*/ 2147483647 w 161"/>
              <a:gd name="T83" fmla="*/ 2147483647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1"/>
              <a:gd name="T127" fmla="*/ 0 h 92"/>
              <a:gd name="T128" fmla="*/ 161 w 161"/>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1" h="92">
                <a:moveTo>
                  <a:pt x="160" y="23"/>
                </a:moveTo>
                <a:lnTo>
                  <a:pt x="144" y="16"/>
                </a:lnTo>
                <a:lnTo>
                  <a:pt x="138" y="11"/>
                </a:lnTo>
                <a:lnTo>
                  <a:pt x="103" y="5"/>
                </a:lnTo>
                <a:lnTo>
                  <a:pt x="77" y="8"/>
                </a:lnTo>
                <a:lnTo>
                  <a:pt x="66" y="5"/>
                </a:lnTo>
                <a:lnTo>
                  <a:pt x="57" y="0"/>
                </a:lnTo>
                <a:lnTo>
                  <a:pt x="48" y="5"/>
                </a:lnTo>
                <a:lnTo>
                  <a:pt x="48" y="18"/>
                </a:lnTo>
                <a:lnTo>
                  <a:pt x="28" y="11"/>
                </a:lnTo>
                <a:lnTo>
                  <a:pt x="11" y="11"/>
                </a:lnTo>
                <a:lnTo>
                  <a:pt x="12" y="15"/>
                </a:lnTo>
                <a:lnTo>
                  <a:pt x="10" y="21"/>
                </a:lnTo>
                <a:lnTo>
                  <a:pt x="16" y="24"/>
                </a:lnTo>
                <a:lnTo>
                  <a:pt x="4" y="37"/>
                </a:lnTo>
                <a:lnTo>
                  <a:pt x="5" y="39"/>
                </a:lnTo>
                <a:lnTo>
                  <a:pt x="24" y="48"/>
                </a:lnTo>
                <a:lnTo>
                  <a:pt x="27" y="39"/>
                </a:lnTo>
                <a:lnTo>
                  <a:pt x="38" y="50"/>
                </a:lnTo>
                <a:lnTo>
                  <a:pt x="53" y="55"/>
                </a:lnTo>
                <a:lnTo>
                  <a:pt x="46" y="62"/>
                </a:lnTo>
                <a:lnTo>
                  <a:pt x="38" y="65"/>
                </a:lnTo>
                <a:lnTo>
                  <a:pt x="37" y="68"/>
                </a:lnTo>
                <a:lnTo>
                  <a:pt x="21" y="68"/>
                </a:lnTo>
                <a:lnTo>
                  <a:pt x="16" y="75"/>
                </a:lnTo>
                <a:lnTo>
                  <a:pt x="9" y="70"/>
                </a:lnTo>
                <a:lnTo>
                  <a:pt x="0" y="76"/>
                </a:lnTo>
                <a:lnTo>
                  <a:pt x="0" y="83"/>
                </a:lnTo>
                <a:lnTo>
                  <a:pt x="18" y="82"/>
                </a:lnTo>
                <a:lnTo>
                  <a:pt x="26" y="88"/>
                </a:lnTo>
                <a:lnTo>
                  <a:pt x="33" y="83"/>
                </a:lnTo>
                <a:lnTo>
                  <a:pt x="38" y="86"/>
                </a:lnTo>
                <a:lnTo>
                  <a:pt x="40" y="90"/>
                </a:lnTo>
                <a:lnTo>
                  <a:pt x="48" y="91"/>
                </a:lnTo>
                <a:lnTo>
                  <a:pt x="73" y="87"/>
                </a:lnTo>
                <a:lnTo>
                  <a:pt x="73" y="79"/>
                </a:lnTo>
                <a:lnTo>
                  <a:pt x="86" y="67"/>
                </a:lnTo>
                <a:lnTo>
                  <a:pt x="109" y="72"/>
                </a:lnTo>
                <a:lnTo>
                  <a:pt x="114" y="59"/>
                </a:lnTo>
                <a:lnTo>
                  <a:pt x="134" y="54"/>
                </a:lnTo>
                <a:lnTo>
                  <a:pt x="160" y="32"/>
                </a:lnTo>
                <a:lnTo>
                  <a:pt x="160"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6" name="Freeform 422"/>
          <p:cNvSpPr>
            <a:spLocks noChangeAspect="1"/>
          </p:cNvSpPr>
          <p:nvPr/>
        </p:nvSpPr>
        <p:spPr bwMode="auto">
          <a:xfrm>
            <a:off x="6433040" y="2490788"/>
            <a:ext cx="212481" cy="158750"/>
          </a:xfrm>
          <a:custGeom>
            <a:avLst/>
            <a:gdLst>
              <a:gd name="T0" fmla="*/ 2147483647 w 132"/>
              <a:gd name="T1" fmla="*/ 2147483647 h 107"/>
              <a:gd name="T2" fmla="*/ 2147483647 w 132"/>
              <a:gd name="T3" fmla="*/ 2147483647 h 107"/>
              <a:gd name="T4" fmla="*/ 2147483647 w 132"/>
              <a:gd name="T5" fmla="*/ 2147483647 h 107"/>
              <a:gd name="T6" fmla="*/ 2147483647 w 132"/>
              <a:gd name="T7" fmla="*/ 2147483647 h 107"/>
              <a:gd name="T8" fmla="*/ 2147483647 w 132"/>
              <a:gd name="T9" fmla="*/ 2147483647 h 107"/>
              <a:gd name="T10" fmla="*/ 2147483647 w 132"/>
              <a:gd name="T11" fmla="*/ 2147483647 h 107"/>
              <a:gd name="T12" fmla="*/ 2147483647 w 132"/>
              <a:gd name="T13" fmla="*/ 2147483647 h 107"/>
              <a:gd name="T14" fmla="*/ 2147483647 w 132"/>
              <a:gd name="T15" fmla="*/ 2147483647 h 107"/>
              <a:gd name="T16" fmla="*/ 2147483647 w 132"/>
              <a:gd name="T17" fmla="*/ 2147483647 h 107"/>
              <a:gd name="T18" fmla="*/ 2147483647 w 132"/>
              <a:gd name="T19" fmla="*/ 2147483647 h 107"/>
              <a:gd name="T20" fmla="*/ 2147483647 w 132"/>
              <a:gd name="T21" fmla="*/ 2147483647 h 107"/>
              <a:gd name="T22" fmla="*/ 2147483647 w 132"/>
              <a:gd name="T23" fmla="*/ 2147483647 h 107"/>
              <a:gd name="T24" fmla="*/ 2147483647 w 132"/>
              <a:gd name="T25" fmla="*/ 2147483647 h 107"/>
              <a:gd name="T26" fmla="*/ 2147483647 w 132"/>
              <a:gd name="T27" fmla="*/ 2147483647 h 107"/>
              <a:gd name="T28" fmla="*/ 2147483647 w 132"/>
              <a:gd name="T29" fmla="*/ 2147483647 h 107"/>
              <a:gd name="T30" fmla="*/ 2147483647 w 132"/>
              <a:gd name="T31" fmla="*/ 2147483647 h 107"/>
              <a:gd name="T32" fmla="*/ 2147483647 w 132"/>
              <a:gd name="T33" fmla="*/ 2147483647 h 107"/>
              <a:gd name="T34" fmla="*/ 2147483647 w 132"/>
              <a:gd name="T35" fmla="*/ 2147483647 h 107"/>
              <a:gd name="T36" fmla="*/ 2147483647 w 132"/>
              <a:gd name="T37" fmla="*/ 2147483647 h 107"/>
              <a:gd name="T38" fmla="*/ 2147483647 w 132"/>
              <a:gd name="T39" fmla="*/ 2147483647 h 107"/>
              <a:gd name="T40" fmla="*/ 2147483647 w 132"/>
              <a:gd name="T41" fmla="*/ 2147483647 h 107"/>
              <a:gd name="T42" fmla="*/ 2147483647 w 132"/>
              <a:gd name="T43" fmla="*/ 2147483647 h 107"/>
              <a:gd name="T44" fmla="*/ 2147483647 w 132"/>
              <a:gd name="T45" fmla="*/ 2147483647 h 107"/>
              <a:gd name="T46" fmla="*/ 2147483647 w 132"/>
              <a:gd name="T47" fmla="*/ 2147483647 h 107"/>
              <a:gd name="T48" fmla="*/ 2147483647 w 132"/>
              <a:gd name="T49" fmla="*/ 2147483647 h 107"/>
              <a:gd name="T50" fmla="*/ 2147483647 w 132"/>
              <a:gd name="T51" fmla="*/ 2147483647 h 107"/>
              <a:gd name="T52" fmla="*/ 2147483647 w 132"/>
              <a:gd name="T53" fmla="*/ 2147483647 h 107"/>
              <a:gd name="T54" fmla="*/ 2147483647 w 132"/>
              <a:gd name="T55" fmla="*/ 0 h 107"/>
              <a:gd name="T56" fmla="*/ 2147483647 w 132"/>
              <a:gd name="T57" fmla="*/ 0 h 107"/>
              <a:gd name="T58" fmla="*/ 2147483647 w 132"/>
              <a:gd name="T59" fmla="*/ 2147483647 h 107"/>
              <a:gd name="T60" fmla="*/ 2147483647 w 132"/>
              <a:gd name="T61" fmla="*/ 2147483647 h 107"/>
              <a:gd name="T62" fmla="*/ 2147483647 w 132"/>
              <a:gd name="T63" fmla="*/ 2147483647 h 107"/>
              <a:gd name="T64" fmla="*/ 2147483647 w 132"/>
              <a:gd name="T65" fmla="*/ 2147483647 h 107"/>
              <a:gd name="T66" fmla="*/ 2147483647 w 132"/>
              <a:gd name="T67" fmla="*/ 2147483647 h 107"/>
              <a:gd name="T68" fmla="*/ 2147483647 w 132"/>
              <a:gd name="T69" fmla="*/ 2147483647 h 107"/>
              <a:gd name="T70" fmla="*/ 2147483647 w 132"/>
              <a:gd name="T71" fmla="*/ 2147483647 h 107"/>
              <a:gd name="T72" fmla="*/ 0 w 132"/>
              <a:gd name="T73" fmla="*/ 2147483647 h 107"/>
              <a:gd name="T74" fmla="*/ 2147483647 w 132"/>
              <a:gd name="T75" fmla="*/ 2147483647 h 107"/>
              <a:gd name="T76" fmla="*/ 2147483647 w 132"/>
              <a:gd name="T77" fmla="*/ 2147483647 h 107"/>
              <a:gd name="T78" fmla="*/ 2147483647 w 132"/>
              <a:gd name="T79" fmla="*/ 2147483647 h 107"/>
              <a:gd name="T80" fmla="*/ 2147483647 w 132"/>
              <a:gd name="T81" fmla="*/ 2147483647 h 107"/>
              <a:gd name="T82" fmla="*/ 2147483647 w 132"/>
              <a:gd name="T83" fmla="*/ 2147483647 h 107"/>
              <a:gd name="T84" fmla="*/ 2147483647 w 132"/>
              <a:gd name="T85" fmla="*/ 2147483647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107"/>
              <a:gd name="T131" fmla="*/ 132 w 132"/>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107">
                <a:moveTo>
                  <a:pt x="14" y="95"/>
                </a:moveTo>
                <a:lnTo>
                  <a:pt x="24" y="97"/>
                </a:lnTo>
                <a:lnTo>
                  <a:pt x="44" y="95"/>
                </a:lnTo>
                <a:lnTo>
                  <a:pt x="46" y="85"/>
                </a:lnTo>
                <a:lnTo>
                  <a:pt x="56" y="87"/>
                </a:lnTo>
                <a:lnTo>
                  <a:pt x="63" y="66"/>
                </a:lnTo>
                <a:lnTo>
                  <a:pt x="77" y="79"/>
                </a:lnTo>
                <a:lnTo>
                  <a:pt x="83" y="106"/>
                </a:lnTo>
                <a:lnTo>
                  <a:pt x="109" y="89"/>
                </a:lnTo>
                <a:lnTo>
                  <a:pt x="131" y="93"/>
                </a:lnTo>
                <a:lnTo>
                  <a:pt x="125" y="67"/>
                </a:lnTo>
                <a:lnTo>
                  <a:pt x="104" y="57"/>
                </a:lnTo>
                <a:lnTo>
                  <a:pt x="104" y="37"/>
                </a:lnTo>
                <a:lnTo>
                  <a:pt x="79" y="42"/>
                </a:lnTo>
                <a:lnTo>
                  <a:pt x="71" y="40"/>
                </a:lnTo>
                <a:lnTo>
                  <a:pt x="70" y="36"/>
                </a:lnTo>
                <a:lnTo>
                  <a:pt x="64" y="35"/>
                </a:lnTo>
                <a:lnTo>
                  <a:pt x="57" y="38"/>
                </a:lnTo>
                <a:lnTo>
                  <a:pt x="49" y="34"/>
                </a:lnTo>
                <a:lnTo>
                  <a:pt x="31" y="35"/>
                </a:lnTo>
                <a:lnTo>
                  <a:pt x="31" y="26"/>
                </a:lnTo>
                <a:lnTo>
                  <a:pt x="40" y="22"/>
                </a:lnTo>
                <a:lnTo>
                  <a:pt x="48" y="25"/>
                </a:lnTo>
                <a:lnTo>
                  <a:pt x="52" y="19"/>
                </a:lnTo>
                <a:lnTo>
                  <a:pt x="48" y="19"/>
                </a:lnTo>
                <a:lnTo>
                  <a:pt x="43" y="13"/>
                </a:lnTo>
                <a:lnTo>
                  <a:pt x="48" y="8"/>
                </a:lnTo>
                <a:lnTo>
                  <a:pt x="43" y="0"/>
                </a:lnTo>
                <a:lnTo>
                  <a:pt x="41" y="0"/>
                </a:lnTo>
                <a:lnTo>
                  <a:pt x="32" y="10"/>
                </a:lnTo>
                <a:lnTo>
                  <a:pt x="27" y="10"/>
                </a:lnTo>
                <a:lnTo>
                  <a:pt x="24" y="13"/>
                </a:lnTo>
                <a:lnTo>
                  <a:pt x="27" y="21"/>
                </a:lnTo>
                <a:lnTo>
                  <a:pt x="19" y="24"/>
                </a:lnTo>
                <a:lnTo>
                  <a:pt x="18" y="34"/>
                </a:lnTo>
                <a:lnTo>
                  <a:pt x="2" y="34"/>
                </a:lnTo>
                <a:lnTo>
                  <a:pt x="0" y="40"/>
                </a:lnTo>
                <a:lnTo>
                  <a:pt x="7" y="47"/>
                </a:lnTo>
                <a:lnTo>
                  <a:pt x="14" y="48"/>
                </a:lnTo>
                <a:lnTo>
                  <a:pt x="14" y="55"/>
                </a:lnTo>
                <a:lnTo>
                  <a:pt x="21" y="67"/>
                </a:lnTo>
                <a:lnTo>
                  <a:pt x="16" y="81"/>
                </a:lnTo>
                <a:lnTo>
                  <a:pt x="14" y="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7" name="Freeform 423"/>
          <p:cNvSpPr>
            <a:spLocks noChangeAspect="1"/>
          </p:cNvSpPr>
          <p:nvPr/>
        </p:nvSpPr>
        <p:spPr bwMode="auto">
          <a:xfrm>
            <a:off x="2979127" y="2336800"/>
            <a:ext cx="27842" cy="12700"/>
          </a:xfrm>
          <a:custGeom>
            <a:avLst/>
            <a:gdLst>
              <a:gd name="T0" fmla="*/ 2147483647 w 18"/>
              <a:gd name="T1" fmla="*/ 2147483647 h 10"/>
              <a:gd name="T2" fmla="*/ 2147483647 w 18"/>
              <a:gd name="T3" fmla="*/ 0 h 10"/>
              <a:gd name="T4" fmla="*/ 0 w 18"/>
              <a:gd name="T5" fmla="*/ 0 h 10"/>
              <a:gd name="T6" fmla="*/ 2147483647 w 18"/>
              <a:gd name="T7" fmla="*/ 2147483647 h 10"/>
              <a:gd name="T8" fmla="*/ 2147483647 w 18"/>
              <a:gd name="T9" fmla="*/ 2147483647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7" y="8"/>
                </a:moveTo>
                <a:lnTo>
                  <a:pt x="14" y="0"/>
                </a:lnTo>
                <a:lnTo>
                  <a:pt x="0" y="0"/>
                </a:lnTo>
                <a:lnTo>
                  <a:pt x="14" y="9"/>
                </a:lnTo>
                <a:lnTo>
                  <a:pt x="17"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8" name="Freeform 424"/>
          <p:cNvSpPr>
            <a:spLocks noChangeAspect="1"/>
          </p:cNvSpPr>
          <p:nvPr/>
        </p:nvSpPr>
        <p:spPr bwMode="auto">
          <a:xfrm>
            <a:off x="2475035" y="1779588"/>
            <a:ext cx="243254" cy="69850"/>
          </a:xfrm>
          <a:custGeom>
            <a:avLst/>
            <a:gdLst>
              <a:gd name="T0" fmla="*/ 2147483647 w 154"/>
              <a:gd name="T1" fmla="*/ 2147483647 h 47"/>
              <a:gd name="T2" fmla="*/ 2147483647 w 154"/>
              <a:gd name="T3" fmla="*/ 2147483647 h 47"/>
              <a:gd name="T4" fmla="*/ 2147483647 w 154"/>
              <a:gd name="T5" fmla="*/ 2147483647 h 47"/>
              <a:gd name="T6" fmla="*/ 2147483647 w 154"/>
              <a:gd name="T7" fmla="*/ 2147483647 h 47"/>
              <a:gd name="T8" fmla="*/ 0 w 154"/>
              <a:gd name="T9" fmla="*/ 2147483647 h 47"/>
              <a:gd name="T10" fmla="*/ 2147483647 w 154"/>
              <a:gd name="T11" fmla="*/ 2147483647 h 47"/>
              <a:gd name="T12" fmla="*/ 2147483647 w 154"/>
              <a:gd name="T13" fmla="*/ 2147483647 h 47"/>
              <a:gd name="T14" fmla="*/ 2147483647 w 154"/>
              <a:gd name="T15" fmla="*/ 2147483647 h 47"/>
              <a:gd name="T16" fmla="*/ 2147483647 w 154"/>
              <a:gd name="T17" fmla="*/ 2147483647 h 47"/>
              <a:gd name="T18" fmla="*/ 2147483647 w 154"/>
              <a:gd name="T19" fmla="*/ 2147483647 h 47"/>
              <a:gd name="T20" fmla="*/ 2147483647 w 154"/>
              <a:gd name="T21" fmla="*/ 0 h 47"/>
              <a:gd name="T22" fmla="*/ 2147483647 w 154"/>
              <a:gd name="T23" fmla="*/ 0 h 47"/>
              <a:gd name="T24" fmla="*/ 2147483647 w 154"/>
              <a:gd name="T25" fmla="*/ 2147483647 h 47"/>
              <a:gd name="T26" fmla="*/ 2147483647 w 154"/>
              <a:gd name="T27" fmla="*/ 2147483647 h 47"/>
              <a:gd name="T28" fmla="*/ 2147483647 w 154"/>
              <a:gd name="T29" fmla="*/ 2147483647 h 47"/>
              <a:gd name="T30" fmla="*/ 2147483647 w 154"/>
              <a:gd name="T31" fmla="*/ 2147483647 h 47"/>
              <a:gd name="T32" fmla="*/ 2147483647 w 154"/>
              <a:gd name="T33" fmla="*/ 2147483647 h 47"/>
              <a:gd name="T34" fmla="*/ 2147483647 w 154"/>
              <a:gd name="T35" fmla="*/ 2147483647 h 47"/>
              <a:gd name="T36" fmla="*/ 2147483647 w 154"/>
              <a:gd name="T37" fmla="*/ 2147483647 h 47"/>
              <a:gd name="T38" fmla="*/ 2147483647 w 154"/>
              <a:gd name="T39" fmla="*/ 2147483647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47"/>
              <a:gd name="T62" fmla="*/ 154 w 154"/>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47">
                <a:moveTo>
                  <a:pt x="139" y="10"/>
                </a:moveTo>
                <a:lnTo>
                  <a:pt x="124" y="10"/>
                </a:lnTo>
                <a:lnTo>
                  <a:pt x="61" y="42"/>
                </a:lnTo>
                <a:lnTo>
                  <a:pt x="24" y="46"/>
                </a:lnTo>
                <a:lnTo>
                  <a:pt x="0" y="34"/>
                </a:lnTo>
                <a:lnTo>
                  <a:pt x="12" y="31"/>
                </a:lnTo>
                <a:lnTo>
                  <a:pt x="38" y="37"/>
                </a:lnTo>
                <a:lnTo>
                  <a:pt x="55" y="24"/>
                </a:lnTo>
                <a:lnTo>
                  <a:pt x="64" y="24"/>
                </a:lnTo>
                <a:lnTo>
                  <a:pt x="70" y="19"/>
                </a:lnTo>
                <a:lnTo>
                  <a:pt x="60" y="0"/>
                </a:lnTo>
                <a:lnTo>
                  <a:pt x="68" y="0"/>
                </a:lnTo>
                <a:lnTo>
                  <a:pt x="73" y="12"/>
                </a:lnTo>
                <a:lnTo>
                  <a:pt x="83" y="2"/>
                </a:lnTo>
                <a:lnTo>
                  <a:pt x="79" y="15"/>
                </a:lnTo>
                <a:lnTo>
                  <a:pt x="89" y="13"/>
                </a:lnTo>
                <a:lnTo>
                  <a:pt x="88" y="19"/>
                </a:lnTo>
                <a:lnTo>
                  <a:pt x="131" y="2"/>
                </a:lnTo>
                <a:lnTo>
                  <a:pt x="153" y="4"/>
                </a:lnTo>
                <a:lnTo>
                  <a:pt x="139"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59" name="Freeform 425"/>
          <p:cNvSpPr>
            <a:spLocks noChangeAspect="1"/>
          </p:cNvSpPr>
          <p:nvPr/>
        </p:nvSpPr>
        <p:spPr bwMode="auto">
          <a:xfrm>
            <a:off x="2571751" y="1876425"/>
            <a:ext cx="121626" cy="38100"/>
          </a:xfrm>
          <a:custGeom>
            <a:avLst/>
            <a:gdLst>
              <a:gd name="T0" fmla="*/ 0 w 77"/>
              <a:gd name="T1" fmla="*/ 2147483647 h 25"/>
              <a:gd name="T2" fmla="*/ 2147483647 w 77"/>
              <a:gd name="T3" fmla="*/ 0 h 25"/>
              <a:gd name="T4" fmla="*/ 2147483647 w 77"/>
              <a:gd name="T5" fmla="*/ 0 h 25"/>
              <a:gd name="T6" fmla="*/ 2147483647 w 77"/>
              <a:gd name="T7" fmla="*/ 2147483647 h 25"/>
              <a:gd name="T8" fmla="*/ 2147483647 w 77"/>
              <a:gd name="T9" fmla="*/ 2147483647 h 25"/>
              <a:gd name="T10" fmla="*/ 2147483647 w 77"/>
              <a:gd name="T11" fmla="*/ 2147483647 h 25"/>
              <a:gd name="T12" fmla="*/ 2147483647 w 77"/>
              <a:gd name="T13" fmla="*/ 2147483647 h 25"/>
              <a:gd name="T14" fmla="*/ 0 w 7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5"/>
              <a:gd name="T26" fmla="*/ 77 w 7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5">
                <a:moveTo>
                  <a:pt x="0" y="24"/>
                </a:moveTo>
                <a:lnTo>
                  <a:pt x="45" y="0"/>
                </a:lnTo>
                <a:lnTo>
                  <a:pt x="54" y="0"/>
                </a:lnTo>
                <a:lnTo>
                  <a:pt x="42" y="4"/>
                </a:lnTo>
                <a:lnTo>
                  <a:pt x="47" y="8"/>
                </a:lnTo>
                <a:lnTo>
                  <a:pt x="42" y="12"/>
                </a:lnTo>
                <a:lnTo>
                  <a:pt x="76" y="12"/>
                </a:lnTo>
                <a:lnTo>
                  <a:pt x="0" y="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0" name="Freeform 426"/>
          <p:cNvSpPr>
            <a:spLocks noChangeAspect="1"/>
          </p:cNvSpPr>
          <p:nvPr/>
        </p:nvSpPr>
        <p:spPr bwMode="auto">
          <a:xfrm>
            <a:off x="2716870" y="2054228"/>
            <a:ext cx="55685" cy="130175"/>
          </a:xfrm>
          <a:custGeom>
            <a:avLst/>
            <a:gdLst>
              <a:gd name="T0" fmla="*/ 2147483647 w 35"/>
              <a:gd name="T1" fmla="*/ 0 h 88"/>
              <a:gd name="T2" fmla="*/ 2147483647 w 35"/>
              <a:gd name="T3" fmla="*/ 0 h 88"/>
              <a:gd name="T4" fmla="*/ 2147483647 w 35"/>
              <a:gd name="T5" fmla="*/ 2147483647 h 88"/>
              <a:gd name="T6" fmla="*/ 2147483647 w 35"/>
              <a:gd name="T7" fmla="*/ 2147483647 h 88"/>
              <a:gd name="T8" fmla="*/ 2147483647 w 35"/>
              <a:gd name="T9" fmla="*/ 2147483647 h 88"/>
              <a:gd name="T10" fmla="*/ 2147483647 w 35"/>
              <a:gd name="T11" fmla="*/ 2147483647 h 88"/>
              <a:gd name="T12" fmla="*/ 2147483647 w 35"/>
              <a:gd name="T13" fmla="*/ 2147483647 h 88"/>
              <a:gd name="T14" fmla="*/ 2147483647 w 35"/>
              <a:gd name="T15" fmla="*/ 2147483647 h 88"/>
              <a:gd name="T16" fmla="*/ 2147483647 w 35"/>
              <a:gd name="T17" fmla="*/ 2147483647 h 88"/>
              <a:gd name="T18" fmla="*/ 2147483647 w 35"/>
              <a:gd name="T19" fmla="*/ 2147483647 h 88"/>
              <a:gd name="T20" fmla="*/ 2147483647 w 35"/>
              <a:gd name="T21" fmla="*/ 2147483647 h 88"/>
              <a:gd name="T22" fmla="*/ 2147483647 w 35"/>
              <a:gd name="T23" fmla="*/ 2147483647 h 88"/>
              <a:gd name="T24" fmla="*/ 0 w 35"/>
              <a:gd name="T25" fmla="*/ 2147483647 h 88"/>
              <a:gd name="T26" fmla="*/ 2147483647 w 35"/>
              <a:gd name="T27" fmla="*/ 2147483647 h 88"/>
              <a:gd name="T28" fmla="*/ 2147483647 w 35"/>
              <a:gd name="T29" fmla="*/ 2147483647 h 88"/>
              <a:gd name="T30" fmla="*/ 2147483647 w 35"/>
              <a:gd name="T31" fmla="*/ 2147483647 h 88"/>
              <a:gd name="T32" fmla="*/ 2147483647 w 35"/>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88"/>
              <a:gd name="T53" fmla="*/ 35 w 35"/>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88">
                <a:moveTo>
                  <a:pt x="24" y="0"/>
                </a:moveTo>
                <a:lnTo>
                  <a:pt x="33" y="0"/>
                </a:lnTo>
                <a:lnTo>
                  <a:pt x="34" y="9"/>
                </a:lnTo>
                <a:lnTo>
                  <a:pt x="28" y="14"/>
                </a:lnTo>
                <a:lnTo>
                  <a:pt x="20" y="49"/>
                </a:lnTo>
                <a:lnTo>
                  <a:pt x="22" y="70"/>
                </a:lnTo>
                <a:lnTo>
                  <a:pt x="6" y="87"/>
                </a:lnTo>
                <a:lnTo>
                  <a:pt x="4" y="82"/>
                </a:lnTo>
                <a:lnTo>
                  <a:pt x="15" y="63"/>
                </a:lnTo>
                <a:lnTo>
                  <a:pt x="9" y="63"/>
                </a:lnTo>
                <a:lnTo>
                  <a:pt x="12" y="49"/>
                </a:lnTo>
                <a:lnTo>
                  <a:pt x="1" y="53"/>
                </a:lnTo>
                <a:lnTo>
                  <a:pt x="0" y="38"/>
                </a:lnTo>
                <a:lnTo>
                  <a:pt x="9" y="28"/>
                </a:lnTo>
                <a:lnTo>
                  <a:pt x="1" y="26"/>
                </a:lnTo>
                <a:lnTo>
                  <a:pt x="14" y="11"/>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1" name="Freeform 427"/>
          <p:cNvSpPr>
            <a:spLocks noChangeAspect="1"/>
          </p:cNvSpPr>
          <p:nvPr/>
        </p:nvSpPr>
        <p:spPr bwMode="auto">
          <a:xfrm>
            <a:off x="2475035" y="1660620"/>
            <a:ext cx="171450" cy="66675"/>
          </a:xfrm>
          <a:custGeom>
            <a:avLst/>
            <a:gdLst>
              <a:gd name="T0" fmla="*/ 2147483647 w 109"/>
              <a:gd name="T1" fmla="*/ 2147483647 h 47"/>
              <a:gd name="T2" fmla="*/ 2147483647 w 109"/>
              <a:gd name="T3" fmla="*/ 2147483647 h 47"/>
              <a:gd name="T4" fmla="*/ 2147483647 w 109"/>
              <a:gd name="T5" fmla="*/ 2147483647 h 47"/>
              <a:gd name="T6" fmla="*/ 2147483647 w 109"/>
              <a:gd name="T7" fmla="*/ 2147483647 h 47"/>
              <a:gd name="T8" fmla="*/ 2147483647 w 109"/>
              <a:gd name="T9" fmla="*/ 2147483647 h 47"/>
              <a:gd name="T10" fmla="*/ 2147483647 w 109"/>
              <a:gd name="T11" fmla="*/ 2147483647 h 47"/>
              <a:gd name="T12" fmla="*/ 2147483647 w 109"/>
              <a:gd name="T13" fmla="*/ 2147483647 h 47"/>
              <a:gd name="T14" fmla="*/ 2147483647 w 109"/>
              <a:gd name="T15" fmla="*/ 2147483647 h 47"/>
              <a:gd name="T16" fmla="*/ 2147483647 w 109"/>
              <a:gd name="T17" fmla="*/ 2147483647 h 47"/>
              <a:gd name="T18" fmla="*/ 2147483647 w 109"/>
              <a:gd name="T19" fmla="*/ 0 h 47"/>
              <a:gd name="T20" fmla="*/ 0 w 109"/>
              <a:gd name="T21" fmla="*/ 2147483647 h 47"/>
              <a:gd name="T22" fmla="*/ 2147483647 w 109"/>
              <a:gd name="T23" fmla="*/ 2147483647 h 47"/>
              <a:gd name="T24" fmla="*/ 2147483647 w 109"/>
              <a:gd name="T25" fmla="*/ 2147483647 h 47"/>
              <a:gd name="T26" fmla="*/ 2147483647 w 109"/>
              <a:gd name="T27" fmla="*/ 2147483647 h 47"/>
              <a:gd name="T28" fmla="*/ 2147483647 w 109"/>
              <a:gd name="T29" fmla="*/ 2147483647 h 47"/>
              <a:gd name="T30" fmla="*/ 2147483647 w 109"/>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47"/>
              <a:gd name="T50" fmla="*/ 109 w 10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47">
                <a:moveTo>
                  <a:pt x="26" y="46"/>
                </a:moveTo>
                <a:lnTo>
                  <a:pt x="60" y="34"/>
                </a:lnTo>
                <a:lnTo>
                  <a:pt x="57" y="30"/>
                </a:lnTo>
                <a:lnTo>
                  <a:pt x="66" y="25"/>
                </a:lnTo>
                <a:lnTo>
                  <a:pt x="79" y="26"/>
                </a:lnTo>
                <a:lnTo>
                  <a:pt x="100" y="15"/>
                </a:lnTo>
                <a:lnTo>
                  <a:pt x="108" y="7"/>
                </a:lnTo>
                <a:lnTo>
                  <a:pt x="68" y="13"/>
                </a:lnTo>
                <a:lnTo>
                  <a:pt x="93" y="2"/>
                </a:lnTo>
                <a:lnTo>
                  <a:pt x="84" y="0"/>
                </a:lnTo>
                <a:lnTo>
                  <a:pt x="0" y="16"/>
                </a:lnTo>
                <a:lnTo>
                  <a:pt x="31" y="20"/>
                </a:lnTo>
                <a:lnTo>
                  <a:pt x="28" y="27"/>
                </a:lnTo>
                <a:lnTo>
                  <a:pt x="3" y="37"/>
                </a:lnTo>
                <a:lnTo>
                  <a:pt x="18" y="42"/>
                </a:lnTo>
                <a:lnTo>
                  <a:pt x="26" y="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2" name="Freeform 428"/>
          <p:cNvSpPr>
            <a:spLocks noChangeAspect="1"/>
          </p:cNvSpPr>
          <p:nvPr/>
        </p:nvSpPr>
        <p:spPr bwMode="auto">
          <a:xfrm>
            <a:off x="5420459" y="1819277"/>
            <a:ext cx="65942" cy="60325"/>
          </a:xfrm>
          <a:custGeom>
            <a:avLst/>
            <a:gdLst>
              <a:gd name="T0" fmla="*/ 2147483647 w 41"/>
              <a:gd name="T1" fmla="*/ 0 h 41"/>
              <a:gd name="T2" fmla="*/ 2147483647 w 41"/>
              <a:gd name="T3" fmla="*/ 2147483647 h 41"/>
              <a:gd name="T4" fmla="*/ 2147483647 w 41"/>
              <a:gd name="T5" fmla="*/ 2147483647 h 41"/>
              <a:gd name="T6" fmla="*/ 2147483647 w 41"/>
              <a:gd name="T7" fmla="*/ 2147483647 h 41"/>
              <a:gd name="T8" fmla="*/ 0 w 41"/>
              <a:gd name="T9" fmla="*/ 2147483647 h 41"/>
              <a:gd name="T10" fmla="*/ 2147483647 w 41"/>
              <a:gd name="T11" fmla="*/ 0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11" y="0"/>
                </a:moveTo>
                <a:lnTo>
                  <a:pt x="32" y="11"/>
                </a:lnTo>
                <a:lnTo>
                  <a:pt x="40" y="26"/>
                </a:lnTo>
                <a:lnTo>
                  <a:pt x="18" y="40"/>
                </a:lnTo>
                <a:lnTo>
                  <a:pt x="0" y="9"/>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3" name="Freeform 429"/>
          <p:cNvSpPr>
            <a:spLocks noChangeAspect="1"/>
          </p:cNvSpPr>
          <p:nvPr/>
        </p:nvSpPr>
        <p:spPr bwMode="auto">
          <a:xfrm>
            <a:off x="6169269" y="2306638"/>
            <a:ext cx="89389" cy="107950"/>
          </a:xfrm>
          <a:custGeom>
            <a:avLst/>
            <a:gdLst>
              <a:gd name="T0" fmla="*/ 2147483647 w 56"/>
              <a:gd name="T1" fmla="*/ 2147483647 h 74"/>
              <a:gd name="T2" fmla="*/ 2147483647 w 56"/>
              <a:gd name="T3" fmla="*/ 2147483647 h 74"/>
              <a:gd name="T4" fmla="*/ 2147483647 w 56"/>
              <a:gd name="T5" fmla="*/ 2147483647 h 74"/>
              <a:gd name="T6" fmla="*/ 2147483647 w 56"/>
              <a:gd name="T7" fmla="*/ 0 h 74"/>
              <a:gd name="T8" fmla="*/ 2147483647 w 56"/>
              <a:gd name="T9" fmla="*/ 2147483647 h 74"/>
              <a:gd name="T10" fmla="*/ 2147483647 w 56"/>
              <a:gd name="T11" fmla="*/ 2147483647 h 74"/>
              <a:gd name="T12" fmla="*/ 2147483647 w 56"/>
              <a:gd name="T13" fmla="*/ 2147483647 h 74"/>
              <a:gd name="T14" fmla="*/ 2147483647 w 56"/>
              <a:gd name="T15" fmla="*/ 2147483647 h 74"/>
              <a:gd name="T16" fmla="*/ 2147483647 w 56"/>
              <a:gd name="T17" fmla="*/ 2147483647 h 74"/>
              <a:gd name="T18" fmla="*/ 2147483647 w 56"/>
              <a:gd name="T19" fmla="*/ 2147483647 h 74"/>
              <a:gd name="T20" fmla="*/ 2147483647 w 56"/>
              <a:gd name="T21" fmla="*/ 2147483647 h 74"/>
              <a:gd name="T22" fmla="*/ 0 w 56"/>
              <a:gd name="T23" fmla="*/ 2147483647 h 74"/>
              <a:gd name="T24" fmla="*/ 2147483647 w 56"/>
              <a:gd name="T25" fmla="*/ 2147483647 h 74"/>
              <a:gd name="T26" fmla="*/ 2147483647 w 56"/>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74"/>
              <a:gd name="T44" fmla="*/ 56 w 56"/>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74">
                <a:moveTo>
                  <a:pt x="35" y="73"/>
                </a:moveTo>
                <a:lnTo>
                  <a:pt x="55" y="45"/>
                </a:lnTo>
                <a:lnTo>
                  <a:pt x="39" y="14"/>
                </a:lnTo>
                <a:lnTo>
                  <a:pt x="45" y="0"/>
                </a:lnTo>
                <a:lnTo>
                  <a:pt x="36" y="7"/>
                </a:lnTo>
                <a:lnTo>
                  <a:pt x="26" y="2"/>
                </a:lnTo>
                <a:lnTo>
                  <a:pt x="25" y="9"/>
                </a:lnTo>
                <a:lnTo>
                  <a:pt x="36" y="13"/>
                </a:lnTo>
                <a:lnTo>
                  <a:pt x="17" y="10"/>
                </a:lnTo>
                <a:lnTo>
                  <a:pt x="17" y="20"/>
                </a:lnTo>
                <a:lnTo>
                  <a:pt x="6" y="20"/>
                </a:lnTo>
                <a:lnTo>
                  <a:pt x="0" y="40"/>
                </a:lnTo>
                <a:lnTo>
                  <a:pt x="9" y="71"/>
                </a:lnTo>
                <a:lnTo>
                  <a:pt x="35" y="7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4" name="Freeform 430"/>
          <p:cNvSpPr>
            <a:spLocks noChangeAspect="1"/>
          </p:cNvSpPr>
          <p:nvPr/>
        </p:nvSpPr>
        <p:spPr bwMode="auto">
          <a:xfrm>
            <a:off x="4662901" y="3595688"/>
            <a:ext cx="55685" cy="98425"/>
          </a:xfrm>
          <a:custGeom>
            <a:avLst/>
            <a:gdLst>
              <a:gd name="T0" fmla="*/ 2147483647 w 33"/>
              <a:gd name="T1" fmla="*/ 2147483647 h 67"/>
              <a:gd name="T2" fmla="*/ 2147483647 w 33"/>
              <a:gd name="T3" fmla="*/ 2147483647 h 67"/>
              <a:gd name="T4" fmla="*/ 2147483647 w 33"/>
              <a:gd name="T5" fmla="*/ 2147483647 h 67"/>
              <a:gd name="T6" fmla="*/ 2147483647 w 33"/>
              <a:gd name="T7" fmla="*/ 2147483647 h 67"/>
              <a:gd name="T8" fmla="*/ 2147483647 w 33"/>
              <a:gd name="T9" fmla="*/ 2147483647 h 67"/>
              <a:gd name="T10" fmla="*/ 2147483647 w 33"/>
              <a:gd name="T11" fmla="*/ 2147483647 h 67"/>
              <a:gd name="T12" fmla="*/ 0 w 33"/>
              <a:gd name="T13" fmla="*/ 2147483647 h 67"/>
              <a:gd name="T14" fmla="*/ 2147483647 w 33"/>
              <a:gd name="T15" fmla="*/ 2147483647 h 67"/>
              <a:gd name="T16" fmla="*/ 2147483647 w 33"/>
              <a:gd name="T17" fmla="*/ 0 h 67"/>
              <a:gd name="T18" fmla="*/ 2147483647 w 33"/>
              <a:gd name="T19" fmla="*/ 2147483647 h 67"/>
              <a:gd name="T20" fmla="*/ 2147483647 w 33"/>
              <a:gd name="T21" fmla="*/ 2147483647 h 67"/>
              <a:gd name="T22" fmla="*/ 2147483647 w 33"/>
              <a:gd name="T23" fmla="*/ 2147483647 h 67"/>
              <a:gd name="T24" fmla="*/ 2147483647 w 33"/>
              <a:gd name="T25" fmla="*/ 2147483647 h 67"/>
              <a:gd name="T26" fmla="*/ 2147483647 w 33"/>
              <a:gd name="T27" fmla="*/ 2147483647 h 67"/>
              <a:gd name="T28" fmla="*/ 2147483647 w 33"/>
              <a:gd name="T29" fmla="*/ 2147483647 h 67"/>
              <a:gd name="T30" fmla="*/ 2147483647 w 33"/>
              <a:gd name="T31" fmla="*/ 2147483647 h 67"/>
              <a:gd name="T32" fmla="*/ 2147483647 w 33"/>
              <a:gd name="T33" fmla="*/ 2147483647 h 67"/>
              <a:gd name="T34" fmla="*/ 2147483647 w 33"/>
              <a:gd name="T35" fmla="*/ 214748364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67"/>
              <a:gd name="T56" fmla="*/ 33 w 33"/>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67">
                <a:moveTo>
                  <a:pt x="26" y="44"/>
                </a:moveTo>
                <a:lnTo>
                  <a:pt x="26" y="35"/>
                </a:lnTo>
                <a:lnTo>
                  <a:pt x="15" y="40"/>
                </a:lnTo>
                <a:lnTo>
                  <a:pt x="23" y="26"/>
                </a:lnTo>
                <a:lnTo>
                  <a:pt x="12" y="26"/>
                </a:lnTo>
                <a:lnTo>
                  <a:pt x="12" y="14"/>
                </a:lnTo>
                <a:lnTo>
                  <a:pt x="0" y="11"/>
                </a:lnTo>
                <a:lnTo>
                  <a:pt x="9" y="11"/>
                </a:lnTo>
                <a:lnTo>
                  <a:pt x="7" y="0"/>
                </a:lnTo>
                <a:lnTo>
                  <a:pt x="17" y="21"/>
                </a:lnTo>
                <a:lnTo>
                  <a:pt x="24" y="21"/>
                </a:lnTo>
                <a:lnTo>
                  <a:pt x="26" y="31"/>
                </a:lnTo>
                <a:lnTo>
                  <a:pt x="29" y="13"/>
                </a:lnTo>
                <a:lnTo>
                  <a:pt x="32" y="17"/>
                </a:lnTo>
                <a:lnTo>
                  <a:pt x="29" y="66"/>
                </a:lnTo>
                <a:lnTo>
                  <a:pt x="12" y="49"/>
                </a:lnTo>
                <a:lnTo>
                  <a:pt x="29" y="57"/>
                </a:lnTo>
                <a:lnTo>
                  <a:pt x="26" y="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5" name="Freeform 431"/>
          <p:cNvSpPr>
            <a:spLocks noChangeAspect="1"/>
          </p:cNvSpPr>
          <p:nvPr/>
        </p:nvSpPr>
        <p:spPr bwMode="auto">
          <a:xfrm>
            <a:off x="6532688" y="2305145"/>
            <a:ext cx="136281" cy="68263"/>
          </a:xfrm>
          <a:custGeom>
            <a:avLst/>
            <a:gdLst>
              <a:gd name="T0" fmla="*/ 2147483647 w 85"/>
              <a:gd name="T1" fmla="*/ 0 h 47"/>
              <a:gd name="T2" fmla="*/ 2147483647 w 85"/>
              <a:gd name="T3" fmla="*/ 2147483647 h 47"/>
              <a:gd name="T4" fmla="*/ 2147483647 w 85"/>
              <a:gd name="T5" fmla="*/ 2147483647 h 47"/>
              <a:gd name="T6" fmla="*/ 2147483647 w 85"/>
              <a:gd name="T7" fmla="*/ 2147483647 h 47"/>
              <a:gd name="T8" fmla="*/ 2147483647 w 85"/>
              <a:gd name="T9" fmla="*/ 2147483647 h 47"/>
              <a:gd name="T10" fmla="*/ 2147483647 w 85"/>
              <a:gd name="T11" fmla="*/ 2147483647 h 47"/>
              <a:gd name="T12" fmla="*/ 2147483647 w 85"/>
              <a:gd name="T13" fmla="*/ 2147483647 h 47"/>
              <a:gd name="T14" fmla="*/ 2147483647 w 85"/>
              <a:gd name="T15" fmla="*/ 2147483647 h 47"/>
              <a:gd name="T16" fmla="*/ 2147483647 w 85"/>
              <a:gd name="T17" fmla="*/ 2147483647 h 47"/>
              <a:gd name="T18" fmla="*/ 2147483647 w 85"/>
              <a:gd name="T19" fmla="*/ 2147483647 h 47"/>
              <a:gd name="T20" fmla="*/ 0 w 85"/>
              <a:gd name="T21" fmla="*/ 2147483647 h 47"/>
              <a:gd name="T22" fmla="*/ 2147483647 w 85"/>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47"/>
              <a:gd name="T38" fmla="*/ 85 w 85"/>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47">
                <a:moveTo>
                  <a:pt x="18" y="0"/>
                </a:moveTo>
                <a:lnTo>
                  <a:pt x="70" y="9"/>
                </a:lnTo>
                <a:lnTo>
                  <a:pt x="81" y="2"/>
                </a:lnTo>
                <a:lnTo>
                  <a:pt x="84" y="8"/>
                </a:lnTo>
                <a:lnTo>
                  <a:pt x="67" y="15"/>
                </a:lnTo>
                <a:lnTo>
                  <a:pt x="25" y="9"/>
                </a:lnTo>
                <a:lnTo>
                  <a:pt x="13" y="20"/>
                </a:lnTo>
                <a:lnTo>
                  <a:pt x="13" y="37"/>
                </a:lnTo>
                <a:lnTo>
                  <a:pt x="20" y="46"/>
                </a:lnTo>
                <a:lnTo>
                  <a:pt x="3" y="32"/>
                </a:lnTo>
                <a:lnTo>
                  <a:pt x="0" y="22"/>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6" name="Freeform 432"/>
          <p:cNvSpPr>
            <a:spLocks noChangeAspect="1"/>
          </p:cNvSpPr>
          <p:nvPr/>
        </p:nvSpPr>
        <p:spPr bwMode="auto">
          <a:xfrm>
            <a:off x="7193575" y="2011367"/>
            <a:ext cx="87923" cy="134937"/>
          </a:xfrm>
          <a:custGeom>
            <a:avLst/>
            <a:gdLst>
              <a:gd name="T0" fmla="*/ 2147483647 w 55"/>
              <a:gd name="T1" fmla="*/ 0 h 93"/>
              <a:gd name="T2" fmla="*/ 2147483647 w 55"/>
              <a:gd name="T3" fmla="*/ 2147483647 h 93"/>
              <a:gd name="T4" fmla="*/ 2147483647 w 55"/>
              <a:gd name="T5" fmla="*/ 2147483647 h 93"/>
              <a:gd name="T6" fmla="*/ 2147483647 w 55"/>
              <a:gd name="T7" fmla="*/ 2147483647 h 93"/>
              <a:gd name="T8" fmla="*/ 2147483647 w 55"/>
              <a:gd name="T9" fmla="*/ 2147483647 h 93"/>
              <a:gd name="T10" fmla="*/ 2147483647 w 55"/>
              <a:gd name="T11" fmla="*/ 2147483647 h 93"/>
              <a:gd name="T12" fmla="*/ 0 w 55"/>
              <a:gd name="T13" fmla="*/ 2147483647 h 93"/>
              <a:gd name="T14" fmla="*/ 2147483647 w 55"/>
              <a:gd name="T15" fmla="*/ 2147483647 h 93"/>
              <a:gd name="T16" fmla="*/ 2147483647 w 55"/>
              <a:gd name="T17" fmla="*/ 2147483647 h 93"/>
              <a:gd name="T18" fmla="*/ 2147483647 w 55"/>
              <a:gd name="T19" fmla="*/ 2147483647 h 93"/>
              <a:gd name="T20" fmla="*/ 2147483647 w 55"/>
              <a:gd name="T21" fmla="*/ 2147483647 h 93"/>
              <a:gd name="T22" fmla="*/ 2147483647 w 55"/>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93"/>
              <a:gd name="T38" fmla="*/ 55 w 55"/>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93">
                <a:moveTo>
                  <a:pt x="37" y="0"/>
                </a:moveTo>
                <a:lnTo>
                  <a:pt x="43" y="2"/>
                </a:lnTo>
                <a:lnTo>
                  <a:pt x="53" y="34"/>
                </a:lnTo>
                <a:lnTo>
                  <a:pt x="50" y="50"/>
                </a:lnTo>
                <a:lnTo>
                  <a:pt x="54" y="54"/>
                </a:lnTo>
                <a:lnTo>
                  <a:pt x="28" y="92"/>
                </a:lnTo>
                <a:lnTo>
                  <a:pt x="0" y="92"/>
                </a:lnTo>
                <a:lnTo>
                  <a:pt x="18" y="84"/>
                </a:lnTo>
                <a:lnTo>
                  <a:pt x="37" y="56"/>
                </a:lnTo>
                <a:lnTo>
                  <a:pt x="30" y="56"/>
                </a:lnTo>
                <a:lnTo>
                  <a:pt x="37" y="39"/>
                </a:lnTo>
                <a:lnTo>
                  <a:pt x="3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7" name="Freeform 433"/>
          <p:cNvSpPr>
            <a:spLocks noChangeAspect="1"/>
          </p:cNvSpPr>
          <p:nvPr/>
        </p:nvSpPr>
        <p:spPr bwMode="auto">
          <a:xfrm>
            <a:off x="3078778" y="4245070"/>
            <a:ext cx="347296" cy="454025"/>
          </a:xfrm>
          <a:custGeom>
            <a:avLst/>
            <a:gdLst>
              <a:gd name="T0" fmla="*/ 0 w 217"/>
              <a:gd name="T1" fmla="*/ 2147483647 h 308"/>
              <a:gd name="T2" fmla="*/ 2147483647 w 217"/>
              <a:gd name="T3" fmla="*/ 2147483647 h 308"/>
              <a:gd name="T4" fmla="*/ 2147483647 w 217"/>
              <a:gd name="T5" fmla="*/ 2147483647 h 308"/>
              <a:gd name="T6" fmla="*/ 2147483647 w 217"/>
              <a:gd name="T7" fmla="*/ 0 h 308"/>
              <a:gd name="T8" fmla="*/ 2147483647 w 217"/>
              <a:gd name="T9" fmla="*/ 2147483647 h 308"/>
              <a:gd name="T10" fmla="*/ 2147483647 w 217"/>
              <a:gd name="T11" fmla="*/ 2147483647 h 308"/>
              <a:gd name="T12" fmla="*/ 2147483647 w 217"/>
              <a:gd name="T13" fmla="*/ 2147483647 h 308"/>
              <a:gd name="T14" fmla="*/ 2147483647 w 217"/>
              <a:gd name="T15" fmla="*/ 2147483647 h 308"/>
              <a:gd name="T16" fmla="*/ 2147483647 w 217"/>
              <a:gd name="T17" fmla="*/ 2147483647 h 308"/>
              <a:gd name="T18" fmla="*/ 2147483647 w 217"/>
              <a:gd name="T19" fmla="*/ 2147483647 h 308"/>
              <a:gd name="T20" fmla="*/ 2147483647 w 217"/>
              <a:gd name="T21" fmla="*/ 2147483647 h 308"/>
              <a:gd name="T22" fmla="*/ 2147483647 w 217"/>
              <a:gd name="T23" fmla="*/ 2147483647 h 308"/>
              <a:gd name="T24" fmla="*/ 2147483647 w 217"/>
              <a:gd name="T25" fmla="*/ 2147483647 h 308"/>
              <a:gd name="T26" fmla="*/ 2147483647 w 217"/>
              <a:gd name="T27" fmla="*/ 2147483647 h 308"/>
              <a:gd name="T28" fmla="*/ 2147483647 w 217"/>
              <a:gd name="T29" fmla="*/ 2147483647 h 308"/>
              <a:gd name="T30" fmla="*/ 2147483647 w 217"/>
              <a:gd name="T31" fmla="*/ 2147483647 h 308"/>
              <a:gd name="T32" fmla="*/ 2147483647 w 217"/>
              <a:gd name="T33" fmla="*/ 2147483647 h 308"/>
              <a:gd name="T34" fmla="*/ 2147483647 w 217"/>
              <a:gd name="T35" fmla="*/ 2147483647 h 308"/>
              <a:gd name="T36" fmla="*/ 2147483647 w 217"/>
              <a:gd name="T37" fmla="*/ 2147483647 h 308"/>
              <a:gd name="T38" fmla="*/ 2147483647 w 217"/>
              <a:gd name="T39" fmla="*/ 2147483647 h 308"/>
              <a:gd name="T40" fmla="*/ 2147483647 w 217"/>
              <a:gd name="T41" fmla="*/ 2147483647 h 308"/>
              <a:gd name="T42" fmla="*/ 2147483647 w 217"/>
              <a:gd name="T43" fmla="*/ 2147483647 h 308"/>
              <a:gd name="T44" fmla="*/ 2147483647 w 217"/>
              <a:gd name="T45" fmla="*/ 2147483647 h 308"/>
              <a:gd name="T46" fmla="*/ 2147483647 w 217"/>
              <a:gd name="T47" fmla="*/ 2147483647 h 308"/>
              <a:gd name="T48" fmla="*/ 2147483647 w 217"/>
              <a:gd name="T49" fmla="*/ 2147483647 h 308"/>
              <a:gd name="T50" fmla="*/ 2147483647 w 217"/>
              <a:gd name="T51" fmla="*/ 2147483647 h 308"/>
              <a:gd name="T52" fmla="*/ 2147483647 w 217"/>
              <a:gd name="T53" fmla="*/ 2147483647 h 308"/>
              <a:gd name="T54" fmla="*/ 2147483647 w 217"/>
              <a:gd name="T55" fmla="*/ 2147483647 h 308"/>
              <a:gd name="T56" fmla="*/ 0 w 217"/>
              <a:gd name="T57" fmla="*/ 2147483647 h 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7"/>
              <a:gd name="T88" fmla="*/ 0 h 308"/>
              <a:gd name="T89" fmla="*/ 217 w 217"/>
              <a:gd name="T90" fmla="*/ 308 h 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7" h="308">
                <a:moveTo>
                  <a:pt x="0" y="27"/>
                </a:moveTo>
                <a:lnTo>
                  <a:pt x="21" y="32"/>
                </a:lnTo>
                <a:lnTo>
                  <a:pt x="50" y="2"/>
                </a:lnTo>
                <a:lnTo>
                  <a:pt x="70" y="0"/>
                </a:lnTo>
                <a:lnTo>
                  <a:pt x="78" y="52"/>
                </a:lnTo>
                <a:lnTo>
                  <a:pt x="156" y="93"/>
                </a:lnTo>
                <a:lnTo>
                  <a:pt x="171" y="155"/>
                </a:lnTo>
                <a:lnTo>
                  <a:pt x="200" y="157"/>
                </a:lnTo>
                <a:lnTo>
                  <a:pt x="202" y="176"/>
                </a:lnTo>
                <a:lnTo>
                  <a:pt x="216" y="198"/>
                </a:lnTo>
                <a:lnTo>
                  <a:pt x="212" y="244"/>
                </a:lnTo>
                <a:lnTo>
                  <a:pt x="194" y="224"/>
                </a:lnTo>
                <a:lnTo>
                  <a:pt x="148" y="236"/>
                </a:lnTo>
                <a:lnTo>
                  <a:pt x="140" y="295"/>
                </a:lnTo>
                <a:lnTo>
                  <a:pt x="115" y="290"/>
                </a:lnTo>
                <a:lnTo>
                  <a:pt x="113" y="304"/>
                </a:lnTo>
                <a:lnTo>
                  <a:pt x="80" y="282"/>
                </a:lnTo>
                <a:lnTo>
                  <a:pt x="66" y="307"/>
                </a:lnTo>
                <a:lnTo>
                  <a:pt x="52" y="306"/>
                </a:lnTo>
                <a:lnTo>
                  <a:pt x="42" y="262"/>
                </a:lnTo>
                <a:lnTo>
                  <a:pt x="32" y="246"/>
                </a:lnTo>
                <a:lnTo>
                  <a:pt x="34" y="224"/>
                </a:lnTo>
                <a:lnTo>
                  <a:pt x="13" y="185"/>
                </a:lnTo>
                <a:lnTo>
                  <a:pt x="20" y="160"/>
                </a:lnTo>
                <a:lnTo>
                  <a:pt x="13" y="146"/>
                </a:lnTo>
                <a:lnTo>
                  <a:pt x="11" y="117"/>
                </a:lnTo>
                <a:lnTo>
                  <a:pt x="16" y="110"/>
                </a:lnTo>
                <a:lnTo>
                  <a:pt x="18" y="64"/>
                </a:lnTo>
                <a:lnTo>
                  <a:pt x="0" y="2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8" name="Freeform 434"/>
          <p:cNvSpPr>
            <a:spLocks noChangeAspect="1"/>
          </p:cNvSpPr>
          <p:nvPr/>
        </p:nvSpPr>
        <p:spPr bwMode="auto">
          <a:xfrm>
            <a:off x="1267558" y="1538288"/>
            <a:ext cx="990600" cy="508000"/>
          </a:xfrm>
          <a:custGeom>
            <a:avLst/>
            <a:gdLst>
              <a:gd name="T0" fmla="*/ 2147483647 w 621"/>
              <a:gd name="T1" fmla="*/ 2147483647 h 345"/>
              <a:gd name="T2" fmla="*/ 2147483647 w 621"/>
              <a:gd name="T3" fmla="*/ 2147483647 h 345"/>
              <a:gd name="T4" fmla="*/ 2147483647 w 621"/>
              <a:gd name="T5" fmla="*/ 2147483647 h 345"/>
              <a:gd name="T6" fmla="*/ 2147483647 w 621"/>
              <a:gd name="T7" fmla="*/ 2147483647 h 345"/>
              <a:gd name="T8" fmla="*/ 2147483647 w 621"/>
              <a:gd name="T9" fmla="*/ 2147483647 h 345"/>
              <a:gd name="T10" fmla="*/ 2147483647 w 621"/>
              <a:gd name="T11" fmla="*/ 2147483647 h 345"/>
              <a:gd name="T12" fmla="*/ 2147483647 w 621"/>
              <a:gd name="T13" fmla="*/ 2147483647 h 345"/>
              <a:gd name="T14" fmla="*/ 2147483647 w 621"/>
              <a:gd name="T15" fmla="*/ 2147483647 h 345"/>
              <a:gd name="T16" fmla="*/ 2147483647 w 621"/>
              <a:gd name="T17" fmla="*/ 2147483647 h 345"/>
              <a:gd name="T18" fmla="*/ 2147483647 w 621"/>
              <a:gd name="T19" fmla="*/ 2147483647 h 345"/>
              <a:gd name="T20" fmla="*/ 2147483647 w 621"/>
              <a:gd name="T21" fmla="*/ 2147483647 h 345"/>
              <a:gd name="T22" fmla="*/ 2147483647 w 621"/>
              <a:gd name="T23" fmla="*/ 2147483647 h 345"/>
              <a:gd name="T24" fmla="*/ 2147483647 w 621"/>
              <a:gd name="T25" fmla="*/ 2147483647 h 345"/>
              <a:gd name="T26" fmla="*/ 2147483647 w 621"/>
              <a:gd name="T27" fmla="*/ 2147483647 h 345"/>
              <a:gd name="T28" fmla="*/ 2147483647 w 621"/>
              <a:gd name="T29" fmla="*/ 2147483647 h 345"/>
              <a:gd name="T30" fmla="*/ 2147483647 w 621"/>
              <a:gd name="T31" fmla="*/ 2147483647 h 345"/>
              <a:gd name="T32" fmla="*/ 2147483647 w 621"/>
              <a:gd name="T33" fmla="*/ 2147483647 h 345"/>
              <a:gd name="T34" fmla="*/ 2147483647 w 621"/>
              <a:gd name="T35" fmla="*/ 2147483647 h 345"/>
              <a:gd name="T36" fmla="*/ 2147483647 w 621"/>
              <a:gd name="T37" fmla="*/ 2147483647 h 345"/>
              <a:gd name="T38" fmla="*/ 2147483647 w 621"/>
              <a:gd name="T39" fmla="*/ 2147483647 h 345"/>
              <a:gd name="T40" fmla="*/ 2147483647 w 621"/>
              <a:gd name="T41" fmla="*/ 2147483647 h 345"/>
              <a:gd name="T42" fmla="*/ 2147483647 w 621"/>
              <a:gd name="T43" fmla="*/ 2147483647 h 345"/>
              <a:gd name="T44" fmla="*/ 2147483647 w 621"/>
              <a:gd name="T45" fmla="*/ 2147483647 h 345"/>
              <a:gd name="T46" fmla="*/ 2147483647 w 621"/>
              <a:gd name="T47" fmla="*/ 2147483647 h 345"/>
              <a:gd name="T48" fmla="*/ 2147483647 w 621"/>
              <a:gd name="T49" fmla="*/ 2147483647 h 345"/>
              <a:gd name="T50" fmla="*/ 2147483647 w 621"/>
              <a:gd name="T51" fmla="*/ 2147483647 h 345"/>
              <a:gd name="T52" fmla="*/ 2147483647 w 621"/>
              <a:gd name="T53" fmla="*/ 2147483647 h 345"/>
              <a:gd name="T54" fmla="*/ 2147483647 w 621"/>
              <a:gd name="T55" fmla="*/ 2147483647 h 345"/>
              <a:gd name="T56" fmla="*/ 2147483647 w 621"/>
              <a:gd name="T57" fmla="*/ 2147483647 h 345"/>
              <a:gd name="T58" fmla="*/ 2147483647 w 621"/>
              <a:gd name="T59" fmla="*/ 2147483647 h 345"/>
              <a:gd name="T60" fmla="*/ 2147483647 w 621"/>
              <a:gd name="T61" fmla="*/ 2147483647 h 345"/>
              <a:gd name="T62" fmla="*/ 2147483647 w 621"/>
              <a:gd name="T63" fmla="*/ 2147483647 h 345"/>
              <a:gd name="T64" fmla="*/ 2147483647 w 621"/>
              <a:gd name="T65" fmla="*/ 2147483647 h 345"/>
              <a:gd name="T66" fmla="*/ 2147483647 w 621"/>
              <a:gd name="T67" fmla="*/ 2147483647 h 345"/>
              <a:gd name="T68" fmla="*/ 2147483647 w 621"/>
              <a:gd name="T69" fmla="*/ 2147483647 h 345"/>
              <a:gd name="T70" fmla="*/ 2147483647 w 621"/>
              <a:gd name="T71" fmla="*/ 2147483647 h 345"/>
              <a:gd name="T72" fmla="*/ 2147483647 w 621"/>
              <a:gd name="T73" fmla="*/ 2147483647 h 345"/>
              <a:gd name="T74" fmla="*/ 2147483647 w 621"/>
              <a:gd name="T75" fmla="*/ 2147483647 h 345"/>
              <a:gd name="T76" fmla="*/ 2147483647 w 621"/>
              <a:gd name="T77" fmla="*/ 2147483647 h 345"/>
              <a:gd name="T78" fmla="*/ 2147483647 w 621"/>
              <a:gd name="T79" fmla="*/ 2147483647 h 345"/>
              <a:gd name="T80" fmla="*/ 2147483647 w 621"/>
              <a:gd name="T81" fmla="*/ 2147483647 h 345"/>
              <a:gd name="T82" fmla="*/ 2147483647 w 621"/>
              <a:gd name="T83" fmla="*/ 2147483647 h 345"/>
              <a:gd name="T84" fmla="*/ 2147483647 w 621"/>
              <a:gd name="T85" fmla="*/ 2147483647 h 345"/>
              <a:gd name="T86" fmla="*/ 2147483647 w 621"/>
              <a:gd name="T87" fmla="*/ 2147483647 h 345"/>
              <a:gd name="T88" fmla="*/ 2147483647 w 621"/>
              <a:gd name="T89" fmla="*/ 2147483647 h 345"/>
              <a:gd name="T90" fmla="*/ 2147483647 w 621"/>
              <a:gd name="T91" fmla="*/ 2147483647 h 345"/>
              <a:gd name="T92" fmla="*/ 2147483647 w 621"/>
              <a:gd name="T93" fmla="*/ 2147483647 h 345"/>
              <a:gd name="T94" fmla="*/ 2147483647 w 621"/>
              <a:gd name="T95" fmla="*/ 2147483647 h 345"/>
              <a:gd name="T96" fmla="*/ 2147483647 w 621"/>
              <a:gd name="T97" fmla="*/ 2147483647 h 345"/>
              <a:gd name="T98" fmla="*/ 2147483647 w 621"/>
              <a:gd name="T99" fmla="*/ 2147483647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1"/>
              <a:gd name="T151" fmla="*/ 0 h 345"/>
              <a:gd name="T152" fmla="*/ 621 w 621"/>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1" h="345">
                <a:moveTo>
                  <a:pt x="505" y="16"/>
                </a:moveTo>
                <a:lnTo>
                  <a:pt x="601" y="24"/>
                </a:lnTo>
                <a:lnTo>
                  <a:pt x="620" y="32"/>
                </a:lnTo>
                <a:lnTo>
                  <a:pt x="423" y="225"/>
                </a:lnTo>
                <a:lnTo>
                  <a:pt x="448" y="225"/>
                </a:lnTo>
                <a:lnTo>
                  <a:pt x="444" y="230"/>
                </a:lnTo>
                <a:lnTo>
                  <a:pt x="445" y="256"/>
                </a:lnTo>
                <a:lnTo>
                  <a:pt x="489" y="236"/>
                </a:lnTo>
                <a:lnTo>
                  <a:pt x="490" y="260"/>
                </a:lnTo>
                <a:lnTo>
                  <a:pt x="480" y="305"/>
                </a:lnTo>
                <a:lnTo>
                  <a:pt x="497" y="317"/>
                </a:lnTo>
                <a:lnTo>
                  <a:pt x="479" y="339"/>
                </a:lnTo>
                <a:lnTo>
                  <a:pt x="464" y="344"/>
                </a:lnTo>
                <a:lnTo>
                  <a:pt x="475" y="336"/>
                </a:lnTo>
                <a:lnTo>
                  <a:pt x="484" y="316"/>
                </a:lnTo>
                <a:lnTo>
                  <a:pt x="458" y="328"/>
                </a:lnTo>
                <a:lnTo>
                  <a:pt x="471" y="315"/>
                </a:lnTo>
                <a:lnTo>
                  <a:pt x="479" y="312"/>
                </a:lnTo>
                <a:lnTo>
                  <a:pt x="468" y="292"/>
                </a:lnTo>
                <a:lnTo>
                  <a:pt x="477" y="288"/>
                </a:lnTo>
                <a:lnTo>
                  <a:pt x="477" y="278"/>
                </a:lnTo>
                <a:lnTo>
                  <a:pt x="485" y="270"/>
                </a:lnTo>
                <a:lnTo>
                  <a:pt x="472" y="265"/>
                </a:lnTo>
                <a:lnTo>
                  <a:pt x="465" y="268"/>
                </a:lnTo>
                <a:lnTo>
                  <a:pt x="457" y="265"/>
                </a:lnTo>
                <a:lnTo>
                  <a:pt x="456" y="262"/>
                </a:lnTo>
                <a:lnTo>
                  <a:pt x="444" y="268"/>
                </a:lnTo>
                <a:lnTo>
                  <a:pt x="437" y="253"/>
                </a:lnTo>
                <a:lnTo>
                  <a:pt x="431" y="249"/>
                </a:lnTo>
                <a:lnTo>
                  <a:pt x="423" y="241"/>
                </a:lnTo>
                <a:lnTo>
                  <a:pt x="431" y="239"/>
                </a:lnTo>
                <a:lnTo>
                  <a:pt x="440" y="235"/>
                </a:lnTo>
                <a:lnTo>
                  <a:pt x="437" y="229"/>
                </a:lnTo>
                <a:lnTo>
                  <a:pt x="416" y="236"/>
                </a:lnTo>
                <a:lnTo>
                  <a:pt x="374" y="230"/>
                </a:lnTo>
                <a:lnTo>
                  <a:pt x="372" y="222"/>
                </a:lnTo>
                <a:lnTo>
                  <a:pt x="353" y="216"/>
                </a:lnTo>
                <a:lnTo>
                  <a:pt x="363" y="213"/>
                </a:lnTo>
                <a:lnTo>
                  <a:pt x="355" y="213"/>
                </a:lnTo>
                <a:lnTo>
                  <a:pt x="366" y="206"/>
                </a:lnTo>
                <a:lnTo>
                  <a:pt x="348" y="206"/>
                </a:lnTo>
                <a:lnTo>
                  <a:pt x="327" y="214"/>
                </a:lnTo>
                <a:lnTo>
                  <a:pt x="332" y="216"/>
                </a:lnTo>
                <a:lnTo>
                  <a:pt x="322" y="222"/>
                </a:lnTo>
                <a:lnTo>
                  <a:pt x="332" y="220"/>
                </a:lnTo>
                <a:lnTo>
                  <a:pt x="312" y="230"/>
                </a:lnTo>
                <a:lnTo>
                  <a:pt x="302" y="229"/>
                </a:lnTo>
                <a:lnTo>
                  <a:pt x="274" y="245"/>
                </a:lnTo>
                <a:lnTo>
                  <a:pt x="252" y="248"/>
                </a:lnTo>
                <a:lnTo>
                  <a:pt x="258" y="244"/>
                </a:lnTo>
                <a:lnTo>
                  <a:pt x="274" y="236"/>
                </a:lnTo>
                <a:lnTo>
                  <a:pt x="262" y="236"/>
                </a:lnTo>
                <a:lnTo>
                  <a:pt x="291" y="214"/>
                </a:lnTo>
                <a:lnTo>
                  <a:pt x="325" y="212"/>
                </a:lnTo>
                <a:lnTo>
                  <a:pt x="316" y="207"/>
                </a:lnTo>
                <a:lnTo>
                  <a:pt x="334" y="199"/>
                </a:lnTo>
                <a:lnTo>
                  <a:pt x="312" y="204"/>
                </a:lnTo>
                <a:lnTo>
                  <a:pt x="310" y="204"/>
                </a:lnTo>
                <a:lnTo>
                  <a:pt x="262" y="226"/>
                </a:lnTo>
                <a:lnTo>
                  <a:pt x="257" y="225"/>
                </a:lnTo>
                <a:lnTo>
                  <a:pt x="257" y="230"/>
                </a:lnTo>
                <a:lnTo>
                  <a:pt x="224" y="245"/>
                </a:lnTo>
                <a:lnTo>
                  <a:pt x="215" y="250"/>
                </a:lnTo>
                <a:lnTo>
                  <a:pt x="222" y="256"/>
                </a:lnTo>
                <a:lnTo>
                  <a:pt x="197" y="270"/>
                </a:lnTo>
                <a:lnTo>
                  <a:pt x="167" y="280"/>
                </a:lnTo>
                <a:lnTo>
                  <a:pt x="111" y="306"/>
                </a:lnTo>
                <a:lnTo>
                  <a:pt x="92" y="306"/>
                </a:lnTo>
                <a:lnTo>
                  <a:pt x="89" y="316"/>
                </a:lnTo>
                <a:lnTo>
                  <a:pt x="65" y="327"/>
                </a:lnTo>
                <a:lnTo>
                  <a:pt x="69" y="320"/>
                </a:lnTo>
                <a:lnTo>
                  <a:pt x="37" y="330"/>
                </a:lnTo>
                <a:lnTo>
                  <a:pt x="39" y="324"/>
                </a:lnTo>
                <a:lnTo>
                  <a:pt x="21" y="335"/>
                </a:lnTo>
                <a:lnTo>
                  <a:pt x="17" y="333"/>
                </a:lnTo>
                <a:lnTo>
                  <a:pt x="0" y="342"/>
                </a:lnTo>
                <a:lnTo>
                  <a:pt x="5" y="335"/>
                </a:lnTo>
                <a:lnTo>
                  <a:pt x="51" y="317"/>
                </a:lnTo>
                <a:lnTo>
                  <a:pt x="62" y="320"/>
                </a:lnTo>
                <a:lnTo>
                  <a:pt x="60" y="318"/>
                </a:lnTo>
                <a:lnTo>
                  <a:pt x="74" y="308"/>
                </a:lnTo>
                <a:lnTo>
                  <a:pt x="124" y="288"/>
                </a:lnTo>
                <a:lnTo>
                  <a:pt x="161" y="261"/>
                </a:lnTo>
                <a:lnTo>
                  <a:pt x="182" y="250"/>
                </a:lnTo>
                <a:lnTo>
                  <a:pt x="153" y="260"/>
                </a:lnTo>
                <a:lnTo>
                  <a:pt x="153" y="253"/>
                </a:lnTo>
                <a:lnTo>
                  <a:pt x="134" y="265"/>
                </a:lnTo>
                <a:lnTo>
                  <a:pt x="138" y="256"/>
                </a:lnTo>
                <a:lnTo>
                  <a:pt x="129" y="253"/>
                </a:lnTo>
                <a:lnTo>
                  <a:pt x="136" y="247"/>
                </a:lnTo>
                <a:lnTo>
                  <a:pt x="96" y="260"/>
                </a:lnTo>
                <a:lnTo>
                  <a:pt x="115" y="249"/>
                </a:lnTo>
                <a:lnTo>
                  <a:pt x="111" y="247"/>
                </a:lnTo>
                <a:lnTo>
                  <a:pt x="122" y="241"/>
                </a:lnTo>
                <a:lnTo>
                  <a:pt x="130" y="225"/>
                </a:lnTo>
                <a:lnTo>
                  <a:pt x="108" y="238"/>
                </a:lnTo>
                <a:lnTo>
                  <a:pt x="96" y="237"/>
                </a:lnTo>
                <a:lnTo>
                  <a:pt x="96" y="234"/>
                </a:lnTo>
                <a:lnTo>
                  <a:pt x="104" y="232"/>
                </a:lnTo>
                <a:lnTo>
                  <a:pt x="100" y="225"/>
                </a:lnTo>
                <a:lnTo>
                  <a:pt x="124" y="213"/>
                </a:lnTo>
                <a:lnTo>
                  <a:pt x="108" y="210"/>
                </a:lnTo>
                <a:lnTo>
                  <a:pt x="115" y="201"/>
                </a:lnTo>
                <a:lnTo>
                  <a:pt x="106" y="200"/>
                </a:lnTo>
                <a:lnTo>
                  <a:pt x="136" y="181"/>
                </a:lnTo>
                <a:lnTo>
                  <a:pt x="174" y="168"/>
                </a:lnTo>
                <a:lnTo>
                  <a:pt x="223" y="156"/>
                </a:lnTo>
                <a:lnTo>
                  <a:pt x="235" y="147"/>
                </a:lnTo>
                <a:lnTo>
                  <a:pt x="241" y="135"/>
                </a:lnTo>
                <a:lnTo>
                  <a:pt x="257" y="130"/>
                </a:lnTo>
                <a:lnTo>
                  <a:pt x="244" y="130"/>
                </a:lnTo>
                <a:lnTo>
                  <a:pt x="219" y="140"/>
                </a:lnTo>
                <a:lnTo>
                  <a:pt x="222" y="132"/>
                </a:lnTo>
                <a:lnTo>
                  <a:pt x="181" y="134"/>
                </a:lnTo>
                <a:lnTo>
                  <a:pt x="185" y="122"/>
                </a:lnTo>
                <a:lnTo>
                  <a:pt x="196" y="120"/>
                </a:lnTo>
                <a:lnTo>
                  <a:pt x="183" y="111"/>
                </a:lnTo>
                <a:lnTo>
                  <a:pt x="248" y="94"/>
                </a:lnTo>
                <a:lnTo>
                  <a:pt x="262" y="93"/>
                </a:lnTo>
                <a:lnTo>
                  <a:pt x="246" y="100"/>
                </a:lnTo>
                <a:lnTo>
                  <a:pt x="250" y="103"/>
                </a:lnTo>
                <a:lnTo>
                  <a:pt x="270" y="106"/>
                </a:lnTo>
                <a:lnTo>
                  <a:pt x="289" y="99"/>
                </a:lnTo>
                <a:lnTo>
                  <a:pt x="277" y="99"/>
                </a:lnTo>
                <a:lnTo>
                  <a:pt x="285" y="93"/>
                </a:lnTo>
                <a:lnTo>
                  <a:pt x="295" y="97"/>
                </a:lnTo>
                <a:lnTo>
                  <a:pt x="315" y="94"/>
                </a:lnTo>
                <a:lnTo>
                  <a:pt x="290" y="94"/>
                </a:lnTo>
                <a:lnTo>
                  <a:pt x="289" y="88"/>
                </a:lnTo>
                <a:lnTo>
                  <a:pt x="298" y="84"/>
                </a:lnTo>
                <a:lnTo>
                  <a:pt x="274" y="83"/>
                </a:lnTo>
                <a:lnTo>
                  <a:pt x="280" y="71"/>
                </a:lnTo>
                <a:lnTo>
                  <a:pt x="264" y="58"/>
                </a:lnTo>
                <a:lnTo>
                  <a:pt x="278" y="56"/>
                </a:lnTo>
                <a:lnTo>
                  <a:pt x="286" y="48"/>
                </a:lnTo>
                <a:lnTo>
                  <a:pt x="316" y="46"/>
                </a:lnTo>
                <a:lnTo>
                  <a:pt x="348" y="35"/>
                </a:lnTo>
                <a:lnTo>
                  <a:pt x="347" y="32"/>
                </a:lnTo>
                <a:lnTo>
                  <a:pt x="374" y="21"/>
                </a:lnTo>
                <a:lnTo>
                  <a:pt x="405" y="14"/>
                </a:lnTo>
                <a:lnTo>
                  <a:pt x="398" y="22"/>
                </a:lnTo>
                <a:lnTo>
                  <a:pt x="411" y="15"/>
                </a:lnTo>
                <a:lnTo>
                  <a:pt x="413" y="12"/>
                </a:lnTo>
                <a:lnTo>
                  <a:pt x="437" y="9"/>
                </a:lnTo>
                <a:lnTo>
                  <a:pt x="466" y="0"/>
                </a:lnTo>
                <a:lnTo>
                  <a:pt x="475" y="3"/>
                </a:lnTo>
                <a:lnTo>
                  <a:pt x="458" y="9"/>
                </a:lnTo>
                <a:lnTo>
                  <a:pt x="466" y="12"/>
                </a:lnTo>
                <a:lnTo>
                  <a:pt x="480" y="4"/>
                </a:lnTo>
                <a:lnTo>
                  <a:pt x="510" y="11"/>
                </a:lnTo>
                <a:lnTo>
                  <a:pt x="505" y="16"/>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69" name="Freeform 435"/>
          <p:cNvSpPr>
            <a:spLocks noChangeAspect="1"/>
          </p:cNvSpPr>
          <p:nvPr/>
        </p:nvSpPr>
        <p:spPr bwMode="auto">
          <a:xfrm>
            <a:off x="3135923" y="4646708"/>
            <a:ext cx="420566" cy="1044575"/>
          </a:xfrm>
          <a:custGeom>
            <a:avLst/>
            <a:gdLst>
              <a:gd name="T0" fmla="*/ 2147483647 w 263"/>
              <a:gd name="T1" fmla="*/ 2147483647 h 709"/>
              <a:gd name="T2" fmla="*/ 2147483647 w 263"/>
              <a:gd name="T3" fmla="*/ 2147483647 h 709"/>
              <a:gd name="T4" fmla="*/ 2147483647 w 263"/>
              <a:gd name="T5" fmla="*/ 2147483647 h 709"/>
              <a:gd name="T6" fmla="*/ 2147483647 w 263"/>
              <a:gd name="T7" fmla="*/ 2147483647 h 709"/>
              <a:gd name="T8" fmla="*/ 2147483647 w 263"/>
              <a:gd name="T9" fmla="*/ 2147483647 h 709"/>
              <a:gd name="T10" fmla="*/ 2147483647 w 263"/>
              <a:gd name="T11" fmla="*/ 2147483647 h 709"/>
              <a:gd name="T12" fmla="*/ 2147483647 w 263"/>
              <a:gd name="T13" fmla="*/ 2147483647 h 709"/>
              <a:gd name="T14" fmla="*/ 2147483647 w 263"/>
              <a:gd name="T15" fmla="*/ 2147483647 h 709"/>
              <a:gd name="T16" fmla="*/ 2147483647 w 263"/>
              <a:gd name="T17" fmla="*/ 2147483647 h 709"/>
              <a:gd name="T18" fmla="*/ 2147483647 w 263"/>
              <a:gd name="T19" fmla="*/ 2147483647 h 709"/>
              <a:gd name="T20" fmla="*/ 2147483647 w 263"/>
              <a:gd name="T21" fmla="*/ 2147483647 h 709"/>
              <a:gd name="T22" fmla="*/ 0 w 263"/>
              <a:gd name="T23" fmla="*/ 2147483647 h 709"/>
              <a:gd name="T24" fmla="*/ 2147483647 w 263"/>
              <a:gd name="T25" fmla="*/ 2147483647 h 709"/>
              <a:gd name="T26" fmla="*/ 2147483647 w 263"/>
              <a:gd name="T27" fmla="*/ 2147483647 h 709"/>
              <a:gd name="T28" fmla="*/ 2147483647 w 263"/>
              <a:gd name="T29" fmla="*/ 0 h 709"/>
              <a:gd name="T30" fmla="*/ 2147483647 w 263"/>
              <a:gd name="T31" fmla="*/ 2147483647 h 709"/>
              <a:gd name="T32" fmla="*/ 2147483647 w 263"/>
              <a:gd name="T33" fmla="*/ 2147483647 h 709"/>
              <a:gd name="T34" fmla="*/ 2147483647 w 263"/>
              <a:gd name="T35" fmla="*/ 2147483647 h 709"/>
              <a:gd name="T36" fmla="*/ 2147483647 w 263"/>
              <a:gd name="T37" fmla="*/ 2147483647 h 709"/>
              <a:gd name="T38" fmla="*/ 2147483647 w 263"/>
              <a:gd name="T39" fmla="*/ 2147483647 h 709"/>
              <a:gd name="T40" fmla="*/ 2147483647 w 263"/>
              <a:gd name="T41" fmla="*/ 2147483647 h 709"/>
              <a:gd name="T42" fmla="*/ 2147483647 w 263"/>
              <a:gd name="T43" fmla="*/ 2147483647 h 709"/>
              <a:gd name="T44" fmla="*/ 2147483647 w 263"/>
              <a:gd name="T45" fmla="*/ 2147483647 h 709"/>
              <a:gd name="T46" fmla="*/ 2147483647 w 263"/>
              <a:gd name="T47" fmla="*/ 2147483647 h 709"/>
              <a:gd name="T48" fmla="*/ 2147483647 w 263"/>
              <a:gd name="T49" fmla="*/ 2147483647 h 709"/>
              <a:gd name="T50" fmla="*/ 2147483647 w 263"/>
              <a:gd name="T51" fmla="*/ 2147483647 h 709"/>
              <a:gd name="T52" fmla="*/ 2147483647 w 263"/>
              <a:gd name="T53" fmla="*/ 2147483647 h 709"/>
              <a:gd name="T54" fmla="*/ 2147483647 w 263"/>
              <a:gd name="T55" fmla="*/ 2147483647 h 709"/>
              <a:gd name="T56" fmla="*/ 2147483647 w 263"/>
              <a:gd name="T57" fmla="*/ 2147483647 h 709"/>
              <a:gd name="T58" fmla="*/ 2147483647 w 263"/>
              <a:gd name="T59" fmla="*/ 2147483647 h 709"/>
              <a:gd name="T60" fmla="*/ 2147483647 w 263"/>
              <a:gd name="T61" fmla="*/ 2147483647 h 709"/>
              <a:gd name="T62" fmla="*/ 2147483647 w 263"/>
              <a:gd name="T63" fmla="*/ 2147483647 h 709"/>
              <a:gd name="T64" fmla="*/ 2147483647 w 263"/>
              <a:gd name="T65" fmla="*/ 2147483647 h 709"/>
              <a:gd name="T66" fmla="*/ 2147483647 w 263"/>
              <a:gd name="T67" fmla="*/ 2147483647 h 709"/>
              <a:gd name="T68" fmla="*/ 2147483647 w 263"/>
              <a:gd name="T69" fmla="*/ 2147483647 h 709"/>
              <a:gd name="T70" fmla="*/ 2147483647 w 263"/>
              <a:gd name="T71" fmla="*/ 2147483647 h 709"/>
              <a:gd name="T72" fmla="*/ 2147483647 w 263"/>
              <a:gd name="T73" fmla="*/ 2147483647 h 709"/>
              <a:gd name="T74" fmla="*/ 2147483647 w 263"/>
              <a:gd name="T75" fmla="*/ 2147483647 h 7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3"/>
              <a:gd name="T115" fmla="*/ 0 h 709"/>
              <a:gd name="T116" fmla="*/ 263 w 263"/>
              <a:gd name="T117" fmla="*/ 709 h 7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3" h="709">
                <a:moveTo>
                  <a:pt x="150" y="669"/>
                </a:moveTo>
                <a:lnTo>
                  <a:pt x="150" y="681"/>
                </a:lnTo>
                <a:lnTo>
                  <a:pt x="159" y="692"/>
                </a:lnTo>
                <a:lnTo>
                  <a:pt x="154" y="694"/>
                </a:lnTo>
                <a:lnTo>
                  <a:pt x="175" y="708"/>
                </a:lnTo>
                <a:lnTo>
                  <a:pt x="119" y="703"/>
                </a:lnTo>
                <a:lnTo>
                  <a:pt x="102" y="673"/>
                </a:lnTo>
                <a:lnTo>
                  <a:pt x="90" y="675"/>
                </a:lnTo>
                <a:lnTo>
                  <a:pt x="82" y="661"/>
                </a:lnTo>
                <a:lnTo>
                  <a:pt x="79" y="581"/>
                </a:lnTo>
                <a:lnTo>
                  <a:pt x="71" y="545"/>
                </a:lnTo>
                <a:lnTo>
                  <a:pt x="59" y="538"/>
                </a:lnTo>
                <a:lnTo>
                  <a:pt x="68" y="536"/>
                </a:lnTo>
                <a:lnTo>
                  <a:pt x="58" y="528"/>
                </a:lnTo>
                <a:lnTo>
                  <a:pt x="40" y="485"/>
                </a:lnTo>
                <a:lnTo>
                  <a:pt x="42" y="471"/>
                </a:lnTo>
                <a:lnTo>
                  <a:pt x="34" y="459"/>
                </a:lnTo>
                <a:lnTo>
                  <a:pt x="29" y="428"/>
                </a:lnTo>
                <a:lnTo>
                  <a:pt x="30" y="394"/>
                </a:lnTo>
                <a:lnTo>
                  <a:pt x="18" y="352"/>
                </a:lnTo>
                <a:lnTo>
                  <a:pt x="24" y="335"/>
                </a:lnTo>
                <a:lnTo>
                  <a:pt x="19" y="316"/>
                </a:lnTo>
                <a:lnTo>
                  <a:pt x="24" y="291"/>
                </a:lnTo>
                <a:lnTo>
                  <a:pt x="0" y="223"/>
                </a:lnTo>
                <a:lnTo>
                  <a:pt x="3" y="149"/>
                </a:lnTo>
                <a:lnTo>
                  <a:pt x="18" y="121"/>
                </a:lnTo>
                <a:lnTo>
                  <a:pt x="9" y="64"/>
                </a:lnTo>
                <a:lnTo>
                  <a:pt x="28" y="52"/>
                </a:lnTo>
                <a:lnTo>
                  <a:pt x="26" y="25"/>
                </a:lnTo>
                <a:lnTo>
                  <a:pt x="40" y="0"/>
                </a:lnTo>
                <a:lnTo>
                  <a:pt x="73" y="22"/>
                </a:lnTo>
                <a:lnTo>
                  <a:pt x="75" y="8"/>
                </a:lnTo>
                <a:lnTo>
                  <a:pt x="100" y="13"/>
                </a:lnTo>
                <a:lnTo>
                  <a:pt x="134" y="50"/>
                </a:lnTo>
                <a:lnTo>
                  <a:pt x="155" y="57"/>
                </a:lnTo>
                <a:lnTo>
                  <a:pt x="189" y="84"/>
                </a:lnTo>
                <a:lnTo>
                  <a:pt x="184" y="125"/>
                </a:lnTo>
                <a:lnTo>
                  <a:pt x="213" y="134"/>
                </a:lnTo>
                <a:lnTo>
                  <a:pt x="231" y="131"/>
                </a:lnTo>
                <a:lnTo>
                  <a:pt x="244" y="111"/>
                </a:lnTo>
                <a:lnTo>
                  <a:pt x="245" y="89"/>
                </a:lnTo>
                <a:lnTo>
                  <a:pt x="255" y="93"/>
                </a:lnTo>
                <a:lnTo>
                  <a:pt x="262" y="125"/>
                </a:lnTo>
                <a:lnTo>
                  <a:pt x="247" y="135"/>
                </a:lnTo>
                <a:lnTo>
                  <a:pt x="207" y="197"/>
                </a:lnTo>
                <a:lnTo>
                  <a:pt x="209" y="286"/>
                </a:lnTo>
                <a:lnTo>
                  <a:pt x="213" y="302"/>
                </a:lnTo>
                <a:lnTo>
                  <a:pt x="235" y="317"/>
                </a:lnTo>
                <a:lnTo>
                  <a:pt x="235" y="329"/>
                </a:lnTo>
                <a:lnTo>
                  <a:pt x="247" y="340"/>
                </a:lnTo>
                <a:lnTo>
                  <a:pt x="250" y="359"/>
                </a:lnTo>
                <a:lnTo>
                  <a:pt x="237" y="391"/>
                </a:lnTo>
                <a:lnTo>
                  <a:pt x="193" y="403"/>
                </a:lnTo>
                <a:lnTo>
                  <a:pt x="171" y="398"/>
                </a:lnTo>
                <a:lnTo>
                  <a:pt x="179" y="415"/>
                </a:lnTo>
                <a:lnTo>
                  <a:pt x="181" y="449"/>
                </a:lnTo>
                <a:lnTo>
                  <a:pt x="163" y="454"/>
                </a:lnTo>
                <a:lnTo>
                  <a:pt x="141" y="444"/>
                </a:lnTo>
                <a:lnTo>
                  <a:pt x="149" y="475"/>
                </a:lnTo>
                <a:lnTo>
                  <a:pt x="160" y="484"/>
                </a:lnTo>
                <a:lnTo>
                  <a:pt x="171" y="479"/>
                </a:lnTo>
                <a:lnTo>
                  <a:pt x="173" y="492"/>
                </a:lnTo>
                <a:lnTo>
                  <a:pt x="159" y="485"/>
                </a:lnTo>
                <a:lnTo>
                  <a:pt x="153" y="490"/>
                </a:lnTo>
                <a:lnTo>
                  <a:pt x="167" y="497"/>
                </a:lnTo>
                <a:lnTo>
                  <a:pt x="157" y="511"/>
                </a:lnTo>
                <a:lnTo>
                  <a:pt x="161" y="544"/>
                </a:lnTo>
                <a:lnTo>
                  <a:pt x="142" y="549"/>
                </a:lnTo>
                <a:lnTo>
                  <a:pt x="137" y="564"/>
                </a:lnTo>
                <a:lnTo>
                  <a:pt x="145" y="578"/>
                </a:lnTo>
                <a:lnTo>
                  <a:pt x="171" y="589"/>
                </a:lnTo>
                <a:lnTo>
                  <a:pt x="177" y="601"/>
                </a:lnTo>
                <a:lnTo>
                  <a:pt x="178" y="614"/>
                </a:lnTo>
                <a:lnTo>
                  <a:pt x="160" y="635"/>
                </a:lnTo>
                <a:lnTo>
                  <a:pt x="163" y="657"/>
                </a:lnTo>
                <a:lnTo>
                  <a:pt x="150" y="66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0" name="Freeform 436"/>
          <p:cNvSpPr>
            <a:spLocks noChangeAspect="1"/>
          </p:cNvSpPr>
          <p:nvPr/>
        </p:nvSpPr>
        <p:spPr bwMode="auto">
          <a:xfrm>
            <a:off x="3414346" y="5700808"/>
            <a:ext cx="112835" cy="79375"/>
          </a:xfrm>
          <a:custGeom>
            <a:avLst/>
            <a:gdLst>
              <a:gd name="T0" fmla="*/ 0 w 70"/>
              <a:gd name="T1" fmla="*/ 0 h 53"/>
              <a:gd name="T2" fmla="*/ 2147483647 w 70"/>
              <a:gd name="T3" fmla="*/ 2147483647 h 53"/>
              <a:gd name="T4" fmla="*/ 2147483647 w 70"/>
              <a:gd name="T5" fmla="*/ 2147483647 h 53"/>
              <a:gd name="T6" fmla="*/ 2147483647 w 70"/>
              <a:gd name="T7" fmla="*/ 2147483647 h 53"/>
              <a:gd name="T8" fmla="*/ 2147483647 w 70"/>
              <a:gd name="T9" fmla="*/ 2147483647 h 53"/>
              <a:gd name="T10" fmla="*/ 0 w 70"/>
              <a:gd name="T11" fmla="*/ 0 h 53"/>
              <a:gd name="T12" fmla="*/ 0 60000 65536"/>
              <a:gd name="T13" fmla="*/ 0 60000 65536"/>
              <a:gd name="T14" fmla="*/ 0 60000 65536"/>
              <a:gd name="T15" fmla="*/ 0 60000 65536"/>
              <a:gd name="T16" fmla="*/ 0 60000 65536"/>
              <a:gd name="T17" fmla="*/ 0 60000 65536"/>
              <a:gd name="T18" fmla="*/ 0 w 70"/>
              <a:gd name="T19" fmla="*/ 0 h 53"/>
              <a:gd name="T20" fmla="*/ 70 w 70"/>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0" h="53">
                <a:moveTo>
                  <a:pt x="0" y="0"/>
                </a:moveTo>
                <a:lnTo>
                  <a:pt x="21" y="50"/>
                </a:lnTo>
                <a:lnTo>
                  <a:pt x="55" y="52"/>
                </a:lnTo>
                <a:lnTo>
                  <a:pt x="69" y="46"/>
                </a:lnTo>
                <a:lnTo>
                  <a:pt x="21" y="24"/>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1" name="Freeform 437"/>
          <p:cNvSpPr>
            <a:spLocks noChangeAspect="1"/>
          </p:cNvSpPr>
          <p:nvPr/>
        </p:nvSpPr>
        <p:spPr bwMode="auto">
          <a:xfrm>
            <a:off x="3080238" y="4503738"/>
            <a:ext cx="347297" cy="1236662"/>
          </a:xfrm>
          <a:custGeom>
            <a:avLst/>
            <a:gdLst>
              <a:gd name="T0" fmla="*/ 2147483647 w 219"/>
              <a:gd name="T1" fmla="*/ 2147483647 h 839"/>
              <a:gd name="T2" fmla="*/ 2147483647 w 219"/>
              <a:gd name="T3" fmla="*/ 2147483647 h 839"/>
              <a:gd name="T4" fmla="*/ 2147483647 w 219"/>
              <a:gd name="T5" fmla="*/ 2147483647 h 839"/>
              <a:gd name="T6" fmla="*/ 2147483647 w 219"/>
              <a:gd name="T7" fmla="*/ 2147483647 h 839"/>
              <a:gd name="T8" fmla="*/ 2147483647 w 219"/>
              <a:gd name="T9" fmla="*/ 2147483647 h 839"/>
              <a:gd name="T10" fmla="*/ 2147483647 w 219"/>
              <a:gd name="T11" fmla="*/ 2147483647 h 839"/>
              <a:gd name="T12" fmla="*/ 2147483647 w 219"/>
              <a:gd name="T13" fmla="*/ 2147483647 h 839"/>
              <a:gd name="T14" fmla="*/ 2147483647 w 219"/>
              <a:gd name="T15" fmla="*/ 2147483647 h 839"/>
              <a:gd name="T16" fmla="*/ 2147483647 w 219"/>
              <a:gd name="T17" fmla="*/ 2147483647 h 839"/>
              <a:gd name="T18" fmla="*/ 2147483647 w 219"/>
              <a:gd name="T19" fmla="*/ 2147483647 h 839"/>
              <a:gd name="T20" fmla="*/ 2147483647 w 219"/>
              <a:gd name="T21" fmla="*/ 2147483647 h 839"/>
              <a:gd name="T22" fmla="*/ 2147483647 w 219"/>
              <a:gd name="T23" fmla="*/ 2147483647 h 839"/>
              <a:gd name="T24" fmla="*/ 2147483647 w 219"/>
              <a:gd name="T25" fmla="*/ 2147483647 h 839"/>
              <a:gd name="T26" fmla="*/ 2147483647 w 219"/>
              <a:gd name="T27" fmla="*/ 2147483647 h 839"/>
              <a:gd name="T28" fmla="*/ 2147483647 w 219"/>
              <a:gd name="T29" fmla="*/ 2147483647 h 839"/>
              <a:gd name="T30" fmla="*/ 2147483647 w 219"/>
              <a:gd name="T31" fmla="*/ 2147483647 h 839"/>
              <a:gd name="T32" fmla="*/ 2147483647 w 219"/>
              <a:gd name="T33" fmla="*/ 2147483647 h 839"/>
              <a:gd name="T34" fmla="*/ 2147483647 w 219"/>
              <a:gd name="T35" fmla="*/ 2147483647 h 839"/>
              <a:gd name="T36" fmla="*/ 2147483647 w 219"/>
              <a:gd name="T37" fmla="*/ 2147483647 h 839"/>
              <a:gd name="T38" fmla="*/ 0 w 219"/>
              <a:gd name="T39" fmla="*/ 2147483647 h 839"/>
              <a:gd name="T40" fmla="*/ 2147483647 w 219"/>
              <a:gd name="T41" fmla="*/ 2147483647 h 839"/>
              <a:gd name="T42" fmla="*/ 2147483647 w 219"/>
              <a:gd name="T43" fmla="*/ 2147483647 h 839"/>
              <a:gd name="T44" fmla="*/ 2147483647 w 219"/>
              <a:gd name="T45" fmla="*/ 2147483647 h 839"/>
              <a:gd name="T46" fmla="*/ 2147483647 w 219"/>
              <a:gd name="T47" fmla="*/ 2147483647 h 839"/>
              <a:gd name="T48" fmla="*/ 2147483647 w 219"/>
              <a:gd name="T49" fmla="*/ 2147483647 h 839"/>
              <a:gd name="T50" fmla="*/ 2147483647 w 219"/>
              <a:gd name="T51" fmla="*/ 2147483647 h 839"/>
              <a:gd name="T52" fmla="*/ 2147483647 w 219"/>
              <a:gd name="T53" fmla="*/ 2147483647 h 839"/>
              <a:gd name="T54" fmla="*/ 2147483647 w 219"/>
              <a:gd name="T55" fmla="*/ 2147483647 h 839"/>
              <a:gd name="T56" fmla="*/ 2147483647 w 219"/>
              <a:gd name="T57" fmla="*/ 2147483647 h 839"/>
              <a:gd name="T58" fmla="*/ 2147483647 w 219"/>
              <a:gd name="T59" fmla="*/ 2147483647 h 839"/>
              <a:gd name="T60" fmla="*/ 2147483647 w 219"/>
              <a:gd name="T61" fmla="*/ 2147483647 h 839"/>
              <a:gd name="T62" fmla="*/ 2147483647 w 219"/>
              <a:gd name="T63" fmla="*/ 2147483647 h 839"/>
              <a:gd name="T64" fmla="*/ 2147483647 w 219"/>
              <a:gd name="T65" fmla="*/ 2147483647 h 839"/>
              <a:gd name="T66" fmla="*/ 2147483647 w 219"/>
              <a:gd name="T67" fmla="*/ 2147483647 h 839"/>
              <a:gd name="T68" fmla="*/ 2147483647 w 219"/>
              <a:gd name="T69" fmla="*/ 2147483647 h 839"/>
              <a:gd name="T70" fmla="*/ 2147483647 w 219"/>
              <a:gd name="T71" fmla="*/ 2147483647 h 839"/>
              <a:gd name="T72" fmla="*/ 2147483647 w 219"/>
              <a:gd name="T73" fmla="*/ 2147483647 h 839"/>
              <a:gd name="T74" fmla="*/ 2147483647 w 219"/>
              <a:gd name="T75" fmla="*/ 2147483647 h 839"/>
              <a:gd name="T76" fmla="*/ 2147483647 w 219"/>
              <a:gd name="T77" fmla="*/ 2147483647 h 839"/>
              <a:gd name="T78" fmla="*/ 2147483647 w 219"/>
              <a:gd name="T79" fmla="*/ 2147483647 h 839"/>
              <a:gd name="T80" fmla="*/ 2147483647 w 219"/>
              <a:gd name="T81" fmla="*/ 2147483647 h 8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839"/>
              <a:gd name="T125" fmla="*/ 219 w 219"/>
              <a:gd name="T126" fmla="*/ 839 h 8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839">
                <a:moveTo>
                  <a:pt x="145" y="799"/>
                </a:moveTo>
                <a:lnTo>
                  <a:pt x="138" y="786"/>
                </a:lnTo>
                <a:lnTo>
                  <a:pt x="153" y="793"/>
                </a:lnTo>
                <a:lnTo>
                  <a:pt x="156" y="811"/>
                </a:lnTo>
                <a:lnTo>
                  <a:pt x="183" y="817"/>
                </a:lnTo>
                <a:lnTo>
                  <a:pt x="170" y="827"/>
                </a:lnTo>
                <a:lnTo>
                  <a:pt x="184" y="837"/>
                </a:lnTo>
                <a:lnTo>
                  <a:pt x="192" y="838"/>
                </a:lnTo>
                <a:lnTo>
                  <a:pt x="186" y="815"/>
                </a:lnTo>
                <a:lnTo>
                  <a:pt x="218" y="804"/>
                </a:lnTo>
                <a:lnTo>
                  <a:pt x="160" y="799"/>
                </a:lnTo>
                <a:lnTo>
                  <a:pt x="145" y="769"/>
                </a:lnTo>
                <a:lnTo>
                  <a:pt x="133" y="773"/>
                </a:lnTo>
                <a:lnTo>
                  <a:pt x="125" y="757"/>
                </a:lnTo>
                <a:lnTo>
                  <a:pt x="122" y="678"/>
                </a:lnTo>
                <a:lnTo>
                  <a:pt x="114" y="642"/>
                </a:lnTo>
                <a:lnTo>
                  <a:pt x="102" y="634"/>
                </a:lnTo>
                <a:lnTo>
                  <a:pt x="111" y="632"/>
                </a:lnTo>
                <a:lnTo>
                  <a:pt x="101" y="624"/>
                </a:lnTo>
                <a:lnTo>
                  <a:pt x="82" y="582"/>
                </a:lnTo>
                <a:lnTo>
                  <a:pt x="84" y="568"/>
                </a:lnTo>
                <a:lnTo>
                  <a:pt x="76" y="556"/>
                </a:lnTo>
                <a:lnTo>
                  <a:pt x="71" y="525"/>
                </a:lnTo>
                <a:lnTo>
                  <a:pt x="72" y="490"/>
                </a:lnTo>
                <a:lnTo>
                  <a:pt x="60" y="449"/>
                </a:lnTo>
                <a:lnTo>
                  <a:pt x="66" y="433"/>
                </a:lnTo>
                <a:lnTo>
                  <a:pt x="61" y="413"/>
                </a:lnTo>
                <a:lnTo>
                  <a:pt x="66" y="388"/>
                </a:lnTo>
                <a:lnTo>
                  <a:pt x="42" y="320"/>
                </a:lnTo>
                <a:lnTo>
                  <a:pt x="45" y="246"/>
                </a:lnTo>
                <a:lnTo>
                  <a:pt x="60" y="218"/>
                </a:lnTo>
                <a:lnTo>
                  <a:pt x="51" y="162"/>
                </a:lnTo>
                <a:lnTo>
                  <a:pt x="71" y="150"/>
                </a:lnTo>
                <a:lnTo>
                  <a:pt x="69" y="123"/>
                </a:lnTo>
                <a:lnTo>
                  <a:pt x="54" y="122"/>
                </a:lnTo>
                <a:lnTo>
                  <a:pt x="44" y="77"/>
                </a:lnTo>
                <a:lnTo>
                  <a:pt x="34" y="61"/>
                </a:lnTo>
                <a:lnTo>
                  <a:pt x="36" y="39"/>
                </a:lnTo>
                <a:lnTo>
                  <a:pt x="15" y="0"/>
                </a:lnTo>
                <a:lnTo>
                  <a:pt x="0" y="15"/>
                </a:lnTo>
                <a:lnTo>
                  <a:pt x="15" y="93"/>
                </a:lnTo>
                <a:lnTo>
                  <a:pt x="12" y="135"/>
                </a:lnTo>
                <a:lnTo>
                  <a:pt x="20" y="217"/>
                </a:lnTo>
                <a:lnTo>
                  <a:pt x="15" y="266"/>
                </a:lnTo>
                <a:lnTo>
                  <a:pt x="34" y="378"/>
                </a:lnTo>
                <a:lnTo>
                  <a:pt x="30" y="458"/>
                </a:lnTo>
                <a:lnTo>
                  <a:pt x="24" y="460"/>
                </a:lnTo>
                <a:lnTo>
                  <a:pt x="42" y="511"/>
                </a:lnTo>
                <a:lnTo>
                  <a:pt x="39" y="521"/>
                </a:lnTo>
                <a:lnTo>
                  <a:pt x="49" y="557"/>
                </a:lnTo>
                <a:lnTo>
                  <a:pt x="56" y="567"/>
                </a:lnTo>
                <a:lnTo>
                  <a:pt x="73" y="561"/>
                </a:lnTo>
                <a:lnTo>
                  <a:pt x="69" y="570"/>
                </a:lnTo>
                <a:lnTo>
                  <a:pt x="77" y="584"/>
                </a:lnTo>
                <a:lnTo>
                  <a:pt x="77" y="620"/>
                </a:lnTo>
                <a:lnTo>
                  <a:pt x="91" y="634"/>
                </a:lnTo>
                <a:lnTo>
                  <a:pt x="82" y="640"/>
                </a:lnTo>
                <a:lnTo>
                  <a:pt x="84" y="651"/>
                </a:lnTo>
                <a:lnTo>
                  <a:pt x="90" y="652"/>
                </a:lnTo>
                <a:lnTo>
                  <a:pt x="86" y="659"/>
                </a:lnTo>
                <a:lnTo>
                  <a:pt x="89" y="667"/>
                </a:lnTo>
                <a:lnTo>
                  <a:pt x="91" y="658"/>
                </a:lnTo>
                <a:lnTo>
                  <a:pt x="93" y="668"/>
                </a:lnTo>
                <a:lnTo>
                  <a:pt x="87" y="676"/>
                </a:lnTo>
                <a:lnTo>
                  <a:pt x="76" y="659"/>
                </a:lnTo>
                <a:lnTo>
                  <a:pt x="63" y="659"/>
                </a:lnTo>
                <a:lnTo>
                  <a:pt x="71" y="667"/>
                </a:lnTo>
                <a:lnTo>
                  <a:pt x="63" y="680"/>
                </a:lnTo>
                <a:lnTo>
                  <a:pt x="84" y="680"/>
                </a:lnTo>
                <a:lnTo>
                  <a:pt x="90" y="690"/>
                </a:lnTo>
                <a:lnTo>
                  <a:pt x="85" y="693"/>
                </a:lnTo>
                <a:lnTo>
                  <a:pt x="108" y="713"/>
                </a:lnTo>
                <a:lnTo>
                  <a:pt x="90" y="706"/>
                </a:lnTo>
                <a:lnTo>
                  <a:pt x="94" y="716"/>
                </a:lnTo>
                <a:lnTo>
                  <a:pt x="97" y="718"/>
                </a:lnTo>
                <a:lnTo>
                  <a:pt x="104" y="740"/>
                </a:lnTo>
                <a:lnTo>
                  <a:pt x="110" y="731"/>
                </a:lnTo>
                <a:lnTo>
                  <a:pt x="114" y="744"/>
                </a:lnTo>
                <a:lnTo>
                  <a:pt x="107" y="757"/>
                </a:lnTo>
                <a:lnTo>
                  <a:pt x="125" y="769"/>
                </a:lnTo>
                <a:lnTo>
                  <a:pt x="124" y="777"/>
                </a:lnTo>
                <a:lnTo>
                  <a:pt x="139" y="799"/>
                </a:lnTo>
                <a:lnTo>
                  <a:pt x="145" y="79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2" name="Freeform 438"/>
          <p:cNvSpPr>
            <a:spLocks noChangeAspect="1"/>
          </p:cNvSpPr>
          <p:nvPr/>
        </p:nvSpPr>
        <p:spPr bwMode="auto">
          <a:xfrm>
            <a:off x="3373315" y="5700808"/>
            <a:ext cx="76200" cy="73025"/>
          </a:xfrm>
          <a:custGeom>
            <a:avLst/>
            <a:gdLst>
              <a:gd name="T0" fmla="*/ 2147483647 w 47"/>
              <a:gd name="T1" fmla="*/ 0 h 50"/>
              <a:gd name="T2" fmla="*/ 2147483647 w 47"/>
              <a:gd name="T3" fmla="*/ 2147483647 h 50"/>
              <a:gd name="T4" fmla="*/ 0 w 47"/>
              <a:gd name="T5" fmla="*/ 2147483647 h 50"/>
              <a:gd name="T6" fmla="*/ 2147483647 w 47"/>
              <a:gd name="T7" fmla="*/ 2147483647 h 50"/>
              <a:gd name="T8" fmla="*/ 2147483647 w 47"/>
              <a:gd name="T9" fmla="*/ 2147483647 h 50"/>
              <a:gd name="T10" fmla="*/ 2147483647 w 47"/>
              <a:gd name="T11" fmla="*/ 2147483647 h 50"/>
              <a:gd name="T12" fmla="*/ 2147483647 w 47"/>
              <a:gd name="T13" fmla="*/ 2147483647 h 50"/>
              <a:gd name="T14" fmla="*/ 2147483647 w 47"/>
              <a:gd name="T15" fmla="*/ 2147483647 h 50"/>
              <a:gd name="T16" fmla="*/ 2147483647 w 47"/>
              <a:gd name="T17" fmla="*/ 2147483647 h 50"/>
              <a:gd name="T18" fmla="*/ 2147483647 w 47"/>
              <a:gd name="T19" fmla="*/ 2147483647 h 50"/>
              <a:gd name="T20" fmla="*/ 2147483647 w 47"/>
              <a:gd name="T21" fmla="*/ 2147483647 h 50"/>
              <a:gd name="T22" fmla="*/ 2147483647 w 47"/>
              <a:gd name="T23" fmla="*/ 2147483647 h 50"/>
              <a:gd name="T24" fmla="*/ 2147483647 w 47"/>
              <a:gd name="T25" fmla="*/ 2147483647 h 50"/>
              <a:gd name="T26" fmla="*/ 2147483647 w 47"/>
              <a:gd name="T27" fmla="*/ 2147483647 h 50"/>
              <a:gd name="T28" fmla="*/ 2147483647 w 4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50"/>
              <a:gd name="T47" fmla="*/ 47 w 4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50">
                <a:moveTo>
                  <a:pt x="25" y="0"/>
                </a:moveTo>
                <a:lnTo>
                  <a:pt x="13" y="1"/>
                </a:lnTo>
                <a:lnTo>
                  <a:pt x="0" y="4"/>
                </a:lnTo>
                <a:lnTo>
                  <a:pt x="7" y="9"/>
                </a:lnTo>
                <a:lnTo>
                  <a:pt x="6" y="14"/>
                </a:lnTo>
                <a:lnTo>
                  <a:pt x="22" y="16"/>
                </a:lnTo>
                <a:lnTo>
                  <a:pt x="13" y="24"/>
                </a:lnTo>
                <a:lnTo>
                  <a:pt x="30" y="37"/>
                </a:lnTo>
                <a:lnTo>
                  <a:pt x="19" y="39"/>
                </a:lnTo>
                <a:lnTo>
                  <a:pt x="6" y="33"/>
                </a:lnTo>
                <a:lnTo>
                  <a:pt x="11" y="37"/>
                </a:lnTo>
                <a:lnTo>
                  <a:pt x="3" y="39"/>
                </a:lnTo>
                <a:lnTo>
                  <a:pt x="13" y="48"/>
                </a:lnTo>
                <a:lnTo>
                  <a:pt x="46" y="49"/>
                </a:lnTo>
                <a:lnTo>
                  <a:pt x="25"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3" name="Freeform 439"/>
          <p:cNvSpPr>
            <a:spLocks noChangeAspect="1"/>
          </p:cNvSpPr>
          <p:nvPr/>
        </p:nvSpPr>
        <p:spPr bwMode="auto">
          <a:xfrm>
            <a:off x="3380645" y="5727700"/>
            <a:ext cx="16119" cy="20638"/>
          </a:xfrm>
          <a:custGeom>
            <a:avLst/>
            <a:gdLst>
              <a:gd name="T0" fmla="*/ 2147483647 w 9"/>
              <a:gd name="T1" fmla="*/ 2147483647 h 12"/>
              <a:gd name="T2" fmla="*/ 0 w 9"/>
              <a:gd name="T3" fmla="*/ 0 h 12"/>
              <a:gd name="T4" fmla="*/ 2147483647 w 9"/>
              <a:gd name="T5" fmla="*/ 2147483647 h 12"/>
              <a:gd name="T6" fmla="*/ 2147483647 w 9"/>
              <a:gd name="T7" fmla="*/ 2147483647 h 12"/>
              <a:gd name="T8" fmla="*/ 2147483647 w 9"/>
              <a:gd name="T9" fmla="*/ 2147483647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1" y="11"/>
                </a:moveTo>
                <a:lnTo>
                  <a:pt x="0" y="0"/>
                </a:lnTo>
                <a:lnTo>
                  <a:pt x="8" y="11"/>
                </a:lnTo>
                <a:lnTo>
                  <a:pt x="3" y="11"/>
                </a:lnTo>
                <a:lnTo>
                  <a:pt x="1" y="11"/>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4" name="Freeform 440"/>
          <p:cNvSpPr>
            <a:spLocks noChangeAspect="1"/>
          </p:cNvSpPr>
          <p:nvPr/>
        </p:nvSpPr>
        <p:spPr bwMode="auto">
          <a:xfrm>
            <a:off x="3357244" y="5740400"/>
            <a:ext cx="24911" cy="14288"/>
          </a:xfrm>
          <a:custGeom>
            <a:avLst/>
            <a:gdLst>
              <a:gd name="T0" fmla="*/ 0 w 17"/>
              <a:gd name="T1" fmla="*/ 0 h 11"/>
              <a:gd name="T2" fmla="*/ 2147483647 w 17"/>
              <a:gd name="T3" fmla="*/ 2147483647 h 11"/>
              <a:gd name="T4" fmla="*/ 0 w 17"/>
              <a:gd name="T5" fmla="*/ 2147483647 h 11"/>
              <a:gd name="T6" fmla="*/ 0 w 17"/>
              <a:gd name="T7" fmla="*/ 0 h 11"/>
              <a:gd name="T8" fmla="*/ 0 60000 65536"/>
              <a:gd name="T9" fmla="*/ 0 60000 65536"/>
              <a:gd name="T10" fmla="*/ 0 60000 65536"/>
              <a:gd name="T11" fmla="*/ 0 60000 65536"/>
              <a:gd name="T12" fmla="*/ 0 w 17"/>
              <a:gd name="T13" fmla="*/ 0 h 11"/>
              <a:gd name="T14" fmla="*/ 17 w 17"/>
              <a:gd name="T15" fmla="*/ 11 h 11"/>
            </a:gdLst>
            <a:ahLst/>
            <a:cxnLst>
              <a:cxn ang="T8">
                <a:pos x="T0" y="T1"/>
              </a:cxn>
              <a:cxn ang="T9">
                <a:pos x="T2" y="T3"/>
              </a:cxn>
              <a:cxn ang="T10">
                <a:pos x="T4" y="T5"/>
              </a:cxn>
              <a:cxn ang="T11">
                <a:pos x="T6" y="T7"/>
              </a:cxn>
            </a:cxnLst>
            <a:rect l="T12" t="T13" r="T14" b="T15"/>
            <a:pathLst>
              <a:path w="17" h="11">
                <a:moveTo>
                  <a:pt x="0" y="0"/>
                </a:moveTo>
                <a:lnTo>
                  <a:pt x="16" y="10"/>
                </a:lnTo>
                <a:lnTo>
                  <a:pt x="0" y="8"/>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5" name="Freeform 441"/>
          <p:cNvSpPr>
            <a:spLocks noChangeAspect="1"/>
          </p:cNvSpPr>
          <p:nvPr/>
        </p:nvSpPr>
        <p:spPr bwMode="auto">
          <a:xfrm>
            <a:off x="3310304" y="5726113"/>
            <a:ext cx="39565" cy="25400"/>
          </a:xfrm>
          <a:custGeom>
            <a:avLst/>
            <a:gdLst>
              <a:gd name="T0" fmla="*/ 0 w 24"/>
              <a:gd name="T1" fmla="*/ 0 h 17"/>
              <a:gd name="T2" fmla="*/ 2147483647 w 24"/>
              <a:gd name="T3" fmla="*/ 2147483647 h 17"/>
              <a:gd name="T4" fmla="*/ 2147483647 w 24"/>
              <a:gd name="T5" fmla="*/ 2147483647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0"/>
                </a:moveTo>
                <a:lnTo>
                  <a:pt x="23" y="12"/>
                </a:lnTo>
                <a:lnTo>
                  <a:pt x="16" y="16"/>
                </a:lnTo>
                <a:lnTo>
                  <a:pt x="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6" name="Freeform 442"/>
          <p:cNvSpPr>
            <a:spLocks noChangeAspect="1"/>
          </p:cNvSpPr>
          <p:nvPr/>
        </p:nvSpPr>
        <p:spPr bwMode="auto">
          <a:xfrm>
            <a:off x="3286861" y="5683250"/>
            <a:ext cx="61546" cy="44450"/>
          </a:xfrm>
          <a:custGeom>
            <a:avLst/>
            <a:gdLst>
              <a:gd name="T0" fmla="*/ 0 w 38"/>
              <a:gd name="T1" fmla="*/ 2147483647 h 32"/>
              <a:gd name="T2" fmla="*/ 2147483647 w 38"/>
              <a:gd name="T3" fmla="*/ 2147483647 h 32"/>
              <a:gd name="T4" fmla="*/ 2147483647 w 38"/>
              <a:gd name="T5" fmla="*/ 0 h 32"/>
              <a:gd name="T6" fmla="*/ 2147483647 w 38"/>
              <a:gd name="T7" fmla="*/ 2147483647 h 32"/>
              <a:gd name="T8" fmla="*/ 2147483647 w 38"/>
              <a:gd name="T9" fmla="*/ 2147483647 h 32"/>
              <a:gd name="T10" fmla="*/ 2147483647 w 38"/>
              <a:gd name="T11" fmla="*/ 2147483647 h 32"/>
              <a:gd name="T12" fmla="*/ 2147483647 w 38"/>
              <a:gd name="T13" fmla="*/ 2147483647 h 32"/>
              <a:gd name="T14" fmla="*/ 2147483647 w 38"/>
              <a:gd name="T15" fmla="*/ 2147483647 h 32"/>
              <a:gd name="T16" fmla="*/ 2147483647 w 38"/>
              <a:gd name="T17" fmla="*/ 2147483647 h 32"/>
              <a:gd name="T18" fmla="*/ 2147483647 w 38"/>
              <a:gd name="T19" fmla="*/ 2147483647 h 32"/>
              <a:gd name="T20" fmla="*/ 2147483647 w 38"/>
              <a:gd name="T21" fmla="*/ 2147483647 h 32"/>
              <a:gd name="T22" fmla="*/ 0 w 38"/>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32"/>
              <a:gd name="T38" fmla="*/ 38 w 3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32">
                <a:moveTo>
                  <a:pt x="0" y="3"/>
                </a:moveTo>
                <a:lnTo>
                  <a:pt x="9" y="6"/>
                </a:lnTo>
                <a:lnTo>
                  <a:pt x="9" y="0"/>
                </a:lnTo>
                <a:lnTo>
                  <a:pt x="16" y="4"/>
                </a:lnTo>
                <a:lnTo>
                  <a:pt x="15" y="13"/>
                </a:lnTo>
                <a:lnTo>
                  <a:pt x="37" y="18"/>
                </a:lnTo>
                <a:lnTo>
                  <a:pt x="27" y="31"/>
                </a:lnTo>
                <a:lnTo>
                  <a:pt x="17" y="25"/>
                </a:lnTo>
                <a:lnTo>
                  <a:pt x="22" y="25"/>
                </a:lnTo>
                <a:lnTo>
                  <a:pt x="18" y="19"/>
                </a:lnTo>
                <a:lnTo>
                  <a:pt x="6" y="16"/>
                </a:lnTo>
                <a:lnTo>
                  <a:pt x="0" y="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7" name="Freeform 443"/>
          <p:cNvSpPr>
            <a:spLocks noChangeAspect="1"/>
          </p:cNvSpPr>
          <p:nvPr/>
        </p:nvSpPr>
        <p:spPr bwMode="auto">
          <a:xfrm>
            <a:off x="3239966" y="5630958"/>
            <a:ext cx="13188" cy="20637"/>
          </a:xfrm>
          <a:custGeom>
            <a:avLst/>
            <a:gdLst>
              <a:gd name="T0" fmla="*/ 2147483647 w 10"/>
              <a:gd name="T1" fmla="*/ 2147483647 h 13"/>
              <a:gd name="T2" fmla="*/ 2147483647 w 10"/>
              <a:gd name="T3" fmla="*/ 2147483647 h 13"/>
              <a:gd name="T4" fmla="*/ 0 w 10"/>
              <a:gd name="T5" fmla="*/ 0 h 13"/>
              <a:gd name="T6" fmla="*/ 2147483647 w 10"/>
              <a:gd name="T7" fmla="*/ 2147483647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9" y="8"/>
                </a:moveTo>
                <a:lnTo>
                  <a:pt x="8" y="12"/>
                </a:lnTo>
                <a:lnTo>
                  <a:pt x="0" y="0"/>
                </a:lnTo>
                <a:lnTo>
                  <a:pt x="9" y="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8" name="Freeform 444"/>
          <p:cNvSpPr>
            <a:spLocks noChangeAspect="1"/>
          </p:cNvSpPr>
          <p:nvPr/>
        </p:nvSpPr>
        <p:spPr bwMode="auto">
          <a:xfrm>
            <a:off x="3222383" y="5618163"/>
            <a:ext cx="14654" cy="12700"/>
          </a:xfrm>
          <a:custGeom>
            <a:avLst/>
            <a:gdLst>
              <a:gd name="T0" fmla="*/ 0 w 10"/>
              <a:gd name="T1" fmla="*/ 2147483647 h 7"/>
              <a:gd name="T2" fmla="*/ 2147483647 w 10"/>
              <a:gd name="T3" fmla="*/ 0 h 7"/>
              <a:gd name="T4" fmla="*/ 2147483647 w 10"/>
              <a:gd name="T5" fmla="*/ 2147483647 h 7"/>
              <a:gd name="T6" fmla="*/ 0 w 10"/>
              <a:gd name="T7" fmla="*/ 2147483647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2"/>
                </a:moveTo>
                <a:lnTo>
                  <a:pt x="7" y="0"/>
                </a:lnTo>
                <a:lnTo>
                  <a:pt x="9" y="6"/>
                </a:lnTo>
                <a:lnTo>
                  <a:pt x="0" y="2"/>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79" name="Freeform 445"/>
          <p:cNvSpPr>
            <a:spLocks noChangeAspect="1"/>
          </p:cNvSpPr>
          <p:nvPr/>
        </p:nvSpPr>
        <p:spPr bwMode="auto">
          <a:xfrm>
            <a:off x="3210695" y="5568950"/>
            <a:ext cx="26377" cy="46038"/>
          </a:xfrm>
          <a:custGeom>
            <a:avLst/>
            <a:gdLst>
              <a:gd name="T0" fmla="*/ 0 w 17"/>
              <a:gd name="T1" fmla="*/ 2147483647 h 31"/>
              <a:gd name="T2" fmla="*/ 2147483647 w 17"/>
              <a:gd name="T3" fmla="*/ 0 h 31"/>
              <a:gd name="T4" fmla="*/ 2147483647 w 17"/>
              <a:gd name="T5" fmla="*/ 2147483647 h 31"/>
              <a:gd name="T6" fmla="*/ 2147483647 w 17"/>
              <a:gd name="T7" fmla="*/ 2147483647 h 31"/>
              <a:gd name="T8" fmla="*/ 0 w 17"/>
              <a:gd name="T9" fmla="*/ 2147483647 h 31"/>
              <a:gd name="T10" fmla="*/ 0 w 17"/>
              <a:gd name="T11" fmla="*/ 2147483647 h 31"/>
              <a:gd name="T12" fmla="*/ 0 60000 65536"/>
              <a:gd name="T13" fmla="*/ 0 60000 65536"/>
              <a:gd name="T14" fmla="*/ 0 60000 65536"/>
              <a:gd name="T15" fmla="*/ 0 60000 65536"/>
              <a:gd name="T16" fmla="*/ 0 60000 65536"/>
              <a:gd name="T17" fmla="*/ 0 60000 65536"/>
              <a:gd name="T18" fmla="*/ 0 w 17"/>
              <a:gd name="T19" fmla="*/ 0 h 31"/>
              <a:gd name="T20" fmla="*/ 17 w 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7" h="31">
                <a:moveTo>
                  <a:pt x="0" y="6"/>
                </a:moveTo>
                <a:lnTo>
                  <a:pt x="1" y="0"/>
                </a:lnTo>
                <a:lnTo>
                  <a:pt x="9" y="5"/>
                </a:lnTo>
                <a:lnTo>
                  <a:pt x="16" y="30"/>
                </a:lnTo>
                <a:lnTo>
                  <a:pt x="0" y="13"/>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0" name="Freeform 446"/>
          <p:cNvSpPr>
            <a:spLocks noChangeAspect="1"/>
          </p:cNvSpPr>
          <p:nvPr/>
        </p:nvSpPr>
        <p:spPr bwMode="auto">
          <a:xfrm>
            <a:off x="3423186" y="5780183"/>
            <a:ext cx="55685" cy="20637"/>
          </a:xfrm>
          <a:custGeom>
            <a:avLst/>
            <a:gdLst>
              <a:gd name="T0" fmla="*/ 2147483647 w 35"/>
              <a:gd name="T1" fmla="*/ 0 h 15"/>
              <a:gd name="T2" fmla="*/ 2147483647 w 35"/>
              <a:gd name="T3" fmla="*/ 2147483647 h 15"/>
              <a:gd name="T4" fmla="*/ 2147483647 w 35"/>
              <a:gd name="T5" fmla="*/ 2147483647 h 15"/>
              <a:gd name="T6" fmla="*/ 2147483647 w 35"/>
              <a:gd name="T7" fmla="*/ 2147483647 h 15"/>
              <a:gd name="T8" fmla="*/ 0 w 35"/>
              <a:gd name="T9" fmla="*/ 2147483647 h 15"/>
              <a:gd name="T10" fmla="*/ 2147483647 w 35"/>
              <a:gd name="T11" fmla="*/ 0 h 15"/>
              <a:gd name="T12" fmla="*/ 0 60000 65536"/>
              <a:gd name="T13" fmla="*/ 0 60000 65536"/>
              <a:gd name="T14" fmla="*/ 0 60000 65536"/>
              <a:gd name="T15" fmla="*/ 0 60000 65536"/>
              <a:gd name="T16" fmla="*/ 0 60000 65536"/>
              <a:gd name="T17" fmla="*/ 0 60000 65536"/>
              <a:gd name="T18" fmla="*/ 0 w 35"/>
              <a:gd name="T19" fmla="*/ 0 h 15"/>
              <a:gd name="T20" fmla="*/ 35 w 3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5" h="15">
                <a:moveTo>
                  <a:pt x="14" y="0"/>
                </a:moveTo>
                <a:lnTo>
                  <a:pt x="26" y="3"/>
                </a:lnTo>
                <a:lnTo>
                  <a:pt x="23" y="5"/>
                </a:lnTo>
                <a:lnTo>
                  <a:pt x="34" y="14"/>
                </a:lnTo>
                <a:lnTo>
                  <a:pt x="0" y="2"/>
                </a:lnTo>
                <a:lnTo>
                  <a:pt x="14"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1" name="Freeform 447"/>
          <p:cNvSpPr>
            <a:spLocks noChangeAspect="1"/>
          </p:cNvSpPr>
          <p:nvPr/>
        </p:nvSpPr>
        <p:spPr bwMode="auto">
          <a:xfrm>
            <a:off x="1368672" y="1846263"/>
            <a:ext cx="38100" cy="23812"/>
          </a:xfrm>
          <a:custGeom>
            <a:avLst/>
            <a:gdLst>
              <a:gd name="T0" fmla="*/ 0 w 22"/>
              <a:gd name="T1" fmla="*/ 2147483647 h 16"/>
              <a:gd name="T2" fmla="*/ 2147483647 w 22"/>
              <a:gd name="T3" fmla="*/ 0 h 16"/>
              <a:gd name="T4" fmla="*/ 2147483647 w 22"/>
              <a:gd name="T5" fmla="*/ 2147483647 h 16"/>
              <a:gd name="T6" fmla="*/ 2147483647 w 22"/>
              <a:gd name="T7" fmla="*/ 2147483647 h 16"/>
              <a:gd name="T8" fmla="*/ 0 w 22"/>
              <a:gd name="T9" fmla="*/ 2147483647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3"/>
                </a:moveTo>
                <a:lnTo>
                  <a:pt x="21" y="0"/>
                </a:lnTo>
                <a:lnTo>
                  <a:pt x="21" y="10"/>
                </a:lnTo>
                <a:lnTo>
                  <a:pt x="8" y="15"/>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2" name="Freeform 448"/>
          <p:cNvSpPr>
            <a:spLocks noChangeAspect="1"/>
          </p:cNvSpPr>
          <p:nvPr/>
        </p:nvSpPr>
        <p:spPr bwMode="auto">
          <a:xfrm>
            <a:off x="1430215" y="1836741"/>
            <a:ext cx="24912" cy="9525"/>
          </a:xfrm>
          <a:custGeom>
            <a:avLst/>
            <a:gdLst>
              <a:gd name="T0" fmla="*/ 0 w 16"/>
              <a:gd name="T1" fmla="*/ 0 h 6"/>
              <a:gd name="T2" fmla="*/ 2147483647 w 16"/>
              <a:gd name="T3" fmla="*/ 2147483647 h 6"/>
              <a:gd name="T4" fmla="*/ 2147483647 w 16"/>
              <a:gd name="T5" fmla="*/ 2147483647 h 6"/>
              <a:gd name="T6" fmla="*/ 0 w 16"/>
              <a:gd name="T7" fmla="*/ 0 h 6"/>
              <a:gd name="T8" fmla="*/ 0 60000 65536"/>
              <a:gd name="T9" fmla="*/ 0 60000 65536"/>
              <a:gd name="T10" fmla="*/ 0 60000 65536"/>
              <a:gd name="T11" fmla="*/ 0 60000 65536"/>
              <a:gd name="T12" fmla="*/ 0 w 16"/>
              <a:gd name="T13" fmla="*/ 0 h 6"/>
              <a:gd name="T14" fmla="*/ 16 w 16"/>
              <a:gd name="T15" fmla="*/ 6 h 6"/>
            </a:gdLst>
            <a:ahLst/>
            <a:cxnLst>
              <a:cxn ang="T8">
                <a:pos x="T0" y="T1"/>
              </a:cxn>
              <a:cxn ang="T9">
                <a:pos x="T2" y="T3"/>
              </a:cxn>
              <a:cxn ang="T10">
                <a:pos x="T4" y="T5"/>
              </a:cxn>
              <a:cxn ang="T11">
                <a:pos x="T6" y="T7"/>
              </a:cxn>
            </a:cxnLst>
            <a:rect l="T12" t="T13" r="T14" b="T15"/>
            <a:pathLst>
              <a:path w="16" h="6">
                <a:moveTo>
                  <a:pt x="0" y="0"/>
                </a:moveTo>
                <a:lnTo>
                  <a:pt x="15" y="1"/>
                </a:lnTo>
                <a:lnTo>
                  <a:pt x="3" y="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3" name="Freeform 449"/>
          <p:cNvSpPr>
            <a:spLocks noChangeAspect="1"/>
          </p:cNvSpPr>
          <p:nvPr/>
        </p:nvSpPr>
        <p:spPr bwMode="auto">
          <a:xfrm>
            <a:off x="1713035" y="2444750"/>
            <a:ext cx="19050" cy="7938"/>
          </a:xfrm>
          <a:custGeom>
            <a:avLst/>
            <a:gdLst>
              <a:gd name="T0" fmla="*/ 0 w 13"/>
              <a:gd name="T1" fmla="*/ 2147483647 h 6"/>
              <a:gd name="T2" fmla="*/ 2147483647 w 13"/>
              <a:gd name="T3" fmla="*/ 0 h 6"/>
              <a:gd name="T4" fmla="*/ 2147483647 w 13"/>
              <a:gd name="T5" fmla="*/ 0 h 6"/>
              <a:gd name="T6" fmla="*/ 0 w 13"/>
              <a:gd name="T7" fmla="*/ 2147483647 h 6"/>
              <a:gd name="T8" fmla="*/ 0 60000 65536"/>
              <a:gd name="T9" fmla="*/ 0 60000 65536"/>
              <a:gd name="T10" fmla="*/ 0 60000 65536"/>
              <a:gd name="T11" fmla="*/ 0 60000 65536"/>
              <a:gd name="T12" fmla="*/ 0 w 13"/>
              <a:gd name="T13" fmla="*/ 0 h 6"/>
              <a:gd name="T14" fmla="*/ 13 w 13"/>
              <a:gd name="T15" fmla="*/ 6 h 6"/>
            </a:gdLst>
            <a:ahLst/>
            <a:cxnLst>
              <a:cxn ang="T8">
                <a:pos x="T0" y="T1"/>
              </a:cxn>
              <a:cxn ang="T9">
                <a:pos x="T2" y="T3"/>
              </a:cxn>
              <a:cxn ang="T10">
                <a:pos x="T4" y="T5"/>
              </a:cxn>
              <a:cxn ang="T11">
                <a:pos x="T6" y="T7"/>
              </a:cxn>
            </a:cxnLst>
            <a:rect l="T12" t="T13" r="T14" b="T15"/>
            <a:pathLst>
              <a:path w="13" h="6">
                <a:moveTo>
                  <a:pt x="0" y="5"/>
                </a:moveTo>
                <a:lnTo>
                  <a:pt x="1" y="0"/>
                </a:lnTo>
                <a:lnTo>
                  <a:pt x="12" y="0"/>
                </a:lnTo>
                <a:lnTo>
                  <a:pt x="0"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4" name="Freeform 450"/>
          <p:cNvSpPr>
            <a:spLocks noChangeAspect="1"/>
          </p:cNvSpPr>
          <p:nvPr/>
        </p:nvSpPr>
        <p:spPr bwMode="auto">
          <a:xfrm>
            <a:off x="5351632" y="1358904"/>
            <a:ext cx="3355731" cy="811213"/>
          </a:xfrm>
          <a:custGeom>
            <a:avLst/>
            <a:gdLst>
              <a:gd name="T0" fmla="*/ 2147483647 w 2103"/>
              <a:gd name="T1" fmla="*/ 2147483647 h 550"/>
              <a:gd name="T2" fmla="*/ 2147483647 w 2103"/>
              <a:gd name="T3" fmla="*/ 2147483647 h 550"/>
              <a:gd name="T4" fmla="*/ 2147483647 w 2103"/>
              <a:gd name="T5" fmla="*/ 2147483647 h 550"/>
              <a:gd name="T6" fmla="*/ 2147483647 w 2103"/>
              <a:gd name="T7" fmla="*/ 2147483647 h 550"/>
              <a:gd name="T8" fmla="*/ 2147483647 w 2103"/>
              <a:gd name="T9" fmla="*/ 2147483647 h 550"/>
              <a:gd name="T10" fmla="*/ 2147483647 w 2103"/>
              <a:gd name="T11" fmla="*/ 2147483647 h 550"/>
              <a:gd name="T12" fmla="*/ 2147483647 w 2103"/>
              <a:gd name="T13" fmla="*/ 2147483647 h 550"/>
              <a:gd name="T14" fmla="*/ 2147483647 w 2103"/>
              <a:gd name="T15" fmla="*/ 2147483647 h 550"/>
              <a:gd name="T16" fmla="*/ 2147483647 w 2103"/>
              <a:gd name="T17" fmla="*/ 2147483647 h 550"/>
              <a:gd name="T18" fmla="*/ 2147483647 w 2103"/>
              <a:gd name="T19" fmla="*/ 2147483647 h 550"/>
              <a:gd name="T20" fmla="*/ 2147483647 w 2103"/>
              <a:gd name="T21" fmla="*/ 2147483647 h 550"/>
              <a:gd name="T22" fmla="*/ 2147483647 w 2103"/>
              <a:gd name="T23" fmla="*/ 2147483647 h 550"/>
              <a:gd name="T24" fmla="*/ 2147483647 w 2103"/>
              <a:gd name="T25" fmla="*/ 2147483647 h 550"/>
              <a:gd name="T26" fmla="*/ 2147483647 w 2103"/>
              <a:gd name="T27" fmla="*/ 2147483647 h 550"/>
              <a:gd name="T28" fmla="*/ 2147483647 w 2103"/>
              <a:gd name="T29" fmla="*/ 2147483647 h 550"/>
              <a:gd name="T30" fmla="*/ 2147483647 w 2103"/>
              <a:gd name="T31" fmla="*/ 2147483647 h 550"/>
              <a:gd name="T32" fmla="*/ 2147483647 w 2103"/>
              <a:gd name="T33" fmla="*/ 2147483647 h 550"/>
              <a:gd name="T34" fmla="*/ 2147483647 w 2103"/>
              <a:gd name="T35" fmla="*/ 2147483647 h 550"/>
              <a:gd name="T36" fmla="*/ 2147483647 w 2103"/>
              <a:gd name="T37" fmla="*/ 2147483647 h 550"/>
              <a:gd name="T38" fmla="*/ 2147483647 w 2103"/>
              <a:gd name="T39" fmla="*/ 2147483647 h 550"/>
              <a:gd name="T40" fmla="*/ 2147483647 w 2103"/>
              <a:gd name="T41" fmla="*/ 2147483647 h 550"/>
              <a:gd name="T42" fmla="*/ 2147483647 w 2103"/>
              <a:gd name="T43" fmla="*/ 2147483647 h 550"/>
              <a:gd name="T44" fmla="*/ 2147483647 w 2103"/>
              <a:gd name="T45" fmla="*/ 2147483647 h 550"/>
              <a:gd name="T46" fmla="*/ 2147483647 w 2103"/>
              <a:gd name="T47" fmla="*/ 2147483647 h 550"/>
              <a:gd name="T48" fmla="*/ 2147483647 w 2103"/>
              <a:gd name="T49" fmla="*/ 2147483647 h 550"/>
              <a:gd name="T50" fmla="*/ 2147483647 w 2103"/>
              <a:gd name="T51" fmla="*/ 2147483647 h 550"/>
              <a:gd name="T52" fmla="*/ 2147483647 w 2103"/>
              <a:gd name="T53" fmla="*/ 2147483647 h 550"/>
              <a:gd name="T54" fmla="*/ 2147483647 w 2103"/>
              <a:gd name="T55" fmla="*/ 2147483647 h 550"/>
              <a:gd name="T56" fmla="*/ 2147483647 w 2103"/>
              <a:gd name="T57" fmla="*/ 0 h 550"/>
              <a:gd name="T58" fmla="*/ 2147483647 w 2103"/>
              <a:gd name="T59" fmla="*/ 2147483647 h 550"/>
              <a:gd name="T60" fmla="*/ 2147483647 w 2103"/>
              <a:gd name="T61" fmla="*/ 2147483647 h 550"/>
              <a:gd name="T62" fmla="*/ 2147483647 w 2103"/>
              <a:gd name="T63" fmla="*/ 2147483647 h 550"/>
              <a:gd name="T64" fmla="*/ 2147483647 w 2103"/>
              <a:gd name="T65" fmla="*/ 2147483647 h 550"/>
              <a:gd name="T66" fmla="*/ 2147483647 w 2103"/>
              <a:gd name="T67" fmla="*/ 2147483647 h 550"/>
              <a:gd name="T68" fmla="*/ 2147483647 w 2103"/>
              <a:gd name="T69" fmla="*/ 2147483647 h 550"/>
              <a:gd name="T70" fmla="*/ 2147483647 w 2103"/>
              <a:gd name="T71" fmla="*/ 2147483647 h 550"/>
              <a:gd name="T72" fmla="*/ 2147483647 w 2103"/>
              <a:gd name="T73" fmla="*/ 2147483647 h 550"/>
              <a:gd name="T74" fmla="*/ 2147483647 w 2103"/>
              <a:gd name="T75" fmla="*/ 2147483647 h 550"/>
              <a:gd name="T76" fmla="*/ 2147483647 w 2103"/>
              <a:gd name="T77" fmla="*/ 2147483647 h 550"/>
              <a:gd name="T78" fmla="*/ 2147483647 w 2103"/>
              <a:gd name="T79" fmla="*/ 2147483647 h 550"/>
              <a:gd name="T80" fmla="*/ 2147483647 w 2103"/>
              <a:gd name="T81" fmla="*/ 2147483647 h 550"/>
              <a:gd name="T82" fmla="*/ 2147483647 w 2103"/>
              <a:gd name="T83" fmla="*/ 2147483647 h 550"/>
              <a:gd name="T84" fmla="*/ 2147483647 w 2103"/>
              <a:gd name="T85" fmla="*/ 2147483647 h 550"/>
              <a:gd name="T86" fmla="*/ 2147483647 w 2103"/>
              <a:gd name="T87" fmla="*/ 2147483647 h 550"/>
              <a:gd name="T88" fmla="*/ 2147483647 w 2103"/>
              <a:gd name="T89" fmla="*/ 2147483647 h 550"/>
              <a:gd name="T90" fmla="*/ 2147483647 w 2103"/>
              <a:gd name="T91" fmla="*/ 2147483647 h 550"/>
              <a:gd name="T92" fmla="*/ 2147483647 w 2103"/>
              <a:gd name="T93" fmla="*/ 2147483647 h 550"/>
              <a:gd name="T94" fmla="*/ 2147483647 w 2103"/>
              <a:gd name="T95" fmla="*/ 2147483647 h 550"/>
              <a:gd name="T96" fmla="*/ 2147483647 w 2103"/>
              <a:gd name="T97" fmla="*/ 2147483647 h 550"/>
              <a:gd name="T98" fmla="*/ 2147483647 w 2103"/>
              <a:gd name="T99" fmla="*/ 2147483647 h 550"/>
              <a:gd name="T100" fmla="*/ 2147483647 w 2103"/>
              <a:gd name="T101" fmla="*/ 2147483647 h 550"/>
              <a:gd name="T102" fmla="*/ 2147483647 w 2103"/>
              <a:gd name="T103" fmla="*/ 2147483647 h 550"/>
              <a:gd name="T104" fmla="*/ 2147483647 w 2103"/>
              <a:gd name="T105" fmla="*/ 2147483647 h 550"/>
              <a:gd name="T106" fmla="*/ 2147483647 w 2103"/>
              <a:gd name="T107" fmla="*/ 2147483647 h 550"/>
              <a:gd name="T108" fmla="*/ 2147483647 w 2103"/>
              <a:gd name="T109" fmla="*/ 2147483647 h 550"/>
              <a:gd name="T110" fmla="*/ 2147483647 w 2103"/>
              <a:gd name="T111" fmla="*/ 2147483647 h 550"/>
              <a:gd name="T112" fmla="*/ 2147483647 w 2103"/>
              <a:gd name="T113" fmla="*/ 2147483647 h 550"/>
              <a:gd name="T114" fmla="*/ 2147483647 w 2103"/>
              <a:gd name="T115" fmla="*/ 2147483647 h 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3"/>
              <a:gd name="T175" fmla="*/ 0 h 550"/>
              <a:gd name="T176" fmla="*/ 2103 w 2103"/>
              <a:gd name="T177" fmla="*/ 550 h 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3" h="550">
                <a:moveTo>
                  <a:pt x="44" y="349"/>
                </a:moveTo>
                <a:lnTo>
                  <a:pt x="20" y="342"/>
                </a:lnTo>
                <a:lnTo>
                  <a:pt x="20" y="333"/>
                </a:lnTo>
                <a:lnTo>
                  <a:pt x="7" y="336"/>
                </a:lnTo>
                <a:lnTo>
                  <a:pt x="53" y="291"/>
                </a:lnTo>
                <a:lnTo>
                  <a:pt x="51" y="285"/>
                </a:lnTo>
                <a:lnTo>
                  <a:pt x="34" y="271"/>
                </a:lnTo>
                <a:lnTo>
                  <a:pt x="38" y="258"/>
                </a:lnTo>
                <a:lnTo>
                  <a:pt x="25" y="246"/>
                </a:lnTo>
                <a:lnTo>
                  <a:pt x="28" y="228"/>
                </a:lnTo>
                <a:lnTo>
                  <a:pt x="13" y="204"/>
                </a:lnTo>
                <a:lnTo>
                  <a:pt x="21" y="192"/>
                </a:lnTo>
                <a:lnTo>
                  <a:pt x="0" y="175"/>
                </a:lnTo>
                <a:lnTo>
                  <a:pt x="0" y="166"/>
                </a:lnTo>
                <a:lnTo>
                  <a:pt x="6" y="160"/>
                </a:lnTo>
                <a:lnTo>
                  <a:pt x="26" y="148"/>
                </a:lnTo>
                <a:lnTo>
                  <a:pt x="37" y="151"/>
                </a:lnTo>
                <a:lnTo>
                  <a:pt x="38" y="146"/>
                </a:lnTo>
                <a:lnTo>
                  <a:pt x="54" y="150"/>
                </a:lnTo>
                <a:lnTo>
                  <a:pt x="41" y="153"/>
                </a:lnTo>
                <a:lnTo>
                  <a:pt x="53" y="157"/>
                </a:lnTo>
                <a:lnTo>
                  <a:pt x="90" y="160"/>
                </a:lnTo>
                <a:lnTo>
                  <a:pt x="162" y="190"/>
                </a:lnTo>
                <a:lnTo>
                  <a:pt x="168" y="200"/>
                </a:lnTo>
                <a:lnTo>
                  <a:pt x="166" y="206"/>
                </a:lnTo>
                <a:lnTo>
                  <a:pt x="140" y="222"/>
                </a:lnTo>
                <a:lnTo>
                  <a:pt x="48" y="202"/>
                </a:lnTo>
                <a:lnTo>
                  <a:pt x="88" y="227"/>
                </a:lnTo>
                <a:lnTo>
                  <a:pt x="84" y="237"/>
                </a:lnTo>
                <a:lnTo>
                  <a:pt x="92" y="246"/>
                </a:lnTo>
                <a:lnTo>
                  <a:pt x="91" y="254"/>
                </a:lnTo>
                <a:lnTo>
                  <a:pt x="132" y="269"/>
                </a:lnTo>
                <a:lnTo>
                  <a:pt x="141" y="266"/>
                </a:lnTo>
                <a:lnTo>
                  <a:pt x="133" y="254"/>
                </a:lnTo>
                <a:lnTo>
                  <a:pt x="118" y="249"/>
                </a:lnTo>
                <a:lnTo>
                  <a:pt x="119" y="240"/>
                </a:lnTo>
                <a:lnTo>
                  <a:pt x="138" y="247"/>
                </a:lnTo>
                <a:lnTo>
                  <a:pt x="135" y="252"/>
                </a:lnTo>
                <a:lnTo>
                  <a:pt x="174" y="254"/>
                </a:lnTo>
                <a:lnTo>
                  <a:pt x="155" y="231"/>
                </a:lnTo>
                <a:lnTo>
                  <a:pt x="183" y="212"/>
                </a:lnTo>
                <a:lnTo>
                  <a:pt x="210" y="227"/>
                </a:lnTo>
                <a:lnTo>
                  <a:pt x="209" y="204"/>
                </a:lnTo>
                <a:lnTo>
                  <a:pt x="200" y="196"/>
                </a:lnTo>
                <a:lnTo>
                  <a:pt x="198" y="176"/>
                </a:lnTo>
                <a:lnTo>
                  <a:pt x="185" y="169"/>
                </a:lnTo>
                <a:lnTo>
                  <a:pt x="227" y="179"/>
                </a:lnTo>
                <a:lnTo>
                  <a:pt x="232" y="187"/>
                </a:lnTo>
                <a:lnTo>
                  <a:pt x="212" y="194"/>
                </a:lnTo>
                <a:lnTo>
                  <a:pt x="238" y="210"/>
                </a:lnTo>
                <a:lnTo>
                  <a:pt x="250" y="204"/>
                </a:lnTo>
                <a:lnTo>
                  <a:pt x="251" y="192"/>
                </a:lnTo>
                <a:lnTo>
                  <a:pt x="320" y="167"/>
                </a:lnTo>
                <a:lnTo>
                  <a:pt x="322" y="176"/>
                </a:lnTo>
                <a:lnTo>
                  <a:pt x="332" y="180"/>
                </a:lnTo>
                <a:lnTo>
                  <a:pt x="338" y="172"/>
                </a:lnTo>
                <a:lnTo>
                  <a:pt x="364" y="172"/>
                </a:lnTo>
                <a:lnTo>
                  <a:pt x="380" y="163"/>
                </a:lnTo>
                <a:lnTo>
                  <a:pt x="388" y="168"/>
                </a:lnTo>
                <a:lnTo>
                  <a:pt x="386" y="174"/>
                </a:lnTo>
                <a:lnTo>
                  <a:pt x="392" y="176"/>
                </a:lnTo>
                <a:lnTo>
                  <a:pt x="404" y="166"/>
                </a:lnTo>
                <a:lnTo>
                  <a:pt x="393" y="151"/>
                </a:lnTo>
                <a:lnTo>
                  <a:pt x="402" y="146"/>
                </a:lnTo>
                <a:lnTo>
                  <a:pt x="440" y="154"/>
                </a:lnTo>
                <a:lnTo>
                  <a:pt x="503" y="179"/>
                </a:lnTo>
                <a:lnTo>
                  <a:pt x="508" y="166"/>
                </a:lnTo>
                <a:lnTo>
                  <a:pt x="491" y="154"/>
                </a:lnTo>
                <a:lnTo>
                  <a:pt x="473" y="151"/>
                </a:lnTo>
                <a:lnTo>
                  <a:pt x="471" y="131"/>
                </a:lnTo>
                <a:lnTo>
                  <a:pt x="460" y="129"/>
                </a:lnTo>
                <a:lnTo>
                  <a:pt x="459" y="120"/>
                </a:lnTo>
                <a:lnTo>
                  <a:pt x="473" y="109"/>
                </a:lnTo>
                <a:lnTo>
                  <a:pt x="476" y="86"/>
                </a:lnTo>
                <a:lnTo>
                  <a:pt x="515" y="90"/>
                </a:lnTo>
                <a:lnTo>
                  <a:pt x="522" y="100"/>
                </a:lnTo>
                <a:lnTo>
                  <a:pt x="517" y="115"/>
                </a:lnTo>
                <a:lnTo>
                  <a:pt x="535" y="126"/>
                </a:lnTo>
                <a:lnTo>
                  <a:pt x="537" y="139"/>
                </a:lnTo>
                <a:lnTo>
                  <a:pt x="544" y="146"/>
                </a:lnTo>
                <a:lnTo>
                  <a:pt x="549" y="163"/>
                </a:lnTo>
                <a:lnTo>
                  <a:pt x="566" y="175"/>
                </a:lnTo>
                <a:lnTo>
                  <a:pt x="568" y="188"/>
                </a:lnTo>
                <a:lnTo>
                  <a:pt x="559" y="204"/>
                </a:lnTo>
                <a:lnTo>
                  <a:pt x="534" y="206"/>
                </a:lnTo>
                <a:lnTo>
                  <a:pt x="542" y="215"/>
                </a:lnTo>
                <a:lnTo>
                  <a:pt x="567" y="218"/>
                </a:lnTo>
                <a:lnTo>
                  <a:pt x="588" y="190"/>
                </a:lnTo>
                <a:lnTo>
                  <a:pt x="577" y="175"/>
                </a:lnTo>
                <a:lnTo>
                  <a:pt x="577" y="168"/>
                </a:lnTo>
                <a:lnTo>
                  <a:pt x="602" y="164"/>
                </a:lnTo>
                <a:lnTo>
                  <a:pt x="614" y="174"/>
                </a:lnTo>
                <a:lnTo>
                  <a:pt x="619" y="188"/>
                </a:lnTo>
                <a:lnTo>
                  <a:pt x="625" y="187"/>
                </a:lnTo>
                <a:lnTo>
                  <a:pt x="620" y="180"/>
                </a:lnTo>
                <a:lnTo>
                  <a:pt x="627" y="178"/>
                </a:lnTo>
                <a:lnTo>
                  <a:pt x="616" y="166"/>
                </a:lnTo>
                <a:lnTo>
                  <a:pt x="563" y="158"/>
                </a:lnTo>
                <a:lnTo>
                  <a:pt x="563" y="155"/>
                </a:lnTo>
                <a:lnTo>
                  <a:pt x="555" y="146"/>
                </a:lnTo>
                <a:lnTo>
                  <a:pt x="556" y="131"/>
                </a:lnTo>
                <a:lnTo>
                  <a:pt x="533" y="115"/>
                </a:lnTo>
                <a:lnTo>
                  <a:pt x="549" y="99"/>
                </a:lnTo>
                <a:lnTo>
                  <a:pt x="542" y="88"/>
                </a:lnTo>
                <a:lnTo>
                  <a:pt x="554" y="96"/>
                </a:lnTo>
                <a:lnTo>
                  <a:pt x="555" y="106"/>
                </a:lnTo>
                <a:lnTo>
                  <a:pt x="563" y="118"/>
                </a:lnTo>
                <a:lnTo>
                  <a:pt x="605" y="124"/>
                </a:lnTo>
                <a:lnTo>
                  <a:pt x="565" y="108"/>
                </a:lnTo>
                <a:lnTo>
                  <a:pt x="582" y="110"/>
                </a:lnTo>
                <a:lnTo>
                  <a:pt x="589" y="106"/>
                </a:lnTo>
                <a:lnTo>
                  <a:pt x="579" y="103"/>
                </a:lnTo>
                <a:lnTo>
                  <a:pt x="602" y="98"/>
                </a:lnTo>
                <a:lnTo>
                  <a:pt x="634" y="110"/>
                </a:lnTo>
                <a:lnTo>
                  <a:pt x="655" y="112"/>
                </a:lnTo>
                <a:lnTo>
                  <a:pt x="650" y="121"/>
                </a:lnTo>
                <a:lnTo>
                  <a:pt x="658" y="139"/>
                </a:lnTo>
                <a:lnTo>
                  <a:pt x="673" y="143"/>
                </a:lnTo>
                <a:lnTo>
                  <a:pt x="676" y="135"/>
                </a:lnTo>
                <a:lnTo>
                  <a:pt x="660" y="120"/>
                </a:lnTo>
                <a:lnTo>
                  <a:pt x="661" y="112"/>
                </a:lnTo>
                <a:lnTo>
                  <a:pt x="656" y="109"/>
                </a:lnTo>
                <a:lnTo>
                  <a:pt x="618" y="97"/>
                </a:lnTo>
                <a:lnTo>
                  <a:pt x="614" y="87"/>
                </a:lnTo>
                <a:lnTo>
                  <a:pt x="605" y="83"/>
                </a:lnTo>
                <a:lnTo>
                  <a:pt x="608" y="74"/>
                </a:lnTo>
                <a:lnTo>
                  <a:pt x="670" y="69"/>
                </a:lnTo>
                <a:lnTo>
                  <a:pt x="671" y="66"/>
                </a:lnTo>
                <a:lnTo>
                  <a:pt x="666" y="62"/>
                </a:lnTo>
                <a:lnTo>
                  <a:pt x="655" y="60"/>
                </a:lnTo>
                <a:lnTo>
                  <a:pt x="667" y="49"/>
                </a:lnTo>
                <a:lnTo>
                  <a:pt x="658" y="46"/>
                </a:lnTo>
                <a:lnTo>
                  <a:pt x="722" y="34"/>
                </a:lnTo>
                <a:lnTo>
                  <a:pt x="714" y="31"/>
                </a:lnTo>
                <a:lnTo>
                  <a:pt x="750" y="28"/>
                </a:lnTo>
                <a:lnTo>
                  <a:pt x="748" y="33"/>
                </a:lnTo>
                <a:lnTo>
                  <a:pt x="757" y="33"/>
                </a:lnTo>
                <a:lnTo>
                  <a:pt x="777" y="25"/>
                </a:lnTo>
                <a:lnTo>
                  <a:pt x="792" y="31"/>
                </a:lnTo>
                <a:lnTo>
                  <a:pt x="790" y="25"/>
                </a:lnTo>
                <a:lnTo>
                  <a:pt x="776" y="22"/>
                </a:lnTo>
                <a:lnTo>
                  <a:pt x="800" y="21"/>
                </a:lnTo>
                <a:lnTo>
                  <a:pt x="792" y="16"/>
                </a:lnTo>
                <a:lnTo>
                  <a:pt x="794" y="11"/>
                </a:lnTo>
                <a:lnTo>
                  <a:pt x="813" y="0"/>
                </a:lnTo>
                <a:lnTo>
                  <a:pt x="842" y="8"/>
                </a:lnTo>
                <a:lnTo>
                  <a:pt x="830" y="14"/>
                </a:lnTo>
                <a:lnTo>
                  <a:pt x="862" y="14"/>
                </a:lnTo>
                <a:lnTo>
                  <a:pt x="859" y="23"/>
                </a:lnTo>
                <a:lnTo>
                  <a:pt x="910" y="19"/>
                </a:lnTo>
                <a:lnTo>
                  <a:pt x="954" y="33"/>
                </a:lnTo>
                <a:lnTo>
                  <a:pt x="956" y="38"/>
                </a:lnTo>
                <a:lnTo>
                  <a:pt x="961" y="39"/>
                </a:lnTo>
                <a:lnTo>
                  <a:pt x="962" y="48"/>
                </a:lnTo>
                <a:lnTo>
                  <a:pt x="896" y="95"/>
                </a:lnTo>
                <a:lnTo>
                  <a:pt x="924" y="87"/>
                </a:lnTo>
                <a:lnTo>
                  <a:pt x="917" y="84"/>
                </a:lnTo>
                <a:lnTo>
                  <a:pt x="946" y="74"/>
                </a:lnTo>
                <a:lnTo>
                  <a:pt x="939" y="71"/>
                </a:lnTo>
                <a:lnTo>
                  <a:pt x="943" y="66"/>
                </a:lnTo>
                <a:lnTo>
                  <a:pt x="960" y="66"/>
                </a:lnTo>
                <a:lnTo>
                  <a:pt x="961" y="71"/>
                </a:lnTo>
                <a:lnTo>
                  <a:pt x="978" y="73"/>
                </a:lnTo>
                <a:lnTo>
                  <a:pt x="975" y="66"/>
                </a:lnTo>
                <a:lnTo>
                  <a:pt x="997" y="81"/>
                </a:lnTo>
                <a:lnTo>
                  <a:pt x="1011" y="83"/>
                </a:lnTo>
                <a:lnTo>
                  <a:pt x="992" y="75"/>
                </a:lnTo>
                <a:lnTo>
                  <a:pt x="1015" y="73"/>
                </a:lnTo>
                <a:lnTo>
                  <a:pt x="1057" y="76"/>
                </a:lnTo>
                <a:lnTo>
                  <a:pt x="1058" y="83"/>
                </a:lnTo>
                <a:lnTo>
                  <a:pt x="1092" y="86"/>
                </a:lnTo>
                <a:lnTo>
                  <a:pt x="1115" y="85"/>
                </a:lnTo>
                <a:lnTo>
                  <a:pt x="1104" y="71"/>
                </a:lnTo>
                <a:lnTo>
                  <a:pt x="1109" y="71"/>
                </a:lnTo>
                <a:lnTo>
                  <a:pt x="1166" y="76"/>
                </a:lnTo>
                <a:lnTo>
                  <a:pt x="1192" y="85"/>
                </a:lnTo>
                <a:lnTo>
                  <a:pt x="1195" y="95"/>
                </a:lnTo>
                <a:lnTo>
                  <a:pt x="1206" y="103"/>
                </a:lnTo>
                <a:lnTo>
                  <a:pt x="1202" y="108"/>
                </a:lnTo>
                <a:lnTo>
                  <a:pt x="1207" y="111"/>
                </a:lnTo>
                <a:lnTo>
                  <a:pt x="1254" y="131"/>
                </a:lnTo>
                <a:lnTo>
                  <a:pt x="1250" y="107"/>
                </a:lnTo>
                <a:lnTo>
                  <a:pt x="1271" y="115"/>
                </a:lnTo>
                <a:lnTo>
                  <a:pt x="1290" y="111"/>
                </a:lnTo>
                <a:lnTo>
                  <a:pt x="1327" y="121"/>
                </a:lnTo>
                <a:lnTo>
                  <a:pt x="1347" y="115"/>
                </a:lnTo>
                <a:lnTo>
                  <a:pt x="1333" y="106"/>
                </a:lnTo>
                <a:lnTo>
                  <a:pt x="1338" y="95"/>
                </a:lnTo>
                <a:lnTo>
                  <a:pt x="1331" y="90"/>
                </a:lnTo>
                <a:lnTo>
                  <a:pt x="1333" y="87"/>
                </a:lnTo>
                <a:lnTo>
                  <a:pt x="1445" y="100"/>
                </a:lnTo>
                <a:lnTo>
                  <a:pt x="1460" y="108"/>
                </a:lnTo>
                <a:lnTo>
                  <a:pt x="1452" y="111"/>
                </a:lnTo>
                <a:lnTo>
                  <a:pt x="1487" y="115"/>
                </a:lnTo>
                <a:lnTo>
                  <a:pt x="1504" y="121"/>
                </a:lnTo>
                <a:lnTo>
                  <a:pt x="1499" y="124"/>
                </a:lnTo>
                <a:lnTo>
                  <a:pt x="1514" y="129"/>
                </a:lnTo>
                <a:lnTo>
                  <a:pt x="1587" y="124"/>
                </a:lnTo>
                <a:lnTo>
                  <a:pt x="1613" y="135"/>
                </a:lnTo>
                <a:lnTo>
                  <a:pt x="1623" y="148"/>
                </a:lnTo>
                <a:lnTo>
                  <a:pt x="1651" y="156"/>
                </a:lnTo>
                <a:lnTo>
                  <a:pt x="1676" y="148"/>
                </a:lnTo>
                <a:lnTo>
                  <a:pt x="1694" y="153"/>
                </a:lnTo>
                <a:lnTo>
                  <a:pt x="1722" y="148"/>
                </a:lnTo>
                <a:lnTo>
                  <a:pt x="1742" y="158"/>
                </a:lnTo>
                <a:lnTo>
                  <a:pt x="1774" y="168"/>
                </a:lnTo>
                <a:lnTo>
                  <a:pt x="1779" y="160"/>
                </a:lnTo>
                <a:lnTo>
                  <a:pt x="1756" y="151"/>
                </a:lnTo>
                <a:lnTo>
                  <a:pt x="1755" y="143"/>
                </a:lnTo>
                <a:lnTo>
                  <a:pt x="1823" y="146"/>
                </a:lnTo>
                <a:lnTo>
                  <a:pt x="1896" y="164"/>
                </a:lnTo>
                <a:lnTo>
                  <a:pt x="1901" y="166"/>
                </a:lnTo>
                <a:lnTo>
                  <a:pt x="1971" y="186"/>
                </a:lnTo>
                <a:lnTo>
                  <a:pt x="1983" y="190"/>
                </a:lnTo>
                <a:lnTo>
                  <a:pt x="2010" y="202"/>
                </a:lnTo>
                <a:lnTo>
                  <a:pt x="2018" y="200"/>
                </a:lnTo>
                <a:lnTo>
                  <a:pt x="2032" y="206"/>
                </a:lnTo>
                <a:lnTo>
                  <a:pt x="2048" y="204"/>
                </a:lnTo>
                <a:lnTo>
                  <a:pt x="2082" y="219"/>
                </a:lnTo>
                <a:lnTo>
                  <a:pt x="2095" y="221"/>
                </a:lnTo>
                <a:lnTo>
                  <a:pt x="2078" y="237"/>
                </a:lnTo>
                <a:lnTo>
                  <a:pt x="2091" y="242"/>
                </a:lnTo>
                <a:lnTo>
                  <a:pt x="2084" y="247"/>
                </a:lnTo>
                <a:lnTo>
                  <a:pt x="2102" y="255"/>
                </a:lnTo>
                <a:lnTo>
                  <a:pt x="2098" y="258"/>
                </a:lnTo>
                <a:lnTo>
                  <a:pt x="2080" y="255"/>
                </a:lnTo>
                <a:lnTo>
                  <a:pt x="2060" y="245"/>
                </a:lnTo>
                <a:lnTo>
                  <a:pt x="2055" y="247"/>
                </a:lnTo>
                <a:lnTo>
                  <a:pt x="2020" y="231"/>
                </a:lnTo>
                <a:lnTo>
                  <a:pt x="1995" y="231"/>
                </a:lnTo>
                <a:lnTo>
                  <a:pt x="1978" y="222"/>
                </a:lnTo>
                <a:lnTo>
                  <a:pt x="1975" y="215"/>
                </a:lnTo>
                <a:lnTo>
                  <a:pt x="1963" y="221"/>
                </a:lnTo>
                <a:lnTo>
                  <a:pt x="1985" y="233"/>
                </a:lnTo>
                <a:lnTo>
                  <a:pt x="1988" y="242"/>
                </a:lnTo>
                <a:lnTo>
                  <a:pt x="1987" y="243"/>
                </a:lnTo>
                <a:lnTo>
                  <a:pt x="1980" y="252"/>
                </a:lnTo>
                <a:lnTo>
                  <a:pt x="1961" y="249"/>
                </a:lnTo>
                <a:lnTo>
                  <a:pt x="1971" y="257"/>
                </a:lnTo>
                <a:lnTo>
                  <a:pt x="1981" y="257"/>
                </a:lnTo>
                <a:lnTo>
                  <a:pt x="1989" y="264"/>
                </a:lnTo>
                <a:lnTo>
                  <a:pt x="2025" y="285"/>
                </a:lnTo>
                <a:lnTo>
                  <a:pt x="2034" y="291"/>
                </a:lnTo>
                <a:lnTo>
                  <a:pt x="2035" y="300"/>
                </a:lnTo>
                <a:lnTo>
                  <a:pt x="1998" y="289"/>
                </a:lnTo>
                <a:lnTo>
                  <a:pt x="2007" y="296"/>
                </a:lnTo>
                <a:lnTo>
                  <a:pt x="1974" y="312"/>
                </a:lnTo>
                <a:lnTo>
                  <a:pt x="1962" y="339"/>
                </a:lnTo>
                <a:lnTo>
                  <a:pt x="1970" y="351"/>
                </a:lnTo>
                <a:lnTo>
                  <a:pt x="1945" y="339"/>
                </a:lnTo>
                <a:lnTo>
                  <a:pt x="1926" y="336"/>
                </a:lnTo>
                <a:lnTo>
                  <a:pt x="1914" y="339"/>
                </a:lnTo>
                <a:lnTo>
                  <a:pt x="1916" y="354"/>
                </a:lnTo>
                <a:lnTo>
                  <a:pt x="1901" y="339"/>
                </a:lnTo>
                <a:lnTo>
                  <a:pt x="1899" y="354"/>
                </a:lnTo>
                <a:lnTo>
                  <a:pt x="1878" y="353"/>
                </a:lnTo>
                <a:lnTo>
                  <a:pt x="1889" y="387"/>
                </a:lnTo>
                <a:lnTo>
                  <a:pt x="1901" y="398"/>
                </a:lnTo>
                <a:lnTo>
                  <a:pt x="1914" y="397"/>
                </a:lnTo>
                <a:lnTo>
                  <a:pt x="1920" y="410"/>
                </a:lnTo>
                <a:lnTo>
                  <a:pt x="1944" y="430"/>
                </a:lnTo>
                <a:lnTo>
                  <a:pt x="1944" y="435"/>
                </a:lnTo>
                <a:lnTo>
                  <a:pt x="1936" y="430"/>
                </a:lnTo>
                <a:lnTo>
                  <a:pt x="1928" y="427"/>
                </a:lnTo>
                <a:lnTo>
                  <a:pt x="1936" y="446"/>
                </a:lnTo>
                <a:lnTo>
                  <a:pt x="1957" y="465"/>
                </a:lnTo>
                <a:lnTo>
                  <a:pt x="1937" y="479"/>
                </a:lnTo>
                <a:lnTo>
                  <a:pt x="1952" y="500"/>
                </a:lnTo>
                <a:lnTo>
                  <a:pt x="1936" y="503"/>
                </a:lnTo>
                <a:lnTo>
                  <a:pt x="1950" y="527"/>
                </a:lnTo>
                <a:lnTo>
                  <a:pt x="1943" y="549"/>
                </a:lnTo>
                <a:lnTo>
                  <a:pt x="1850" y="448"/>
                </a:lnTo>
                <a:lnTo>
                  <a:pt x="1832" y="420"/>
                </a:lnTo>
                <a:lnTo>
                  <a:pt x="1838" y="411"/>
                </a:lnTo>
                <a:lnTo>
                  <a:pt x="1825" y="397"/>
                </a:lnTo>
                <a:lnTo>
                  <a:pt x="1842" y="391"/>
                </a:lnTo>
                <a:lnTo>
                  <a:pt x="1846" y="339"/>
                </a:lnTo>
                <a:lnTo>
                  <a:pt x="1860" y="331"/>
                </a:lnTo>
                <a:lnTo>
                  <a:pt x="1840" y="302"/>
                </a:lnTo>
                <a:lnTo>
                  <a:pt x="1846" y="298"/>
                </a:lnTo>
                <a:lnTo>
                  <a:pt x="1825" y="296"/>
                </a:lnTo>
                <a:lnTo>
                  <a:pt x="1827" y="303"/>
                </a:lnTo>
                <a:lnTo>
                  <a:pt x="1839" y="316"/>
                </a:lnTo>
                <a:lnTo>
                  <a:pt x="1827" y="314"/>
                </a:lnTo>
                <a:lnTo>
                  <a:pt x="1819" y="337"/>
                </a:lnTo>
                <a:lnTo>
                  <a:pt x="1812" y="327"/>
                </a:lnTo>
                <a:lnTo>
                  <a:pt x="1807" y="327"/>
                </a:lnTo>
                <a:lnTo>
                  <a:pt x="1801" y="321"/>
                </a:lnTo>
                <a:lnTo>
                  <a:pt x="1793" y="308"/>
                </a:lnTo>
                <a:lnTo>
                  <a:pt x="1757" y="313"/>
                </a:lnTo>
                <a:lnTo>
                  <a:pt x="1751" y="35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5" name="Freeform 451"/>
          <p:cNvSpPr>
            <a:spLocks noChangeAspect="1"/>
          </p:cNvSpPr>
          <p:nvPr/>
        </p:nvSpPr>
        <p:spPr bwMode="auto">
          <a:xfrm>
            <a:off x="1950446" y="1503363"/>
            <a:ext cx="1773115" cy="952500"/>
          </a:xfrm>
          <a:custGeom>
            <a:avLst/>
            <a:gdLst>
              <a:gd name="T0" fmla="*/ 2147483647 w 1112"/>
              <a:gd name="T1" fmla="*/ 2147483647 h 648"/>
              <a:gd name="T2" fmla="*/ 2147483647 w 1112"/>
              <a:gd name="T3" fmla="*/ 2147483647 h 648"/>
              <a:gd name="T4" fmla="*/ 2147483647 w 1112"/>
              <a:gd name="T5" fmla="*/ 2147483647 h 648"/>
              <a:gd name="T6" fmla="*/ 2147483647 w 1112"/>
              <a:gd name="T7" fmla="*/ 2147483647 h 648"/>
              <a:gd name="T8" fmla="*/ 2147483647 w 1112"/>
              <a:gd name="T9" fmla="*/ 2147483647 h 648"/>
              <a:gd name="T10" fmla="*/ 2147483647 w 1112"/>
              <a:gd name="T11" fmla="*/ 2147483647 h 648"/>
              <a:gd name="T12" fmla="*/ 2147483647 w 1112"/>
              <a:gd name="T13" fmla="*/ 2147483647 h 648"/>
              <a:gd name="T14" fmla="*/ 2147483647 w 1112"/>
              <a:gd name="T15" fmla="*/ 2147483647 h 648"/>
              <a:gd name="T16" fmla="*/ 2147483647 w 1112"/>
              <a:gd name="T17" fmla="*/ 2147483647 h 648"/>
              <a:gd name="T18" fmla="*/ 2147483647 w 1112"/>
              <a:gd name="T19" fmla="*/ 2147483647 h 648"/>
              <a:gd name="T20" fmla="*/ 2147483647 w 1112"/>
              <a:gd name="T21" fmla="*/ 2147483647 h 648"/>
              <a:gd name="T22" fmla="*/ 2147483647 w 1112"/>
              <a:gd name="T23" fmla="*/ 2147483647 h 648"/>
              <a:gd name="T24" fmla="*/ 2147483647 w 1112"/>
              <a:gd name="T25" fmla="*/ 2147483647 h 648"/>
              <a:gd name="T26" fmla="*/ 2147483647 w 1112"/>
              <a:gd name="T27" fmla="*/ 2147483647 h 648"/>
              <a:gd name="T28" fmla="*/ 2147483647 w 1112"/>
              <a:gd name="T29" fmla="*/ 2147483647 h 648"/>
              <a:gd name="T30" fmla="*/ 2147483647 w 1112"/>
              <a:gd name="T31" fmla="*/ 2147483647 h 648"/>
              <a:gd name="T32" fmla="*/ 2147483647 w 1112"/>
              <a:gd name="T33" fmla="*/ 2147483647 h 648"/>
              <a:gd name="T34" fmla="*/ 2147483647 w 1112"/>
              <a:gd name="T35" fmla="*/ 2147483647 h 648"/>
              <a:gd name="T36" fmla="*/ 2147483647 w 1112"/>
              <a:gd name="T37" fmla="*/ 2147483647 h 648"/>
              <a:gd name="T38" fmla="*/ 2147483647 w 1112"/>
              <a:gd name="T39" fmla="*/ 2147483647 h 648"/>
              <a:gd name="T40" fmla="*/ 2147483647 w 1112"/>
              <a:gd name="T41" fmla="*/ 2147483647 h 648"/>
              <a:gd name="T42" fmla="*/ 2147483647 w 1112"/>
              <a:gd name="T43" fmla="*/ 2147483647 h 648"/>
              <a:gd name="T44" fmla="*/ 2147483647 w 1112"/>
              <a:gd name="T45" fmla="*/ 2147483647 h 648"/>
              <a:gd name="T46" fmla="*/ 2147483647 w 1112"/>
              <a:gd name="T47" fmla="*/ 2147483647 h 648"/>
              <a:gd name="T48" fmla="*/ 2147483647 w 1112"/>
              <a:gd name="T49" fmla="*/ 2147483647 h 648"/>
              <a:gd name="T50" fmla="*/ 2147483647 w 1112"/>
              <a:gd name="T51" fmla="*/ 2147483647 h 648"/>
              <a:gd name="T52" fmla="*/ 2147483647 w 1112"/>
              <a:gd name="T53" fmla="*/ 2147483647 h 648"/>
              <a:gd name="T54" fmla="*/ 2147483647 w 1112"/>
              <a:gd name="T55" fmla="*/ 2147483647 h 648"/>
              <a:gd name="T56" fmla="*/ 2147483647 w 1112"/>
              <a:gd name="T57" fmla="*/ 2147483647 h 648"/>
              <a:gd name="T58" fmla="*/ 2147483647 w 1112"/>
              <a:gd name="T59" fmla="*/ 2147483647 h 648"/>
              <a:gd name="T60" fmla="*/ 2147483647 w 1112"/>
              <a:gd name="T61" fmla="*/ 2147483647 h 648"/>
              <a:gd name="T62" fmla="*/ 2147483647 w 1112"/>
              <a:gd name="T63" fmla="*/ 2147483647 h 648"/>
              <a:gd name="T64" fmla="*/ 2147483647 w 1112"/>
              <a:gd name="T65" fmla="*/ 2147483647 h 648"/>
              <a:gd name="T66" fmla="*/ 2147483647 w 1112"/>
              <a:gd name="T67" fmla="*/ 2147483647 h 648"/>
              <a:gd name="T68" fmla="*/ 2147483647 w 1112"/>
              <a:gd name="T69" fmla="*/ 2147483647 h 648"/>
              <a:gd name="T70" fmla="*/ 2147483647 w 1112"/>
              <a:gd name="T71" fmla="*/ 2147483647 h 648"/>
              <a:gd name="T72" fmla="*/ 2147483647 w 1112"/>
              <a:gd name="T73" fmla="*/ 2147483647 h 648"/>
              <a:gd name="T74" fmla="*/ 2147483647 w 1112"/>
              <a:gd name="T75" fmla="*/ 2147483647 h 648"/>
              <a:gd name="T76" fmla="*/ 2147483647 w 1112"/>
              <a:gd name="T77" fmla="*/ 2147483647 h 648"/>
              <a:gd name="T78" fmla="*/ 2147483647 w 1112"/>
              <a:gd name="T79" fmla="*/ 2147483647 h 648"/>
              <a:gd name="T80" fmla="*/ 2147483647 w 1112"/>
              <a:gd name="T81" fmla="*/ 2147483647 h 648"/>
              <a:gd name="T82" fmla="*/ 2147483647 w 1112"/>
              <a:gd name="T83" fmla="*/ 2147483647 h 648"/>
              <a:gd name="T84" fmla="*/ 2147483647 w 1112"/>
              <a:gd name="T85" fmla="*/ 2147483647 h 648"/>
              <a:gd name="T86" fmla="*/ 2147483647 w 1112"/>
              <a:gd name="T87" fmla="*/ 2147483647 h 648"/>
              <a:gd name="T88" fmla="*/ 2147483647 w 1112"/>
              <a:gd name="T89" fmla="*/ 2147483647 h 648"/>
              <a:gd name="T90" fmla="*/ 2147483647 w 1112"/>
              <a:gd name="T91" fmla="*/ 2147483647 h 648"/>
              <a:gd name="T92" fmla="*/ 2147483647 w 1112"/>
              <a:gd name="T93" fmla="*/ 2147483647 h 648"/>
              <a:gd name="T94" fmla="*/ 2147483647 w 1112"/>
              <a:gd name="T95" fmla="*/ 2147483647 h 648"/>
              <a:gd name="T96" fmla="*/ 2147483647 w 1112"/>
              <a:gd name="T97" fmla="*/ 2147483647 h 648"/>
              <a:gd name="T98" fmla="*/ 2147483647 w 1112"/>
              <a:gd name="T99" fmla="*/ 2147483647 h 648"/>
              <a:gd name="T100" fmla="*/ 2147483647 w 1112"/>
              <a:gd name="T101" fmla="*/ 2147483647 h 648"/>
              <a:gd name="T102" fmla="*/ 2147483647 w 1112"/>
              <a:gd name="T103" fmla="*/ 2147483647 h 648"/>
              <a:gd name="T104" fmla="*/ 2147483647 w 1112"/>
              <a:gd name="T105" fmla="*/ 2147483647 h 648"/>
              <a:gd name="T106" fmla="*/ 2147483647 w 1112"/>
              <a:gd name="T107" fmla="*/ 2147483647 h 648"/>
              <a:gd name="T108" fmla="*/ 2147483647 w 1112"/>
              <a:gd name="T109" fmla="*/ 2147483647 h 648"/>
              <a:gd name="T110" fmla="*/ 2147483647 w 1112"/>
              <a:gd name="T111" fmla="*/ 2147483647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2"/>
              <a:gd name="T169" fmla="*/ 0 h 648"/>
              <a:gd name="T170" fmla="*/ 1112 w 1112"/>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2" h="648">
                <a:moveTo>
                  <a:pt x="704" y="345"/>
                </a:moveTo>
                <a:lnTo>
                  <a:pt x="678" y="331"/>
                </a:lnTo>
                <a:lnTo>
                  <a:pt x="666" y="312"/>
                </a:lnTo>
                <a:lnTo>
                  <a:pt x="645" y="301"/>
                </a:lnTo>
                <a:lnTo>
                  <a:pt x="616" y="309"/>
                </a:lnTo>
                <a:lnTo>
                  <a:pt x="627" y="296"/>
                </a:lnTo>
                <a:lnTo>
                  <a:pt x="634" y="269"/>
                </a:lnTo>
                <a:lnTo>
                  <a:pt x="622" y="268"/>
                </a:lnTo>
                <a:lnTo>
                  <a:pt x="616" y="273"/>
                </a:lnTo>
                <a:lnTo>
                  <a:pt x="614" y="264"/>
                </a:lnTo>
                <a:lnTo>
                  <a:pt x="638" y="232"/>
                </a:lnTo>
                <a:lnTo>
                  <a:pt x="655" y="217"/>
                </a:lnTo>
                <a:lnTo>
                  <a:pt x="652" y="213"/>
                </a:lnTo>
                <a:lnTo>
                  <a:pt x="669" y="207"/>
                </a:lnTo>
                <a:lnTo>
                  <a:pt x="685" y="195"/>
                </a:lnTo>
                <a:lnTo>
                  <a:pt x="688" y="197"/>
                </a:lnTo>
                <a:lnTo>
                  <a:pt x="695" y="187"/>
                </a:lnTo>
                <a:lnTo>
                  <a:pt x="704" y="187"/>
                </a:lnTo>
                <a:lnTo>
                  <a:pt x="700" y="182"/>
                </a:lnTo>
                <a:lnTo>
                  <a:pt x="727" y="180"/>
                </a:lnTo>
                <a:lnTo>
                  <a:pt x="731" y="169"/>
                </a:lnTo>
                <a:lnTo>
                  <a:pt x="735" y="169"/>
                </a:lnTo>
                <a:lnTo>
                  <a:pt x="752" y="156"/>
                </a:lnTo>
                <a:lnTo>
                  <a:pt x="778" y="154"/>
                </a:lnTo>
                <a:lnTo>
                  <a:pt x="806" y="132"/>
                </a:lnTo>
                <a:lnTo>
                  <a:pt x="780" y="130"/>
                </a:lnTo>
                <a:lnTo>
                  <a:pt x="775" y="119"/>
                </a:lnTo>
                <a:lnTo>
                  <a:pt x="804" y="130"/>
                </a:lnTo>
                <a:lnTo>
                  <a:pt x="830" y="115"/>
                </a:lnTo>
                <a:lnTo>
                  <a:pt x="826" y="109"/>
                </a:lnTo>
                <a:lnTo>
                  <a:pt x="831" y="105"/>
                </a:lnTo>
                <a:lnTo>
                  <a:pt x="861" y="113"/>
                </a:lnTo>
                <a:lnTo>
                  <a:pt x="864" y="101"/>
                </a:lnTo>
                <a:lnTo>
                  <a:pt x="868" y="109"/>
                </a:lnTo>
                <a:lnTo>
                  <a:pt x="880" y="105"/>
                </a:lnTo>
                <a:lnTo>
                  <a:pt x="906" y="92"/>
                </a:lnTo>
                <a:lnTo>
                  <a:pt x="905" y="77"/>
                </a:lnTo>
                <a:lnTo>
                  <a:pt x="910" y="72"/>
                </a:lnTo>
                <a:lnTo>
                  <a:pt x="906" y="68"/>
                </a:lnTo>
                <a:lnTo>
                  <a:pt x="922" y="63"/>
                </a:lnTo>
                <a:lnTo>
                  <a:pt x="919" y="59"/>
                </a:lnTo>
                <a:lnTo>
                  <a:pt x="929" y="53"/>
                </a:lnTo>
                <a:lnTo>
                  <a:pt x="919" y="51"/>
                </a:lnTo>
                <a:lnTo>
                  <a:pt x="921" y="44"/>
                </a:lnTo>
                <a:lnTo>
                  <a:pt x="889" y="39"/>
                </a:lnTo>
                <a:lnTo>
                  <a:pt x="880" y="50"/>
                </a:lnTo>
                <a:lnTo>
                  <a:pt x="886" y="53"/>
                </a:lnTo>
                <a:lnTo>
                  <a:pt x="878" y="59"/>
                </a:lnTo>
                <a:lnTo>
                  <a:pt x="883" y="60"/>
                </a:lnTo>
                <a:lnTo>
                  <a:pt x="868" y="62"/>
                </a:lnTo>
                <a:lnTo>
                  <a:pt x="840" y="88"/>
                </a:lnTo>
                <a:lnTo>
                  <a:pt x="829" y="92"/>
                </a:lnTo>
                <a:lnTo>
                  <a:pt x="825" y="76"/>
                </a:lnTo>
                <a:lnTo>
                  <a:pt x="834" y="69"/>
                </a:lnTo>
                <a:lnTo>
                  <a:pt x="837" y="70"/>
                </a:lnTo>
                <a:lnTo>
                  <a:pt x="840" y="59"/>
                </a:lnTo>
                <a:lnTo>
                  <a:pt x="830" y="50"/>
                </a:lnTo>
                <a:lnTo>
                  <a:pt x="806" y="70"/>
                </a:lnTo>
                <a:lnTo>
                  <a:pt x="811" y="60"/>
                </a:lnTo>
                <a:lnTo>
                  <a:pt x="808" y="49"/>
                </a:lnTo>
                <a:lnTo>
                  <a:pt x="817" y="47"/>
                </a:lnTo>
                <a:lnTo>
                  <a:pt x="796" y="44"/>
                </a:lnTo>
                <a:lnTo>
                  <a:pt x="810" y="37"/>
                </a:lnTo>
                <a:lnTo>
                  <a:pt x="808" y="34"/>
                </a:lnTo>
                <a:lnTo>
                  <a:pt x="818" y="35"/>
                </a:lnTo>
                <a:lnTo>
                  <a:pt x="810" y="22"/>
                </a:lnTo>
                <a:lnTo>
                  <a:pt x="818" y="11"/>
                </a:lnTo>
                <a:lnTo>
                  <a:pt x="804" y="0"/>
                </a:lnTo>
                <a:lnTo>
                  <a:pt x="789" y="5"/>
                </a:lnTo>
                <a:lnTo>
                  <a:pt x="787" y="13"/>
                </a:lnTo>
                <a:lnTo>
                  <a:pt x="778" y="13"/>
                </a:lnTo>
                <a:lnTo>
                  <a:pt x="768" y="22"/>
                </a:lnTo>
                <a:lnTo>
                  <a:pt x="770" y="24"/>
                </a:lnTo>
                <a:lnTo>
                  <a:pt x="756" y="36"/>
                </a:lnTo>
                <a:lnTo>
                  <a:pt x="781" y="47"/>
                </a:lnTo>
                <a:lnTo>
                  <a:pt x="757" y="61"/>
                </a:lnTo>
                <a:lnTo>
                  <a:pt x="769" y="57"/>
                </a:lnTo>
                <a:lnTo>
                  <a:pt x="769" y="63"/>
                </a:lnTo>
                <a:lnTo>
                  <a:pt x="747" y="75"/>
                </a:lnTo>
                <a:lnTo>
                  <a:pt x="736" y="73"/>
                </a:lnTo>
                <a:lnTo>
                  <a:pt x="726" y="92"/>
                </a:lnTo>
                <a:lnTo>
                  <a:pt x="719" y="85"/>
                </a:lnTo>
                <a:lnTo>
                  <a:pt x="725" y="83"/>
                </a:lnTo>
                <a:lnTo>
                  <a:pt x="734" y="71"/>
                </a:lnTo>
                <a:lnTo>
                  <a:pt x="723" y="75"/>
                </a:lnTo>
                <a:lnTo>
                  <a:pt x="727" y="70"/>
                </a:lnTo>
                <a:lnTo>
                  <a:pt x="721" y="65"/>
                </a:lnTo>
                <a:lnTo>
                  <a:pt x="701" y="69"/>
                </a:lnTo>
                <a:lnTo>
                  <a:pt x="700" y="80"/>
                </a:lnTo>
                <a:lnTo>
                  <a:pt x="715" y="76"/>
                </a:lnTo>
                <a:lnTo>
                  <a:pt x="707" y="83"/>
                </a:lnTo>
                <a:lnTo>
                  <a:pt x="698" y="73"/>
                </a:lnTo>
                <a:lnTo>
                  <a:pt x="696" y="81"/>
                </a:lnTo>
                <a:lnTo>
                  <a:pt x="645" y="82"/>
                </a:lnTo>
                <a:lnTo>
                  <a:pt x="640" y="73"/>
                </a:lnTo>
                <a:lnTo>
                  <a:pt x="620" y="73"/>
                </a:lnTo>
                <a:lnTo>
                  <a:pt x="616" y="57"/>
                </a:lnTo>
                <a:lnTo>
                  <a:pt x="574" y="69"/>
                </a:lnTo>
                <a:lnTo>
                  <a:pt x="580" y="72"/>
                </a:lnTo>
                <a:lnTo>
                  <a:pt x="610" y="65"/>
                </a:lnTo>
                <a:lnTo>
                  <a:pt x="573" y="81"/>
                </a:lnTo>
                <a:lnTo>
                  <a:pt x="573" y="94"/>
                </a:lnTo>
                <a:lnTo>
                  <a:pt x="559" y="99"/>
                </a:lnTo>
                <a:lnTo>
                  <a:pt x="557" y="94"/>
                </a:lnTo>
                <a:lnTo>
                  <a:pt x="566" y="93"/>
                </a:lnTo>
                <a:lnTo>
                  <a:pt x="567" y="88"/>
                </a:lnTo>
                <a:lnTo>
                  <a:pt x="552" y="75"/>
                </a:lnTo>
                <a:lnTo>
                  <a:pt x="489" y="81"/>
                </a:lnTo>
                <a:lnTo>
                  <a:pt x="482" y="76"/>
                </a:lnTo>
                <a:lnTo>
                  <a:pt x="506" y="70"/>
                </a:lnTo>
                <a:lnTo>
                  <a:pt x="509" y="63"/>
                </a:lnTo>
                <a:lnTo>
                  <a:pt x="503" y="58"/>
                </a:lnTo>
                <a:lnTo>
                  <a:pt x="482" y="58"/>
                </a:lnTo>
                <a:lnTo>
                  <a:pt x="438" y="39"/>
                </a:lnTo>
                <a:lnTo>
                  <a:pt x="396" y="49"/>
                </a:lnTo>
                <a:lnTo>
                  <a:pt x="408" y="44"/>
                </a:lnTo>
                <a:lnTo>
                  <a:pt x="411" y="35"/>
                </a:lnTo>
                <a:lnTo>
                  <a:pt x="400" y="36"/>
                </a:lnTo>
                <a:lnTo>
                  <a:pt x="382" y="48"/>
                </a:lnTo>
                <a:lnTo>
                  <a:pt x="376" y="48"/>
                </a:lnTo>
                <a:lnTo>
                  <a:pt x="376" y="26"/>
                </a:lnTo>
                <a:lnTo>
                  <a:pt x="262" y="53"/>
                </a:lnTo>
                <a:lnTo>
                  <a:pt x="257" y="65"/>
                </a:lnTo>
                <a:lnTo>
                  <a:pt x="198" y="41"/>
                </a:lnTo>
                <a:lnTo>
                  <a:pt x="0" y="236"/>
                </a:lnTo>
                <a:lnTo>
                  <a:pt x="26" y="236"/>
                </a:lnTo>
                <a:lnTo>
                  <a:pt x="21" y="241"/>
                </a:lnTo>
                <a:lnTo>
                  <a:pt x="22" y="266"/>
                </a:lnTo>
                <a:lnTo>
                  <a:pt x="67" y="247"/>
                </a:lnTo>
                <a:lnTo>
                  <a:pt x="69" y="271"/>
                </a:lnTo>
                <a:lnTo>
                  <a:pt x="58" y="315"/>
                </a:lnTo>
                <a:lnTo>
                  <a:pt x="74" y="328"/>
                </a:lnTo>
                <a:lnTo>
                  <a:pt x="57" y="350"/>
                </a:lnTo>
                <a:lnTo>
                  <a:pt x="41" y="364"/>
                </a:lnTo>
                <a:lnTo>
                  <a:pt x="45" y="384"/>
                </a:lnTo>
                <a:lnTo>
                  <a:pt x="35" y="406"/>
                </a:lnTo>
                <a:lnTo>
                  <a:pt x="45" y="407"/>
                </a:lnTo>
                <a:lnTo>
                  <a:pt x="35" y="427"/>
                </a:lnTo>
                <a:lnTo>
                  <a:pt x="41" y="429"/>
                </a:lnTo>
                <a:lnTo>
                  <a:pt x="33" y="430"/>
                </a:lnTo>
                <a:lnTo>
                  <a:pt x="37" y="434"/>
                </a:lnTo>
                <a:lnTo>
                  <a:pt x="30" y="438"/>
                </a:lnTo>
                <a:lnTo>
                  <a:pt x="49" y="440"/>
                </a:lnTo>
                <a:lnTo>
                  <a:pt x="49" y="447"/>
                </a:lnTo>
                <a:lnTo>
                  <a:pt x="39" y="451"/>
                </a:lnTo>
                <a:lnTo>
                  <a:pt x="64" y="452"/>
                </a:lnTo>
                <a:lnTo>
                  <a:pt x="58" y="463"/>
                </a:lnTo>
                <a:lnTo>
                  <a:pt x="69" y="462"/>
                </a:lnTo>
                <a:lnTo>
                  <a:pt x="67" y="475"/>
                </a:lnTo>
                <a:lnTo>
                  <a:pt x="75" y="468"/>
                </a:lnTo>
                <a:lnTo>
                  <a:pt x="70" y="479"/>
                </a:lnTo>
                <a:lnTo>
                  <a:pt x="79" y="479"/>
                </a:lnTo>
                <a:lnTo>
                  <a:pt x="71" y="481"/>
                </a:lnTo>
                <a:lnTo>
                  <a:pt x="72" y="486"/>
                </a:lnTo>
                <a:lnTo>
                  <a:pt x="487" y="486"/>
                </a:lnTo>
                <a:lnTo>
                  <a:pt x="492" y="476"/>
                </a:lnTo>
                <a:lnTo>
                  <a:pt x="493" y="490"/>
                </a:lnTo>
                <a:lnTo>
                  <a:pt x="558" y="508"/>
                </a:lnTo>
                <a:lnTo>
                  <a:pt x="587" y="490"/>
                </a:lnTo>
                <a:lnTo>
                  <a:pt x="584" y="498"/>
                </a:lnTo>
                <a:lnTo>
                  <a:pt x="594" y="486"/>
                </a:lnTo>
                <a:lnTo>
                  <a:pt x="602" y="488"/>
                </a:lnTo>
                <a:lnTo>
                  <a:pt x="602" y="500"/>
                </a:lnTo>
                <a:lnTo>
                  <a:pt x="607" y="490"/>
                </a:lnTo>
                <a:lnTo>
                  <a:pt x="616" y="490"/>
                </a:lnTo>
                <a:lnTo>
                  <a:pt x="619" y="508"/>
                </a:lnTo>
                <a:lnTo>
                  <a:pt x="632" y="508"/>
                </a:lnTo>
                <a:lnTo>
                  <a:pt x="624" y="542"/>
                </a:lnTo>
                <a:lnTo>
                  <a:pt x="626" y="542"/>
                </a:lnTo>
                <a:lnTo>
                  <a:pt x="676" y="554"/>
                </a:lnTo>
                <a:lnTo>
                  <a:pt x="683" y="579"/>
                </a:lnTo>
                <a:lnTo>
                  <a:pt x="678" y="579"/>
                </a:lnTo>
                <a:lnTo>
                  <a:pt x="675" y="587"/>
                </a:lnTo>
                <a:lnTo>
                  <a:pt x="662" y="586"/>
                </a:lnTo>
                <a:lnTo>
                  <a:pt x="658" y="571"/>
                </a:lnTo>
                <a:lnTo>
                  <a:pt x="657" y="583"/>
                </a:lnTo>
                <a:lnTo>
                  <a:pt x="639" y="614"/>
                </a:lnTo>
                <a:lnTo>
                  <a:pt x="626" y="621"/>
                </a:lnTo>
                <a:lnTo>
                  <a:pt x="620" y="632"/>
                </a:lnTo>
                <a:lnTo>
                  <a:pt x="619" y="638"/>
                </a:lnTo>
                <a:lnTo>
                  <a:pt x="613" y="637"/>
                </a:lnTo>
                <a:lnTo>
                  <a:pt x="607" y="645"/>
                </a:lnTo>
                <a:lnTo>
                  <a:pt x="617" y="647"/>
                </a:lnTo>
                <a:lnTo>
                  <a:pt x="643" y="631"/>
                </a:lnTo>
                <a:lnTo>
                  <a:pt x="681" y="627"/>
                </a:lnTo>
                <a:lnTo>
                  <a:pt x="681" y="618"/>
                </a:lnTo>
                <a:lnTo>
                  <a:pt x="669" y="615"/>
                </a:lnTo>
                <a:lnTo>
                  <a:pt x="683" y="606"/>
                </a:lnTo>
                <a:lnTo>
                  <a:pt x="717" y="602"/>
                </a:lnTo>
                <a:lnTo>
                  <a:pt x="716" y="597"/>
                </a:lnTo>
                <a:lnTo>
                  <a:pt x="744" y="587"/>
                </a:lnTo>
                <a:lnTo>
                  <a:pt x="757" y="577"/>
                </a:lnTo>
                <a:lnTo>
                  <a:pt x="810" y="577"/>
                </a:lnTo>
                <a:lnTo>
                  <a:pt x="828" y="571"/>
                </a:lnTo>
                <a:lnTo>
                  <a:pt x="848" y="534"/>
                </a:lnTo>
                <a:lnTo>
                  <a:pt x="863" y="522"/>
                </a:lnTo>
                <a:lnTo>
                  <a:pt x="884" y="529"/>
                </a:lnTo>
                <a:lnTo>
                  <a:pt x="874" y="562"/>
                </a:lnTo>
                <a:lnTo>
                  <a:pt x="882" y="573"/>
                </a:lnTo>
                <a:lnTo>
                  <a:pt x="905" y="571"/>
                </a:lnTo>
                <a:lnTo>
                  <a:pt x="927" y="554"/>
                </a:lnTo>
                <a:lnTo>
                  <a:pt x="919" y="570"/>
                </a:lnTo>
                <a:lnTo>
                  <a:pt x="941" y="567"/>
                </a:lnTo>
                <a:lnTo>
                  <a:pt x="892" y="587"/>
                </a:lnTo>
                <a:lnTo>
                  <a:pt x="896" y="586"/>
                </a:lnTo>
                <a:lnTo>
                  <a:pt x="889" y="603"/>
                </a:lnTo>
                <a:lnTo>
                  <a:pt x="895" y="611"/>
                </a:lnTo>
                <a:lnTo>
                  <a:pt x="923" y="586"/>
                </a:lnTo>
                <a:lnTo>
                  <a:pt x="931" y="588"/>
                </a:lnTo>
                <a:lnTo>
                  <a:pt x="932" y="583"/>
                </a:lnTo>
                <a:lnTo>
                  <a:pt x="977" y="570"/>
                </a:lnTo>
                <a:lnTo>
                  <a:pt x="967" y="555"/>
                </a:lnTo>
                <a:lnTo>
                  <a:pt x="952" y="561"/>
                </a:lnTo>
                <a:lnTo>
                  <a:pt x="937" y="554"/>
                </a:lnTo>
                <a:lnTo>
                  <a:pt x="928" y="541"/>
                </a:lnTo>
                <a:lnTo>
                  <a:pt x="930" y="528"/>
                </a:lnTo>
                <a:lnTo>
                  <a:pt x="923" y="527"/>
                </a:lnTo>
                <a:lnTo>
                  <a:pt x="937" y="513"/>
                </a:lnTo>
                <a:lnTo>
                  <a:pt x="911" y="507"/>
                </a:lnTo>
                <a:lnTo>
                  <a:pt x="931" y="505"/>
                </a:lnTo>
                <a:lnTo>
                  <a:pt x="949" y="495"/>
                </a:lnTo>
                <a:lnTo>
                  <a:pt x="951" y="484"/>
                </a:lnTo>
                <a:lnTo>
                  <a:pt x="942" y="479"/>
                </a:lnTo>
                <a:lnTo>
                  <a:pt x="887" y="493"/>
                </a:lnTo>
                <a:lnTo>
                  <a:pt x="831" y="534"/>
                </a:lnTo>
                <a:lnTo>
                  <a:pt x="882" y="488"/>
                </a:lnTo>
                <a:lnTo>
                  <a:pt x="910" y="476"/>
                </a:lnTo>
                <a:lnTo>
                  <a:pt x="932" y="455"/>
                </a:lnTo>
                <a:lnTo>
                  <a:pt x="1026" y="455"/>
                </a:lnTo>
                <a:lnTo>
                  <a:pt x="1057" y="434"/>
                </a:lnTo>
                <a:lnTo>
                  <a:pt x="1086" y="428"/>
                </a:lnTo>
                <a:lnTo>
                  <a:pt x="1105" y="415"/>
                </a:lnTo>
                <a:lnTo>
                  <a:pt x="1101" y="408"/>
                </a:lnTo>
                <a:lnTo>
                  <a:pt x="1107" y="408"/>
                </a:lnTo>
                <a:lnTo>
                  <a:pt x="1102" y="405"/>
                </a:lnTo>
                <a:lnTo>
                  <a:pt x="1107" y="404"/>
                </a:lnTo>
                <a:lnTo>
                  <a:pt x="1102" y="392"/>
                </a:lnTo>
                <a:lnTo>
                  <a:pt x="1111" y="392"/>
                </a:lnTo>
                <a:lnTo>
                  <a:pt x="1111" y="382"/>
                </a:lnTo>
                <a:lnTo>
                  <a:pt x="1099" y="378"/>
                </a:lnTo>
                <a:lnTo>
                  <a:pt x="1090" y="386"/>
                </a:lnTo>
                <a:lnTo>
                  <a:pt x="1097" y="368"/>
                </a:lnTo>
                <a:lnTo>
                  <a:pt x="1079" y="370"/>
                </a:lnTo>
                <a:lnTo>
                  <a:pt x="1089" y="371"/>
                </a:lnTo>
                <a:lnTo>
                  <a:pt x="1044" y="390"/>
                </a:lnTo>
                <a:lnTo>
                  <a:pt x="1049" y="383"/>
                </a:lnTo>
                <a:lnTo>
                  <a:pt x="1039" y="380"/>
                </a:lnTo>
                <a:lnTo>
                  <a:pt x="1051" y="381"/>
                </a:lnTo>
                <a:lnTo>
                  <a:pt x="1098" y="361"/>
                </a:lnTo>
                <a:lnTo>
                  <a:pt x="1078" y="347"/>
                </a:lnTo>
                <a:lnTo>
                  <a:pt x="1068" y="354"/>
                </a:lnTo>
                <a:lnTo>
                  <a:pt x="1071" y="344"/>
                </a:lnTo>
                <a:lnTo>
                  <a:pt x="1060" y="345"/>
                </a:lnTo>
                <a:lnTo>
                  <a:pt x="1066" y="333"/>
                </a:lnTo>
                <a:lnTo>
                  <a:pt x="1048" y="325"/>
                </a:lnTo>
                <a:lnTo>
                  <a:pt x="1053" y="315"/>
                </a:lnTo>
                <a:lnTo>
                  <a:pt x="1037" y="314"/>
                </a:lnTo>
                <a:lnTo>
                  <a:pt x="1054" y="313"/>
                </a:lnTo>
                <a:lnTo>
                  <a:pt x="1062" y="305"/>
                </a:lnTo>
                <a:lnTo>
                  <a:pt x="1051" y="298"/>
                </a:lnTo>
                <a:lnTo>
                  <a:pt x="1061" y="292"/>
                </a:lnTo>
                <a:lnTo>
                  <a:pt x="1053" y="286"/>
                </a:lnTo>
                <a:lnTo>
                  <a:pt x="1057" y="281"/>
                </a:lnTo>
                <a:lnTo>
                  <a:pt x="1047" y="284"/>
                </a:lnTo>
                <a:lnTo>
                  <a:pt x="1059" y="276"/>
                </a:lnTo>
                <a:lnTo>
                  <a:pt x="1044" y="273"/>
                </a:lnTo>
                <a:lnTo>
                  <a:pt x="1057" y="271"/>
                </a:lnTo>
                <a:lnTo>
                  <a:pt x="1054" y="261"/>
                </a:lnTo>
                <a:lnTo>
                  <a:pt x="1041" y="264"/>
                </a:lnTo>
                <a:lnTo>
                  <a:pt x="1054" y="257"/>
                </a:lnTo>
                <a:lnTo>
                  <a:pt x="1048" y="255"/>
                </a:lnTo>
                <a:lnTo>
                  <a:pt x="1053" y="252"/>
                </a:lnTo>
                <a:lnTo>
                  <a:pt x="1044" y="244"/>
                </a:lnTo>
                <a:lnTo>
                  <a:pt x="1049" y="236"/>
                </a:lnTo>
                <a:lnTo>
                  <a:pt x="1029" y="247"/>
                </a:lnTo>
                <a:lnTo>
                  <a:pt x="1032" y="254"/>
                </a:lnTo>
                <a:lnTo>
                  <a:pt x="1013" y="266"/>
                </a:lnTo>
                <a:lnTo>
                  <a:pt x="1014" y="269"/>
                </a:lnTo>
                <a:lnTo>
                  <a:pt x="1009" y="275"/>
                </a:lnTo>
                <a:lnTo>
                  <a:pt x="1009" y="266"/>
                </a:lnTo>
                <a:lnTo>
                  <a:pt x="982" y="283"/>
                </a:lnTo>
                <a:lnTo>
                  <a:pt x="986" y="272"/>
                </a:lnTo>
                <a:lnTo>
                  <a:pt x="974" y="283"/>
                </a:lnTo>
                <a:lnTo>
                  <a:pt x="958" y="289"/>
                </a:lnTo>
                <a:lnTo>
                  <a:pt x="976" y="281"/>
                </a:lnTo>
                <a:lnTo>
                  <a:pt x="980" y="266"/>
                </a:lnTo>
                <a:lnTo>
                  <a:pt x="944" y="275"/>
                </a:lnTo>
                <a:lnTo>
                  <a:pt x="959" y="264"/>
                </a:lnTo>
                <a:lnTo>
                  <a:pt x="970" y="264"/>
                </a:lnTo>
                <a:lnTo>
                  <a:pt x="969" y="260"/>
                </a:lnTo>
                <a:lnTo>
                  <a:pt x="974" y="256"/>
                </a:lnTo>
                <a:lnTo>
                  <a:pt x="969" y="256"/>
                </a:lnTo>
                <a:lnTo>
                  <a:pt x="976" y="249"/>
                </a:lnTo>
                <a:lnTo>
                  <a:pt x="974" y="244"/>
                </a:lnTo>
                <a:lnTo>
                  <a:pt x="953" y="241"/>
                </a:lnTo>
                <a:lnTo>
                  <a:pt x="980" y="240"/>
                </a:lnTo>
                <a:lnTo>
                  <a:pt x="980" y="230"/>
                </a:lnTo>
                <a:lnTo>
                  <a:pt x="988" y="223"/>
                </a:lnTo>
                <a:lnTo>
                  <a:pt x="960" y="217"/>
                </a:lnTo>
                <a:lnTo>
                  <a:pt x="960" y="212"/>
                </a:lnTo>
                <a:lnTo>
                  <a:pt x="967" y="207"/>
                </a:lnTo>
                <a:lnTo>
                  <a:pt x="958" y="209"/>
                </a:lnTo>
                <a:lnTo>
                  <a:pt x="960" y="201"/>
                </a:lnTo>
                <a:lnTo>
                  <a:pt x="951" y="204"/>
                </a:lnTo>
                <a:lnTo>
                  <a:pt x="958" y="196"/>
                </a:lnTo>
                <a:lnTo>
                  <a:pt x="944" y="189"/>
                </a:lnTo>
                <a:lnTo>
                  <a:pt x="925" y="195"/>
                </a:lnTo>
                <a:lnTo>
                  <a:pt x="898" y="187"/>
                </a:lnTo>
                <a:lnTo>
                  <a:pt x="884" y="194"/>
                </a:lnTo>
                <a:lnTo>
                  <a:pt x="879" y="204"/>
                </a:lnTo>
                <a:lnTo>
                  <a:pt x="889" y="205"/>
                </a:lnTo>
                <a:lnTo>
                  <a:pt x="868" y="225"/>
                </a:lnTo>
                <a:lnTo>
                  <a:pt x="876" y="227"/>
                </a:lnTo>
                <a:lnTo>
                  <a:pt x="870" y="228"/>
                </a:lnTo>
                <a:lnTo>
                  <a:pt x="870" y="239"/>
                </a:lnTo>
                <a:lnTo>
                  <a:pt x="864" y="242"/>
                </a:lnTo>
                <a:lnTo>
                  <a:pt x="872" y="242"/>
                </a:lnTo>
                <a:lnTo>
                  <a:pt x="865" y="248"/>
                </a:lnTo>
                <a:lnTo>
                  <a:pt x="870" y="251"/>
                </a:lnTo>
                <a:lnTo>
                  <a:pt x="861" y="249"/>
                </a:lnTo>
                <a:lnTo>
                  <a:pt x="856" y="257"/>
                </a:lnTo>
                <a:lnTo>
                  <a:pt x="839" y="261"/>
                </a:lnTo>
                <a:lnTo>
                  <a:pt x="836" y="268"/>
                </a:lnTo>
                <a:lnTo>
                  <a:pt x="848" y="278"/>
                </a:lnTo>
                <a:lnTo>
                  <a:pt x="837" y="321"/>
                </a:lnTo>
                <a:lnTo>
                  <a:pt x="844" y="316"/>
                </a:lnTo>
                <a:lnTo>
                  <a:pt x="844" y="325"/>
                </a:lnTo>
                <a:lnTo>
                  <a:pt x="776" y="362"/>
                </a:lnTo>
                <a:lnTo>
                  <a:pt x="779" y="374"/>
                </a:lnTo>
                <a:lnTo>
                  <a:pt x="769" y="406"/>
                </a:lnTo>
                <a:lnTo>
                  <a:pt x="778" y="414"/>
                </a:lnTo>
                <a:lnTo>
                  <a:pt x="757" y="420"/>
                </a:lnTo>
                <a:lnTo>
                  <a:pt x="759" y="428"/>
                </a:lnTo>
                <a:lnTo>
                  <a:pt x="754" y="435"/>
                </a:lnTo>
                <a:lnTo>
                  <a:pt x="749" y="427"/>
                </a:lnTo>
                <a:lnTo>
                  <a:pt x="740" y="439"/>
                </a:lnTo>
                <a:lnTo>
                  <a:pt x="731" y="432"/>
                </a:lnTo>
                <a:lnTo>
                  <a:pt x="726" y="414"/>
                </a:lnTo>
                <a:lnTo>
                  <a:pt x="721" y="395"/>
                </a:lnTo>
                <a:lnTo>
                  <a:pt x="744" y="349"/>
                </a:lnTo>
                <a:lnTo>
                  <a:pt x="704" y="34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6" name="Freeform 452"/>
          <p:cNvSpPr>
            <a:spLocks noChangeAspect="1"/>
          </p:cNvSpPr>
          <p:nvPr/>
        </p:nvSpPr>
        <p:spPr bwMode="auto">
          <a:xfrm>
            <a:off x="3111014" y="2081215"/>
            <a:ext cx="20515" cy="15875"/>
          </a:xfrm>
          <a:custGeom>
            <a:avLst/>
            <a:gdLst>
              <a:gd name="T0" fmla="*/ 0 w 15"/>
              <a:gd name="T1" fmla="*/ 0 h 10"/>
              <a:gd name="T2" fmla="*/ 2147483647 w 15"/>
              <a:gd name="T3" fmla="*/ 0 h 10"/>
              <a:gd name="T4" fmla="*/ 2147483647 w 15"/>
              <a:gd name="T5" fmla="*/ 2147483647 h 10"/>
              <a:gd name="T6" fmla="*/ 0 w 15"/>
              <a:gd name="T7" fmla="*/ 0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0" y="0"/>
                </a:moveTo>
                <a:lnTo>
                  <a:pt x="14" y="0"/>
                </a:lnTo>
                <a:lnTo>
                  <a:pt x="14"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7" name="Freeform 453"/>
          <p:cNvSpPr>
            <a:spLocks noChangeAspect="1"/>
          </p:cNvSpPr>
          <p:nvPr/>
        </p:nvSpPr>
        <p:spPr bwMode="auto">
          <a:xfrm>
            <a:off x="3304448" y="1787525"/>
            <a:ext cx="35169" cy="25400"/>
          </a:xfrm>
          <a:custGeom>
            <a:avLst/>
            <a:gdLst>
              <a:gd name="T0" fmla="*/ 2147483647 w 21"/>
              <a:gd name="T1" fmla="*/ 0 h 18"/>
              <a:gd name="T2" fmla="*/ 0 w 21"/>
              <a:gd name="T3" fmla="*/ 2147483647 h 18"/>
              <a:gd name="T4" fmla="*/ 2147483647 w 21"/>
              <a:gd name="T5" fmla="*/ 2147483647 h 18"/>
              <a:gd name="T6" fmla="*/ 2147483647 w 21"/>
              <a:gd name="T7" fmla="*/ 2147483647 h 18"/>
              <a:gd name="T8" fmla="*/ 2147483647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12" y="0"/>
                </a:moveTo>
                <a:lnTo>
                  <a:pt x="0" y="11"/>
                </a:lnTo>
                <a:lnTo>
                  <a:pt x="4" y="17"/>
                </a:lnTo>
                <a:lnTo>
                  <a:pt x="20" y="1"/>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8" name="Freeform 454"/>
          <p:cNvSpPr>
            <a:spLocks noChangeAspect="1"/>
          </p:cNvSpPr>
          <p:nvPr/>
        </p:nvSpPr>
        <p:spPr bwMode="auto">
          <a:xfrm>
            <a:off x="3235569" y="1768475"/>
            <a:ext cx="48358" cy="26988"/>
          </a:xfrm>
          <a:custGeom>
            <a:avLst/>
            <a:gdLst>
              <a:gd name="T0" fmla="*/ 2147483647 w 31"/>
              <a:gd name="T1" fmla="*/ 0 h 18"/>
              <a:gd name="T2" fmla="*/ 2147483647 w 31"/>
              <a:gd name="T3" fmla="*/ 2147483647 h 18"/>
              <a:gd name="T4" fmla="*/ 0 w 31"/>
              <a:gd name="T5" fmla="*/ 2147483647 h 18"/>
              <a:gd name="T6" fmla="*/ 2147483647 w 31"/>
              <a:gd name="T7" fmla="*/ 2147483647 h 18"/>
              <a:gd name="T8" fmla="*/ 2147483647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28" y="0"/>
                </a:moveTo>
                <a:lnTo>
                  <a:pt x="17" y="3"/>
                </a:lnTo>
                <a:lnTo>
                  <a:pt x="0" y="17"/>
                </a:lnTo>
                <a:lnTo>
                  <a:pt x="30"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89" name="Freeform 455"/>
          <p:cNvSpPr>
            <a:spLocks noChangeAspect="1"/>
          </p:cNvSpPr>
          <p:nvPr/>
        </p:nvSpPr>
        <p:spPr bwMode="auto">
          <a:xfrm>
            <a:off x="3502271" y="2286000"/>
            <a:ext cx="39566" cy="46038"/>
          </a:xfrm>
          <a:custGeom>
            <a:avLst/>
            <a:gdLst>
              <a:gd name="T0" fmla="*/ 2147483647 w 25"/>
              <a:gd name="T1" fmla="*/ 0 h 32"/>
              <a:gd name="T2" fmla="*/ 2147483647 w 25"/>
              <a:gd name="T3" fmla="*/ 2147483647 h 32"/>
              <a:gd name="T4" fmla="*/ 0 w 25"/>
              <a:gd name="T5" fmla="*/ 2147483647 h 32"/>
              <a:gd name="T6" fmla="*/ 2147483647 w 25"/>
              <a:gd name="T7" fmla="*/ 2147483647 h 32"/>
              <a:gd name="T8" fmla="*/ 2147483647 w 25"/>
              <a:gd name="T9" fmla="*/ 2147483647 h 32"/>
              <a:gd name="T10" fmla="*/ 2147483647 w 25"/>
              <a:gd name="T11" fmla="*/ 2147483647 h 32"/>
              <a:gd name="T12" fmla="*/ 2147483647 w 25"/>
              <a:gd name="T13" fmla="*/ 2147483647 h 32"/>
              <a:gd name="T14" fmla="*/ 2147483647 w 25"/>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2"/>
              <a:gd name="T26" fmla="*/ 25 w 2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2">
                <a:moveTo>
                  <a:pt x="20" y="0"/>
                </a:moveTo>
                <a:lnTo>
                  <a:pt x="2" y="19"/>
                </a:lnTo>
                <a:lnTo>
                  <a:pt x="0" y="31"/>
                </a:lnTo>
                <a:lnTo>
                  <a:pt x="24" y="22"/>
                </a:lnTo>
                <a:lnTo>
                  <a:pt x="23" y="16"/>
                </a:lnTo>
                <a:lnTo>
                  <a:pt x="13" y="20"/>
                </a:lnTo>
                <a:lnTo>
                  <a:pt x="22" y="3"/>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0" name="Freeform 456"/>
          <p:cNvSpPr>
            <a:spLocks noChangeAspect="1"/>
          </p:cNvSpPr>
          <p:nvPr/>
        </p:nvSpPr>
        <p:spPr bwMode="auto">
          <a:xfrm>
            <a:off x="3313235" y="1449388"/>
            <a:ext cx="479180" cy="354012"/>
          </a:xfrm>
          <a:custGeom>
            <a:avLst/>
            <a:gdLst>
              <a:gd name="T0" fmla="*/ 2147483647 w 299"/>
              <a:gd name="T1" fmla="*/ 2147483647 h 241"/>
              <a:gd name="T2" fmla="*/ 2147483647 w 299"/>
              <a:gd name="T3" fmla="*/ 2147483647 h 241"/>
              <a:gd name="T4" fmla="*/ 2147483647 w 299"/>
              <a:gd name="T5" fmla="*/ 2147483647 h 241"/>
              <a:gd name="T6" fmla="*/ 2147483647 w 299"/>
              <a:gd name="T7" fmla="*/ 2147483647 h 241"/>
              <a:gd name="T8" fmla="*/ 2147483647 w 299"/>
              <a:gd name="T9" fmla="*/ 2147483647 h 241"/>
              <a:gd name="T10" fmla="*/ 2147483647 w 299"/>
              <a:gd name="T11" fmla="*/ 2147483647 h 241"/>
              <a:gd name="T12" fmla="*/ 2147483647 w 299"/>
              <a:gd name="T13" fmla="*/ 2147483647 h 241"/>
              <a:gd name="T14" fmla="*/ 2147483647 w 299"/>
              <a:gd name="T15" fmla="*/ 2147483647 h 241"/>
              <a:gd name="T16" fmla="*/ 2147483647 w 299"/>
              <a:gd name="T17" fmla="*/ 2147483647 h 241"/>
              <a:gd name="T18" fmla="*/ 2147483647 w 299"/>
              <a:gd name="T19" fmla="*/ 2147483647 h 241"/>
              <a:gd name="T20" fmla="*/ 2147483647 w 299"/>
              <a:gd name="T21" fmla="*/ 2147483647 h 241"/>
              <a:gd name="T22" fmla="*/ 2147483647 w 299"/>
              <a:gd name="T23" fmla="*/ 2147483647 h 241"/>
              <a:gd name="T24" fmla="*/ 2147483647 w 299"/>
              <a:gd name="T25" fmla="*/ 2147483647 h 241"/>
              <a:gd name="T26" fmla="*/ 2147483647 w 299"/>
              <a:gd name="T27" fmla="*/ 2147483647 h 241"/>
              <a:gd name="T28" fmla="*/ 2147483647 w 299"/>
              <a:gd name="T29" fmla="*/ 2147483647 h 241"/>
              <a:gd name="T30" fmla="*/ 2147483647 w 299"/>
              <a:gd name="T31" fmla="*/ 2147483647 h 241"/>
              <a:gd name="T32" fmla="*/ 2147483647 w 299"/>
              <a:gd name="T33" fmla="*/ 2147483647 h 241"/>
              <a:gd name="T34" fmla="*/ 2147483647 w 299"/>
              <a:gd name="T35" fmla="*/ 2147483647 h 241"/>
              <a:gd name="T36" fmla="*/ 2147483647 w 299"/>
              <a:gd name="T37" fmla="*/ 2147483647 h 241"/>
              <a:gd name="T38" fmla="*/ 2147483647 w 299"/>
              <a:gd name="T39" fmla="*/ 2147483647 h 241"/>
              <a:gd name="T40" fmla="*/ 2147483647 w 299"/>
              <a:gd name="T41" fmla="*/ 0 h 241"/>
              <a:gd name="T42" fmla="*/ 2147483647 w 299"/>
              <a:gd name="T43" fmla="*/ 2147483647 h 241"/>
              <a:gd name="T44" fmla="*/ 2147483647 w 299"/>
              <a:gd name="T45" fmla="*/ 2147483647 h 241"/>
              <a:gd name="T46" fmla="*/ 2147483647 w 299"/>
              <a:gd name="T47" fmla="*/ 2147483647 h 241"/>
              <a:gd name="T48" fmla="*/ 2147483647 w 299"/>
              <a:gd name="T49" fmla="*/ 2147483647 h 241"/>
              <a:gd name="T50" fmla="*/ 2147483647 w 299"/>
              <a:gd name="T51" fmla="*/ 2147483647 h 241"/>
              <a:gd name="T52" fmla="*/ 2147483647 w 299"/>
              <a:gd name="T53" fmla="*/ 2147483647 h 241"/>
              <a:gd name="T54" fmla="*/ 2147483647 w 299"/>
              <a:gd name="T55" fmla="*/ 2147483647 h 241"/>
              <a:gd name="T56" fmla="*/ 2147483647 w 299"/>
              <a:gd name="T57" fmla="*/ 2147483647 h 241"/>
              <a:gd name="T58" fmla="*/ 2147483647 w 299"/>
              <a:gd name="T59" fmla="*/ 2147483647 h 241"/>
              <a:gd name="T60" fmla="*/ 2147483647 w 299"/>
              <a:gd name="T61" fmla="*/ 2147483647 h 241"/>
              <a:gd name="T62" fmla="*/ 2147483647 w 299"/>
              <a:gd name="T63" fmla="*/ 2147483647 h 241"/>
              <a:gd name="T64" fmla="*/ 2147483647 w 299"/>
              <a:gd name="T65" fmla="*/ 2147483647 h 241"/>
              <a:gd name="T66" fmla="*/ 2147483647 w 299"/>
              <a:gd name="T67" fmla="*/ 2147483647 h 241"/>
              <a:gd name="T68" fmla="*/ 2147483647 w 299"/>
              <a:gd name="T69" fmla="*/ 2147483647 h 241"/>
              <a:gd name="T70" fmla="*/ 2147483647 w 299"/>
              <a:gd name="T71" fmla="*/ 2147483647 h 241"/>
              <a:gd name="T72" fmla="*/ 2147483647 w 299"/>
              <a:gd name="T73" fmla="*/ 2147483647 h 241"/>
              <a:gd name="T74" fmla="*/ 2147483647 w 299"/>
              <a:gd name="T75" fmla="*/ 2147483647 h 241"/>
              <a:gd name="T76" fmla="*/ 2147483647 w 299"/>
              <a:gd name="T77" fmla="*/ 2147483647 h 241"/>
              <a:gd name="T78" fmla="*/ 2147483647 w 299"/>
              <a:gd name="T79" fmla="*/ 2147483647 h 241"/>
              <a:gd name="T80" fmla="*/ 2147483647 w 299"/>
              <a:gd name="T81" fmla="*/ 2147483647 h 241"/>
              <a:gd name="T82" fmla="*/ 2147483647 w 299"/>
              <a:gd name="T83" fmla="*/ 2147483647 h 241"/>
              <a:gd name="T84" fmla="*/ 2147483647 w 299"/>
              <a:gd name="T85" fmla="*/ 2147483647 h 241"/>
              <a:gd name="T86" fmla="*/ 2147483647 w 299"/>
              <a:gd name="T87" fmla="*/ 2147483647 h 241"/>
              <a:gd name="T88" fmla="*/ 2147483647 w 299"/>
              <a:gd name="T89" fmla="*/ 2147483647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9"/>
              <a:gd name="T136" fmla="*/ 0 h 241"/>
              <a:gd name="T137" fmla="*/ 299 w 299"/>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9" h="241">
                <a:moveTo>
                  <a:pt x="178" y="216"/>
                </a:moveTo>
                <a:lnTo>
                  <a:pt x="192" y="230"/>
                </a:lnTo>
                <a:lnTo>
                  <a:pt x="189" y="240"/>
                </a:lnTo>
                <a:lnTo>
                  <a:pt x="184" y="240"/>
                </a:lnTo>
                <a:lnTo>
                  <a:pt x="153" y="229"/>
                </a:lnTo>
                <a:lnTo>
                  <a:pt x="153" y="219"/>
                </a:lnTo>
                <a:lnTo>
                  <a:pt x="130" y="217"/>
                </a:lnTo>
                <a:lnTo>
                  <a:pt x="125" y="205"/>
                </a:lnTo>
                <a:lnTo>
                  <a:pt x="136" y="204"/>
                </a:lnTo>
                <a:lnTo>
                  <a:pt x="119" y="195"/>
                </a:lnTo>
                <a:lnTo>
                  <a:pt x="119" y="182"/>
                </a:lnTo>
                <a:lnTo>
                  <a:pt x="108" y="177"/>
                </a:lnTo>
                <a:lnTo>
                  <a:pt x="102" y="178"/>
                </a:lnTo>
                <a:lnTo>
                  <a:pt x="101" y="187"/>
                </a:lnTo>
                <a:lnTo>
                  <a:pt x="89" y="182"/>
                </a:lnTo>
                <a:lnTo>
                  <a:pt x="72" y="190"/>
                </a:lnTo>
                <a:lnTo>
                  <a:pt x="58" y="180"/>
                </a:lnTo>
                <a:lnTo>
                  <a:pt x="79" y="165"/>
                </a:lnTo>
                <a:lnTo>
                  <a:pt x="127" y="165"/>
                </a:lnTo>
                <a:lnTo>
                  <a:pt x="125" y="149"/>
                </a:lnTo>
                <a:lnTo>
                  <a:pt x="165" y="129"/>
                </a:lnTo>
                <a:lnTo>
                  <a:pt x="161" y="98"/>
                </a:lnTo>
                <a:lnTo>
                  <a:pt x="150" y="96"/>
                </a:lnTo>
                <a:lnTo>
                  <a:pt x="160" y="93"/>
                </a:lnTo>
                <a:lnTo>
                  <a:pt x="127" y="98"/>
                </a:lnTo>
                <a:lnTo>
                  <a:pt x="131" y="93"/>
                </a:lnTo>
                <a:lnTo>
                  <a:pt x="146" y="86"/>
                </a:lnTo>
                <a:lnTo>
                  <a:pt x="129" y="75"/>
                </a:lnTo>
                <a:lnTo>
                  <a:pt x="134" y="70"/>
                </a:lnTo>
                <a:lnTo>
                  <a:pt x="122" y="64"/>
                </a:lnTo>
                <a:lnTo>
                  <a:pt x="113" y="64"/>
                </a:lnTo>
                <a:lnTo>
                  <a:pt x="115" y="75"/>
                </a:lnTo>
                <a:lnTo>
                  <a:pt x="84" y="71"/>
                </a:lnTo>
                <a:lnTo>
                  <a:pt x="86" y="77"/>
                </a:lnTo>
                <a:lnTo>
                  <a:pt x="29" y="72"/>
                </a:lnTo>
                <a:lnTo>
                  <a:pt x="28" y="63"/>
                </a:lnTo>
                <a:lnTo>
                  <a:pt x="7" y="68"/>
                </a:lnTo>
                <a:lnTo>
                  <a:pt x="0" y="56"/>
                </a:lnTo>
                <a:lnTo>
                  <a:pt x="28" y="52"/>
                </a:lnTo>
                <a:lnTo>
                  <a:pt x="0" y="45"/>
                </a:lnTo>
                <a:lnTo>
                  <a:pt x="8" y="35"/>
                </a:lnTo>
                <a:lnTo>
                  <a:pt x="17" y="32"/>
                </a:lnTo>
                <a:lnTo>
                  <a:pt x="15" y="26"/>
                </a:lnTo>
                <a:lnTo>
                  <a:pt x="30" y="19"/>
                </a:lnTo>
                <a:lnTo>
                  <a:pt x="37" y="12"/>
                </a:lnTo>
                <a:lnTo>
                  <a:pt x="67" y="0"/>
                </a:lnTo>
                <a:lnTo>
                  <a:pt x="95" y="0"/>
                </a:lnTo>
                <a:lnTo>
                  <a:pt x="58" y="22"/>
                </a:lnTo>
                <a:lnTo>
                  <a:pt x="59" y="26"/>
                </a:lnTo>
                <a:lnTo>
                  <a:pt x="51" y="36"/>
                </a:lnTo>
                <a:lnTo>
                  <a:pt x="59" y="47"/>
                </a:lnTo>
                <a:lnTo>
                  <a:pt x="35" y="52"/>
                </a:lnTo>
                <a:lnTo>
                  <a:pt x="58" y="52"/>
                </a:lnTo>
                <a:lnTo>
                  <a:pt x="67" y="39"/>
                </a:lnTo>
                <a:lnTo>
                  <a:pt x="57" y="34"/>
                </a:lnTo>
                <a:lnTo>
                  <a:pt x="77" y="26"/>
                </a:lnTo>
                <a:lnTo>
                  <a:pt x="69" y="25"/>
                </a:lnTo>
                <a:lnTo>
                  <a:pt x="74" y="16"/>
                </a:lnTo>
                <a:lnTo>
                  <a:pt x="91" y="19"/>
                </a:lnTo>
                <a:lnTo>
                  <a:pt x="80" y="13"/>
                </a:lnTo>
                <a:lnTo>
                  <a:pt x="98" y="14"/>
                </a:lnTo>
                <a:lnTo>
                  <a:pt x="89" y="9"/>
                </a:lnTo>
                <a:lnTo>
                  <a:pt x="135" y="0"/>
                </a:lnTo>
                <a:lnTo>
                  <a:pt x="134" y="9"/>
                </a:lnTo>
                <a:lnTo>
                  <a:pt x="130" y="10"/>
                </a:lnTo>
                <a:lnTo>
                  <a:pt x="135" y="20"/>
                </a:lnTo>
                <a:lnTo>
                  <a:pt x="118" y="35"/>
                </a:lnTo>
                <a:lnTo>
                  <a:pt x="139" y="24"/>
                </a:lnTo>
                <a:lnTo>
                  <a:pt x="145" y="28"/>
                </a:lnTo>
                <a:lnTo>
                  <a:pt x="168" y="20"/>
                </a:lnTo>
                <a:lnTo>
                  <a:pt x="189" y="23"/>
                </a:lnTo>
                <a:lnTo>
                  <a:pt x="194" y="27"/>
                </a:lnTo>
                <a:lnTo>
                  <a:pt x="189" y="32"/>
                </a:lnTo>
                <a:lnTo>
                  <a:pt x="198" y="34"/>
                </a:lnTo>
                <a:lnTo>
                  <a:pt x="185" y="39"/>
                </a:lnTo>
                <a:lnTo>
                  <a:pt x="205" y="37"/>
                </a:lnTo>
                <a:lnTo>
                  <a:pt x="194" y="45"/>
                </a:lnTo>
                <a:lnTo>
                  <a:pt x="201" y="47"/>
                </a:lnTo>
                <a:lnTo>
                  <a:pt x="204" y="45"/>
                </a:lnTo>
                <a:lnTo>
                  <a:pt x="215" y="38"/>
                </a:lnTo>
                <a:lnTo>
                  <a:pt x="227" y="45"/>
                </a:lnTo>
                <a:lnTo>
                  <a:pt x="225" y="50"/>
                </a:lnTo>
                <a:lnTo>
                  <a:pt x="213" y="52"/>
                </a:lnTo>
                <a:lnTo>
                  <a:pt x="231" y="52"/>
                </a:lnTo>
                <a:lnTo>
                  <a:pt x="223" y="61"/>
                </a:lnTo>
                <a:lnTo>
                  <a:pt x="237" y="58"/>
                </a:lnTo>
                <a:lnTo>
                  <a:pt x="227" y="62"/>
                </a:lnTo>
                <a:lnTo>
                  <a:pt x="253" y="61"/>
                </a:lnTo>
                <a:lnTo>
                  <a:pt x="232" y="70"/>
                </a:lnTo>
                <a:lnTo>
                  <a:pt x="244" y="70"/>
                </a:lnTo>
                <a:lnTo>
                  <a:pt x="237" y="73"/>
                </a:lnTo>
                <a:lnTo>
                  <a:pt x="253" y="68"/>
                </a:lnTo>
                <a:lnTo>
                  <a:pt x="260" y="75"/>
                </a:lnTo>
                <a:lnTo>
                  <a:pt x="235" y="82"/>
                </a:lnTo>
                <a:lnTo>
                  <a:pt x="261" y="86"/>
                </a:lnTo>
                <a:lnTo>
                  <a:pt x="234" y="91"/>
                </a:lnTo>
                <a:lnTo>
                  <a:pt x="242" y="93"/>
                </a:lnTo>
                <a:lnTo>
                  <a:pt x="237" y="95"/>
                </a:lnTo>
                <a:lnTo>
                  <a:pt x="239" y="98"/>
                </a:lnTo>
                <a:lnTo>
                  <a:pt x="231" y="99"/>
                </a:lnTo>
                <a:lnTo>
                  <a:pt x="249" y="105"/>
                </a:lnTo>
                <a:lnTo>
                  <a:pt x="244" y="108"/>
                </a:lnTo>
                <a:lnTo>
                  <a:pt x="253" y="115"/>
                </a:lnTo>
                <a:lnTo>
                  <a:pt x="267" y="111"/>
                </a:lnTo>
                <a:lnTo>
                  <a:pt x="262" y="116"/>
                </a:lnTo>
                <a:lnTo>
                  <a:pt x="273" y="125"/>
                </a:lnTo>
                <a:lnTo>
                  <a:pt x="268" y="130"/>
                </a:lnTo>
                <a:lnTo>
                  <a:pt x="284" y="129"/>
                </a:lnTo>
                <a:lnTo>
                  <a:pt x="275" y="134"/>
                </a:lnTo>
                <a:lnTo>
                  <a:pt x="291" y="134"/>
                </a:lnTo>
                <a:lnTo>
                  <a:pt x="298" y="141"/>
                </a:lnTo>
                <a:lnTo>
                  <a:pt x="290" y="148"/>
                </a:lnTo>
                <a:lnTo>
                  <a:pt x="279" y="147"/>
                </a:lnTo>
                <a:lnTo>
                  <a:pt x="282" y="154"/>
                </a:lnTo>
                <a:lnTo>
                  <a:pt x="270" y="163"/>
                </a:lnTo>
                <a:lnTo>
                  <a:pt x="262" y="159"/>
                </a:lnTo>
                <a:lnTo>
                  <a:pt x="261" y="168"/>
                </a:lnTo>
                <a:lnTo>
                  <a:pt x="253" y="176"/>
                </a:lnTo>
                <a:lnTo>
                  <a:pt x="227" y="143"/>
                </a:lnTo>
                <a:lnTo>
                  <a:pt x="208" y="145"/>
                </a:lnTo>
                <a:lnTo>
                  <a:pt x="216" y="154"/>
                </a:lnTo>
                <a:lnTo>
                  <a:pt x="206" y="155"/>
                </a:lnTo>
                <a:lnTo>
                  <a:pt x="203" y="160"/>
                </a:lnTo>
                <a:lnTo>
                  <a:pt x="212" y="163"/>
                </a:lnTo>
                <a:lnTo>
                  <a:pt x="210" y="178"/>
                </a:lnTo>
                <a:lnTo>
                  <a:pt x="230" y="182"/>
                </a:lnTo>
                <a:lnTo>
                  <a:pt x="223" y="192"/>
                </a:lnTo>
                <a:lnTo>
                  <a:pt x="229" y="203"/>
                </a:lnTo>
                <a:lnTo>
                  <a:pt x="223" y="209"/>
                </a:lnTo>
                <a:lnTo>
                  <a:pt x="220" y="206"/>
                </a:lnTo>
                <a:lnTo>
                  <a:pt x="220" y="216"/>
                </a:lnTo>
                <a:lnTo>
                  <a:pt x="213" y="218"/>
                </a:lnTo>
                <a:lnTo>
                  <a:pt x="210" y="227"/>
                </a:lnTo>
                <a:lnTo>
                  <a:pt x="207" y="217"/>
                </a:lnTo>
                <a:lnTo>
                  <a:pt x="192" y="216"/>
                </a:lnTo>
                <a:lnTo>
                  <a:pt x="173" y="200"/>
                </a:lnTo>
                <a:lnTo>
                  <a:pt x="178" y="2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1" name="Freeform 457"/>
          <p:cNvSpPr>
            <a:spLocks noChangeAspect="1"/>
          </p:cNvSpPr>
          <p:nvPr/>
        </p:nvSpPr>
        <p:spPr bwMode="auto">
          <a:xfrm>
            <a:off x="3622435" y="1806575"/>
            <a:ext cx="11723" cy="14288"/>
          </a:xfrm>
          <a:custGeom>
            <a:avLst/>
            <a:gdLst>
              <a:gd name="T0" fmla="*/ 2147483647 w 9"/>
              <a:gd name="T1" fmla="*/ 0 h 9"/>
              <a:gd name="T2" fmla="*/ 2147483647 w 9"/>
              <a:gd name="T3" fmla="*/ 2147483647 h 9"/>
              <a:gd name="T4" fmla="*/ 0 w 9"/>
              <a:gd name="T5" fmla="*/ 2147483647 h 9"/>
              <a:gd name="T6" fmla="*/ 2147483647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7" y="0"/>
                </a:moveTo>
                <a:lnTo>
                  <a:pt x="8" y="8"/>
                </a:lnTo>
                <a:lnTo>
                  <a:pt x="0" y="5"/>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2" name="Freeform 458"/>
          <p:cNvSpPr>
            <a:spLocks noChangeAspect="1"/>
          </p:cNvSpPr>
          <p:nvPr/>
        </p:nvSpPr>
        <p:spPr bwMode="auto">
          <a:xfrm>
            <a:off x="1970943" y="2159000"/>
            <a:ext cx="74734" cy="82550"/>
          </a:xfrm>
          <a:custGeom>
            <a:avLst/>
            <a:gdLst>
              <a:gd name="T0" fmla="*/ 2147483647 w 46"/>
              <a:gd name="T1" fmla="*/ 2147483647 h 55"/>
              <a:gd name="T2" fmla="*/ 0 w 46"/>
              <a:gd name="T3" fmla="*/ 2147483647 h 55"/>
              <a:gd name="T4" fmla="*/ 2147483647 w 46"/>
              <a:gd name="T5" fmla="*/ 0 h 55"/>
              <a:gd name="T6" fmla="*/ 2147483647 w 46"/>
              <a:gd name="T7" fmla="*/ 2147483647 h 55"/>
              <a:gd name="T8" fmla="*/ 2147483647 w 46"/>
              <a:gd name="T9" fmla="*/ 2147483647 h 55"/>
              <a:gd name="T10" fmla="*/ 2147483647 w 46"/>
              <a:gd name="T11" fmla="*/ 2147483647 h 55"/>
              <a:gd name="T12" fmla="*/ 2147483647 w 46"/>
              <a:gd name="T13" fmla="*/ 2147483647 h 55"/>
              <a:gd name="T14" fmla="*/ 2147483647 w 46"/>
              <a:gd name="T15" fmla="*/ 2147483647 h 55"/>
              <a:gd name="T16" fmla="*/ 0 w 46"/>
              <a:gd name="T17" fmla="*/ 2147483647 h 55"/>
              <a:gd name="T18" fmla="*/ 2147483647 w 46"/>
              <a:gd name="T19" fmla="*/ 2147483647 h 55"/>
              <a:gd name="T20" fmla="*/ 2147483647 w 46"/>
              <a:gd name="T21" fmla="*/ 2147483647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5"/>
              <a:gd name="T35" fmla="*/ 46 w 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5">
                <a:moveTo>
                  <a:pt x="9" y="11"/>
                </a:moveTo>
                <a:lnTo>
                  <a:pt x="0" y="4"/>
                </a:lnTo>
                <a:lnTo>
                  <a:pt x="8" y="0"/>
                </a:lnTo>
                <a:lnTo>
                  <a:pt x="36" y="12"/>
                </a:lnTo>
                <a:lnTo>
                  <a:pt x="45" y="54"/>
                </a:lnTo>
                <a:lnTo>
                  <a:pt x="17" y="43"/>
                </a:lnTo>
                <a:lnTo>
                  <a:pt x="10" y="33"/>
                </a:lnTo>
                <a:lnTo>
                  <a:pt x="20" y="28"/>
                </a:lnTo>
                <a:lnTo>
                  <a:pt x="0" y="17"/>
                </a:lnTo>
                <a:lnTo>
                  <a:pt x="3" y="10"/>
                </a:lnTo>
                <a:lnTo>
                  <a:pt x="9"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3" name="Freeform 459"/>
          <p:cNvSpPr>
            <a:spLocks noChangeAspect="1"/>
          </p:cNvSpPr>
          <p:nvPr/>
        </p:nvSpPr>
        <p:spPr bwMode="auto">
          <a:xfrm>
            <a:off x="2006115" y="2058988"/>
            <a:ext cx="7326" cy="20637"/>
          </a:xfrm>
          <a:custGeom>
            <a:avLst/>
            <a:gdLst>
              <a:gd name="T0" fmla="*/ 2147483647 w 5"/>
              <a:gd name="T1" fmla="*/ 2147483647 h 15"/>
              <a:gd name="T2" fmla="*/ 0 w 5"/>
              <a:gd name="T3" fmla="*/ 2147483647 h 15"/>
              <a:gd name="T4" fmla="*/ 2147483647 w 5"/>
              <a:gd name="T5" fmla="*/ 0 h 15"/>
              <a:gd name="T6" fmla="*/ 2147483647 w 5"/>
              <a:gd name="T7" fmla="*/ 2147483647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4" y="4"/>
                </a:moveTo>
                <a:lnTo>
                  <a:pt x="0" y="14"/>
                </a:lnTo>
                <a:lnTo>
                  <a:pt x="1" y="0"/>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4" name="Freeform 460"/>
          <p:cNvSpPr>
            <a:spLocks noChangeAspect="1"/>
          </p:cNvSpPr>
          <p:nvPr/>
        </p:nvSpPr>
        <p:spPr bwMode="auto">
          <a:xfrm>
            <a:off x="1932890" y="2079625"/>
            <a:ext cx="20515" cy="38100"/>
          </a:xfrm>
          <a:custGeom>
            <a:avLst/>
            <a:gdLst>
              <a:gd name="T0" fmla="*/ 0 w 14"/>
              <a:gd name="T1" fmla="*/ 2147483647 h 26"/>
              <a:gd name="T2" fmla="*/ 2147483647 w 14"/>
              <a:gd name="T3" fmla="*/ 2147483647 h 26"/>
              <a:gd name="T4" fmla="*/ 2147483647 w 14"/>
              <a:gd name="T5" fmla="*/ 0 h 26"/>
              <a:gd name="T6" fmla="*/ 2147483647 w 14"/>
              <a:gd name="T7" fmla="*/ 2147483647 h 26"/>
              <a:gd name="T8" fmla="*/ 2147483647 w 14"/>
              <a:gd name="T9" fmla="*/ 2147483647 h 26"/>
              <a:gd name="T10" fmla="*/ 0 w 14"/>
              <a:gd name="T11" fmla="*/ 2147483647 h 26"/>
              <a:gd name="T12" fmla="*/ 0 60000 65536"/>
              <a:gd name="T13" fmla="*/ 0 60000 65536"/>
              <a:gd name="T14" fmla="*/ 0 60000 65536"/>
              <a:gd name="T15" fmla="*/ 0 60000 65536"/>
              <a:gd name="T16" fmla="*/ 0 60000 65536"/>
              <a:gd name="T17" fmla="*/ 0 60000 65536"/>
              <a:gd name="T18" fmla="*/ 0 w 14"/>
              <a:gd name="T19" fmla="*/ 0 h 26"/>
              <a:gd name="T20" fmla="*/ 14 w 1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4" h="26">
                <a:moveTo>
                  <a:pt x="0" y="12"/>
                </a:moveTo>
                <a:lnTo>
                  <a:pt x="3" y="3"/>
                </a:lnTo>
                <a:lnTo>
                  <a:pt x="13" y="0"/>
                </a:lnTo>
                <a:lnTo>
                  <a:pt x="3" y="13"/>
                </a:lnTo>
                <a:lnTo>
                  <a:pt x="3" y="25"/>
                </a:lnTo>
                <a:lnTo>
                  <a:pt x="0"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5" name="Freeform 461"/>
          <p:cNvSpPr>
            <a:spLocks noChangeAspect="1"/>
          </p:cNvSpPr>
          <p:nvPr/>
        </p:nvSpPr>
        <p:spPr bwMode="auto">
          <a:xfrm>
            <a:off x="1938704" y="2049463"/>
            <a:ext cx="39565" cy="31750"/>
          </a:xfrm>
          <a:custGeom>
            <a:avLst/>
            <a:gdLst>
              <a:gd name="T0" fmla="*/ 2147483647 w 24"/>
              <a:gd name="T1" fmla="*/ 2147483647 h 22"/>
              <a:gd name="T2" fmla="*/ 2147483647 w 24"/>
              <a:gd name="T3" fmla="*/ 2147483647 h 22"/>
              <a:gd name="T4" fmla="*/ 2147483647 w 24"/>
              <a:gd name="T5" fmla="*/ 2147483647 h 22"/>
              <a:gd name="T6" fmla="*/ 0 w 24"/>
              <a:gd name="T7" fmla="*/ 2147483647 h 22"/>
              <a:gd name="T8" fmla="*/ 2147483647 w 24"/>
              <a:gd name="T9" fmla="*/ 2147483647 h 22"/>
              <a:gd name="T10" fmla="*/ 2147483647 w 24"/>
              <a:gd name="T11" fmla="*/ 0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2"/>
              <a:gd name="T32" fmla="*/ 24 w 24"/>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2">
                <a:moveTo>
                  <a:pt x="20" y="2"/>
                </a:moveTo>
                <a:lnTo>
                  <a:pt x="23" y="2"/>
                </a:lnTo>
                <a:lnTo>
                  <a:pt x="10" y="17"/>
                </a:lnTo>
                <a:lnTo>
                  <a:pt x="0" y="21"/>
                </a:lnTo>
                <a:lnTo>
                  <a:pt x="2" y="3"/>
                </a:lnTo>
                <a:lnTo>
                  <a:pt x="16" y="0"/>
                </a:lnTo>
                <a:lnTo>
                  <a:pt x="13" y="6"/>
                </a:lnTo>
                <a:lnTo>
                  <a:pt x="4" y="9"/>
                </a:lnTo>
                <a:lnTo>
                  <a:pt x="8" y="12"/>
                </a:lnTo>
                <a:lnTo>
                  <a:pt x="2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6" name="Freeform 462"/>
          <p:cNvSpPr>
            <a:spLocks noChangeAspect="1"/>
          </p:cNvSpPr>
          <p:nvPr/>
        </p:nvSpPr>
        <p:spPr bwMode="auto">
          <a:xfrm>
            <a:off x="3472964" y="2184495"/>
            <a:ext cx="60081" cy="28575"/>
          </a:xfrm>
          <a:custGeom>
            <a:avLst/>
            <a:gdLst>
              <a:gd name="T0" fmla="*/ 2147483647 w 36"/>
              <a:gd name="T1" fmla="*/ 0 h 21"/>
              <a:gd name="T2" fmla="*/ 2147483647 w 36"/>
              <a:gd name="T3" fmla="*/ 2147483647 h 21"/>
              <a:gd name="T4" fmla="*/ 2147483647 w 36"/>
              <a:gd name="T5" fmla="*/ 2147483647 h 21"/>
              <a:gd name="T6" fmla="*/ 0 w 36"/>
              <a:gd name="T7" fmla="*/ 2147483647 h 21"/>
              <a:gd name="T8" fmla="*/ 2147483647 w 36"/>
              <a:gd name="T9" fmla="*/ 0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8" y="0"/>
                </a:moveTo>
                <a:lnTo>
                  <a:pt x="35" y="20"/>
                </a:lnTo>
                <a:lnTo>
                  <a:pt x="11" y="17"/>
                </a:lnTo>
                <a:lnTo>
                  <a:pt x="0" y="2"/>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7" name="Freeform 463"/>
          <p:cNvSpPr>
            <a:spLocks noChangeAspect="1"/>
          </p:cNvSpPr>
          <p:nvPr/>
        </p:nvSpPr>
        <p:spPr bwMode="auto">
          <a:xfrm>
            <a:off x="3534507" y="1458913"/>
            <a:ext cx="82062" cy="19050"/>
          </a:xfrm>
          <a:custGeom>
            <a:avLst/>
            <a:gdLst>
              <a:gd name="T0" fmla="*/ 2147483647 w 51"/>
              <a:gd name="T1" fmla="*/ 0 h 14"/>
              <a:gd name="T2" fmla="*/ 2147483647 w 51"/>
              <a:gd name="T3" fmla="*/ 2147483647 h 14"/>
              <a:gd name="T4" fmla="*/ 2147483647 w 51"/>
              <a:gd name="T5" fmla="*/ 2147483647 h 14"/>
              <a:gd name="T6" fmla="*/ 2147483647 w 51"/>
              <a:gd name="T7" fmla="*/ 2147483647 h 14"/>
              <a:gd name="T8" fmla="*/ 0 w 51"/>
              <a:gd name="T9" fmla="*/ 2147483647 h 14"/>
              <a:gd name="T10" fmla="*/ 2147483647 w 51"/>
              <a:gd name="T11" fmla="*/ 0 h 14"/>
              <a:gd name="T12" fmla="*/ 2147483647 w 51"/>
              <a:gd name="T13" fmla="*/ 0 h 14"/>
              <a:gd name="T14" fmla="*/ 0 60000 65536"/>
              <a:gd name="T15" fmla="*/ 0 60000 65536"/>
              <a:gd name="T16" fmla="*/ 0 60000 65536"/>
              <a:gd name="T17" fmla="*/ 0 60000 65536"/>
              <a:gd name="T18" fmla="*/ 0 60000 65536"/>
              <a:gd name="T19" fmla="*/ 0 60000 65536"/>
              <a:gd name="T20" fmla="*/ 0 60000 65536"/>
              <a:gd name="T21" fmla="*/ 0 w 51"/>
              <a:gd name="T22" fmla="*/ 0 h 14"/>
              <a:gd name="T23" fmla="*/ 51 w 5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4">
                <a:moveTo>
                  <a:pt x="27" y="0"/>
                </a:moveTo>
                <a:lnTo>
                  <a:pt x="46" y="1"/>
                </a:lnTo>
                <a:lnTo>
                  <a:pt x="50" y="13"/>
                </a:lnTo>
                <a:lnTo>
                  <a:pt x="3" y="13"/>
                </a:lnTo>
                <a:lnTo>
                  <a:pt x="0" y="4"/>
                </a:lnTo>
                <a:lnTo>
                  <a:pt x="5" y="0"/>
                </a:lnTo>
                <a:lnTo>
                  <a:pt x="2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8" name="Freeform 464"/>
          <p:cNvSpPr>
            <a:spLocks noChangeAspect="1"/>
          </p:cNvSpPr>
          <p:nvPr/>
        </p:nvSpPr>
        <p:spPr bwMode="auto">
          <a:xfrm>
            <a:off x="3456890" y="1227138"/>
            <a:ext cx="630115" cy="165100"/>
          </a:xfrm>
          <a:custGeom>
            <a:avLst/>
            <a:gdLst>
              <a:gd name="T0" fmla="*/ 2147483647 w 395"/>
              <a:gd name="T1" fmla="*/ 2147483647 h 113"/>
              <a:gd name="T2" fmla="*/ 2147483647 w 395"/>
              <a:gd name="T3" fmla="*/ 2147483647 h 113"/>
              <a:gd name="T4" fmla="*/ 2147483647 w 395"/>
              <a:gd name="T5" fmla="*/ 2147483647 h 113"/>
              <a:gd name="T6" fmla="*/ 2147483647 w 395"/>
              <a:gd name="T7" fmla="*/ 2147483647 h 113"/>
              <a:gd name="T8" fmla="*/ 2147483647 w 395"/>
              <a:gd name="T9" fmla="*/ 2147483647 h 113"/>
              <a:gd name="T10" fmla="*/ 2147483647 w 395"/>
              <a:gd name="T11" fmla="*/ 2147483647 h 113"/>
              <a:gd name="T12" fmla="*/ 2147483647 w 395"/>
              <a:gd name="T13" fmla="*/ 2147483647 h 113"/>
              <a:gd name="T14" fmla="*/ 2147483647 w 395"/>
              <a:gd name="T15" fmla="*/ 2147483647 h 113"/>
              <a:gd name="T16" fmla="*/ 2147483647 w 395"/>
              <a:gd name="T17" fmla="*/ 2147483647 h 113"/>
              <a:gd name="T18" fmla="*/ 2147483647 w 395"/>
              <a:gd name="T19" fmla="*/ 2147483647 h 113"/>
              <a:gd name="T20" fmla="*/ 2147483647 w 395"/>
              <a:gd name="T21" fmla="*/ 2147483647 h 113"/>
              <a:gd name="T22" fmla="*/ 2147483647 w 395"/>
              <a:gd name="T23" fmla="*/ 2147483647 h 113"/>
              <a:gd name="T24" fmla="*/ 2147483647 w 395"/>
              <a:gd name="T25" fmla="*/ 2147483647 h 113"/>
              <a:gd name="T26" fmla="*/ 2147483647 w 395"/>
              <a:gd name="T27" fmla="*/ 2147483647 h 113"/>
              <a:gd name="T28" fmla="*/ 2147483647 w 395"/>
              <a:gd name="T29" fmla="*/ 2147483647 h 113"/>
              <a:gd name="T30" fmla="*/ 2147483647 w 395"/>
              <a:gd name="T31" fmla="*/ 2147483647 h 113"/>
              <a:gd name="T32" fmla="*/ 2147483647 w 395"/>
              <a:gd name="T33" fmla="*/ 2147483647 h 113"/>
              <a:gd name="T34" fmla="*/ 2147483647 w 395"/>
              <a:gd name="T35" fmla="*/ 2147483647 h 113"/>
              <a:gd name="T36" fmla="*/ 2147483647 w 395"/>
              <a:gd name="T37" fmla="*/ 2147483647 h 113"/>
              <a:gd name="T38" fmla="*/ 2147483647 w 395"/>
              <a:gd name="T39" fmla="*/ 2147483647 h 113"/>
              <a:gd name="T40" fmla="*/ 2147483647 w 395"/>
              <a:gd name="T41" fmla="*/ 2147483647 h 113"/>
              <a:gd name="T42" fmla="*/ 2147483647 w 395"/>
              <a:gd name="T43" fmla="*/ 0 h 113"/>
              <a:gd name="T44" fmla="*/ 2147483647 w 395"/>
              <a:gd name="T45" fmla="*/ 2147483647 h 113"/>
              <a:gd name="T46" fmla="*/ 2147483647 w 395"/>
              <a:gd name="T47" fmla="*/ 2147483647 h 113"/>
              <a:gd name="T48" fmla="*/ 2147483647 w 395"/>
              <a:gd name="T49" fmla="*/ 2147483647 h 113"/>
              <a:gd name="T50" fmla="*/ 2147483647 w 395"/>
              <a:gd name="T51" fmla="*/ 2147483647 h 113"/>
              <a:gd name="T52" fmla="*/ 2147483647 w 395"/>
              <a:gd name="T53" fmla="*/ 2147483647 h 113"/>
              <a:gd name="T54" fmla="*/ 2147483647 w 395"/>
              <a:gd name="T55" fmla="*/ 2147483647 h 113"/>
              <a:gd name="T56" fmla="*/ 2147483647 w 395"/>
              <a:gd name="T57" fmla="*/ 2147483647 h 113"/>
              <a:gd name="T58" fmla="*/ 2147483647 w 395"/>
              <a:gd name="T59" fmla="*/ 2147483647 h 113"/>
              <a:gd name="T60" fmla="*/ 2147483647 w 395"/>
              <a:gd name="T61" fmla="*/ 2147483647 h 113"/>
              <a:gd name="T62" fmla="*/ 2147483647 w 395"/>
              <a:gd name="T63" fmla="*/ 2147483647 h 113"/>
              <a:gd name="T64" fmla="*/ 2147483647 w 395"/>
              <a:gd name="T65" fmla="*/ 2147483647 h 113"/>
              <a:gd name="T66" fmla="*/ 2147483647 w 395"/>
              <a:gd name="T67" fmla="*/ 2147483647 h 113"/>
              <a:gd name="T68" fmla="*/ 2147483647 w 395"/>
              <a:gd name="T69" fmla="*/ 2147483647 h 113"/>
              <a:gd name="T70" fmla="*/ 2147483647 w 395"/>
              <a:gd name="T71" fmla="*/ 2147483647 h 113"/>
              <a:gd name="T72" fmla="*/ 2147483647 w 395"/>
              <a:gd name="T73" fmla="*/ 2147483647 h 113"/>
              <a:gd name="T74" fmla="*/ 2147483647 w 395"/>
              <a:gd name="T75" fmla="*/ 2147483647 h 113"/>
              <a:gd name="T76" fmla="*/ 2147483647 w 395"/>
              <a:gd name="T77" fmla="*/ 2147483647 h 113"/>
              <a:gd name="T78" fmla="*/ 2147483647 w 395"/>
              <a:gd name="T79" fmla="*/ 2147483647 h 113"/>
              <a:gd name="T80" fmla="*/ 2147483647 w 395"/>
              <a:gd name="T81" fmla="*/ 2147483647 h 113"/>
              <a:gd name="T82" fmla="*/ 2147483647 w 395"/>
              <a:gd name="T83" fmla="*/ 2147483647 h 113"/>
              <a:gd name="T84" fmla="*/ 2147483647 w 395"/>
              <a:gd name="T85" fmla="*/ 2147483647 h 113"/>
              <a:gd name="T86" fmla="*/ 2147483647 w 395"/>
              <a:gd name="T87" fmla="*/ 2147483647 h 113"/>
              <a:gd name="T88" fmla="*/ 0 w 395"/>
              <a:gd name="T89" fmla="*/ 2147483647 h 113"/>
              <a:gd name="T90" fmla="*/ 2147483647 w 395"/>
              <a:gd name="T91" fmla="*/ 2147483647 h 113"/>
              <a:gd name="T92" fmla="*/ 2147483647 w 395"/>
              <a:gd name="T93" fmla="*/ 2147483647 h 113"/>
              <a:gd name="T94" fmla="*/ 2147483647 w 395"/>
              <a:gd name="T95" fmla="*/ 2147483647 h 113"/>
              <a:gd name="T96" fmla="*/ 2147483647 w 395"/>
              <a:gd name="T97" fmla="*/ 2147483647 h 113"/>
              <a:gd name="T98" fmla="*/ 2147483647 w 395"/>
              <a:gd name="T99" fmla="*/ 2147483647 h 113"/>
              <a:gd name="T100" fmla="*/ 2147483647 w 395"/>
              <a:gd name="T101" fmla="*/ 2147483647 h 113"/>
              <a:gd name="T102" fmla="*/ 2147483647 w 395"/>
              <a:gd name="T103" fmla="*/ 2147483647 h 1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113"/>
              <a:gd name="T158" fmla="*/ 395 w 395"/>
              <a:gd name="T159" fmla="*/ 113 h 1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113">
                <a:moveTo>
                  <a:pt x="74" y="77"/>
                </a:moveTo>
                <a:lnTo>
                  <a:pt x="67" y="77"/>
                </a:lnTo>
                <a:lnTo>
                  <a:pt x="74" y="73"/>
                </a:lnTo>
                <a:lnTo>
                  <a:pt x="58" y="75"/>
                </a:lnTo>
                <a:lnTo>
                  <a:pt x="57" y="72"/>
                </a:lnTo>
                <a:lnTo>
                  <a:pt x="70" y="65"/>
                </a:lnTo>
                <a:lnTo>
                  <a:pt x="117" y="71"/>
                </a:lnTo>
                <a:lnTo>
                  <a:pt x="109" y="65"/>
                </a:lnTo>
                <a:lnTo>
                  <a:pt x="132" y="63"/>
                </a:lnTo>
                <a:lnTo>
                  <a:pt x="98" y="63"/>
                </a:lnTo>
                <a:lnTo>
                  <a:pt x="112" y="61"/>
                </a:lnTo>
                <a:lnTo>
                  <a:pt x="92" y="48"/>
                </a:lnTo>
                <a:lnTo>
                  <a:pt x="107" y="47"/>
                </a:lnTo>
                <a:lnTo>
                  <a:pt x="97" y="42"/>
                </a:lnTo>
                <a:lnTo>
                  <a:pt x="125" y="41"/>
                </a:lnTo>
                <a:lnTo>
                  <a:pt x="149" y="53"/>
                </a:lnTo>
                <a:lnTo>
                  <a:pt x="161" y="50"/>
                </a:lnTo>
                <a:lnTo>
                  <a:pt x="143" y="50"/>
                </a:lnTo>
                <a:lnTo>
                  <a:pt x="135" y="39"/>
                </a:lnTo>
                <a:lnTo>
                  <a:pt x="139" y="37"/>
                </a:lnTo>
                <a:lnTo>
                  <a:pt x="128" y="37"/>
                </a:lnTo>
                <a:lnTo>
                  <a:pt x="109" y="35"/>
                </a:lnTo>
                <a:lnTo>
                  <a:pt x="100" y="36"/>
                </a:lnTo>
                <a:lnTo>
                  <a:pt x="82" y="33"/>
                </a:lnTo>
                <a:lnTo>
                  <a:pt x="82" y="28"/>
                </a:lnTo>
                <a:lnTo>
                  <a:pt x="81" y="26"/>
                </a:lnTo>
                <a:lnTo>
                  <a:pt x="87" y="25"/>
                </a:lnTo>
                <a:lnTo>
                  <a:pt x="80" y="24"/>
                </a:lnTo>
                <a:lnTo>
                  <a:pt x="94" y="22"/>
                </a:lnTo>
                <a:lnTo>
                  <a:pt x="72" y="20"/>
                </a:lnTo>
                <a:lnTo>
                  <a:pt x="112" y="13"/>
                </a:lnTo>
                <a:lnTo>
                  <a:pt x="142" y="16"/>
                </a:lnTo>
                <a:lnTo>
                  <a:pt x="125" y="13"/>
                </a:lnTo>
                <a:lnTo>
                  <a:pt x="144" y="10"/>
                </a:lnTo>
                <a:lnTo>
                  <a:pt x="184" y="16"/>
                </a:lnTo>
                <a:lnTo>
                  <a:pt x="169" y="10"/>
                </a:lnTo>
                <a:lnTo>
                  <a:pt x="192" y="9"/>
                </a:lnTo>
                <a:lnTo>
                  <a:pt x="186" y="3"/>
                </a:lnTo>
                <a:lnTo>
                  <a:pt x="206" y="4"/>
                </a:lnTo>
                <a:lnTo>
                  <a:pt x="203" y="2"/>
                </a:lnTo>
                <a:lnTo>
                  <a:pt x="232" y="2"/>
                </a:lnTo>
                <a:lnTo>
                  <a:pt x="273" y="4"/>
                </a:lnTo>
                <a:lnTo>
                  <a:pt x="270" y="2"/>
                </a:lnTo>
                <a:lnTo>
                  <a:pt x="286" y="0"/>
                </a:lnTo>
                <a:lnTo>
                  <a:pt x="347" y="2"/>
                </a:lnTo>
                <a:lnTo>
                  <a:pt x="365" y="2"/>
                </a:lnTo>
                <a:lnTo>
                  <a:pt x="376" y="3"/>
                </a:lnTo>
                <a:lnTo>
                  <a:pt x="380" y="9"/>
                </a:lnTo>
                <a:lnTo>
                  <a:pt x="375" y="10"/>
                </a:lnTo>
                <a:lnTo>
                  <a:pt x="386" y="9"/>
                </a:lnTo>
                <a:lnTo>
                  <a:pt x="394" y="12"/>
                </a:lnTo>
                <a:lnTo>
                  <a:pt x="359" y="20"/>
                </a:lnTo>
                <a:lnTo>
                  <a:pt x="303" y="20"/>
                </a:lnTo>
                <a:lnTo>
                  <a:pt x="325" y="23"/>
                </a:lnTo>
                <a:lnTo>
                  <a:pt x="350" y="24"/>
                </a:lnTo>
                <a:lnTo>
                  <a:pt x="281" y="39"/>
                </a:lnTo>
                <a:lnTo>
                  <a:pt x="272" y="38"/>
                </a:lnTo>
                <a:lnTo>
                  <a:pt x="272" y="42"/>
                </a:lnTo>
                <a:lnTo>
                  <a:pt x="265" y="45"/>
                </a:lnTo>
                <a:lnTo>
                  <a:pt x="244" y="50"/>
                </a:lnTo>
                <a:lnTo>
                  <a:pt x="219" y="48"/>
                </a:lnTo>
                <a:lnTo>
                  <a:pt x="226" y="53"/>
                </a:lnTo>
                <a:lnTo>
                  <a:pt x="192" y="63"/>
                </a:lnTo>
                <a:lnTo>
                  <a:pt x="201" y="70"/>
                </a:lnTo>
                <a:lnTo>
                  <a:pt x="176" y="79"/>
                </a:lnTo>
                <a:lnTo>
                  <a:pt x="151" y="79"/>
                </a:lnTo>
                <a:lnTo>
                  <a:pt x="151" y="85"/>
                </a:lnTo>
                <a:lnTo>
                  <a:pt x="140" y="90"/>
                </a:lnTo>
                <a:lnTo>
                  <a:pt x="104" y="89"/>
                </a:lnTo>
                <a:lnTo>
                  <a:pt x="107" y="91"/>
                </a:lnTo>
                <a:lnTo>
                  <a:pt x="97" y="91"/>
                </a:lnTo>
                <a:lnTo>
                  <a:pt x="97" y="97"/>
                </a:lnTo>
                <a:lnTo>
                  <a:pt x="123" y="98"/>
                </a:lnTo>
                <a:lnTo>
                  <a:pt x="134" y="98"/>
                </a:lnTo>
                <a:lnTo>
                  <a:pt x="131" y="103"/>
                </a:lnTo>
                <a:lnTo>
                  <a:pt x="89" y="112"/>
                </a:lnTo>
                <a:lnTo>
                  <a:pt x="94" y="104"/>
                </a:lnTo>
                <a:lnTo>
                  <a:pt x="80" y="102"/>
                </a:lnTo>
                <a:lnTo>
                  <a:pt x="82" y="104"/>
                </a:lnTo>
                <a:lnTo>
                  <a:pt x="74" y="109"/>
                </a:lnTo>
                <a:lnTo>
                  <a:pt x="71" y="101"/>
                </a:lnTo>
                <a:lnTo>
                  <a:pt x="70" y="103"/>
                </a:lnTo>
                <a:lnTo>
                  <a:pt x="64" y="107"/>
                </a:lnTo>
                <a:lnTo>
                  <a:pt x="49" y="103"/>
                </a:lnTo>
                <a:lnTo>
                  <a:pt x="51" y="109"/>
                </a:lnTo>
                <a:lnTo>
                  <a:pt x="33" y="103"/>
                </a:lnTo>
                <a:lnTo>
                  <a:pt x="13" y="109"/>
                </a:lnTo>
                <a:lnTo>
                  <a:pt x="14" y="100"/>
                </a:lnTo>
                <a:lnTo>
                  <a:pt x="7" y="107"/>
                </a:lnTo>
                <a:lnTo>
                  <a:pt x="0" y="107"/>
                </a:lnTo>
                <a:lnTo>
                  <a:pt x="4" y="101"/>
                </a:lnTo>
                <a:lnTo>
                  <a:pt x="20" y="97"/>
                </a:lnTo>
                <a:lnTo>
                  <a:pt x="41" y="92"/>
                </a:lnTo>
                <a:lnTo>
                  <a:pt x="36" y="83"/>
                </a:lnTo>
                <a:lnTo>
                  <a:pt x="58" y="80"/>
                </a:lnTo>
                <a:lnTo>
                  <a:pt x="70" y="90"/>
                </a:lnTo>
                <a:lnTo>
                  <a:pt x="82" y="90"/>
                </a:lnTo>
                <a:lnTo>
                  <a:pt x="87" y="87"/>
                </a:lnTo>
                <a:lnTo>
                  <a:pt x="71" y="87"/>
                </a:lnTo>
                <a:lnTo>
                  <a:pt x="77" y="83"/>
                </a:lnTo>
                <a:lnTo>
                  <a:pt x="78" y="80"/>
                </a:lnTo>
                <a:lnTo>
                  <a:pt x="68" y="79"/>
                </a:lnTo>
                <a:lnTo>
                  <a:pt x="89" y="77"/>
                </a:lnTo>
                <a:lnTo>
                  <a:pt x="81" y="75"/>
                </a:lnTo>
                <a:lnTo>
                  <a:pt x="74" y="7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899" name="Freeform 465"/>
          <p:cNvSpPr>
            <a:spLocks noChangeAspect="1"/>
          </p:cNvSpPr>
          <p:nvPr/>
        </p:nvSpPr>
        <p:spPr bwMode="auto">
          <a:xfrm>
            <a:off x="3481761" y="1606550"/>
            <a:ext cx="58615" cy="33338"/>
          </a:xfrm>
          <a:custGeom>
            <a:avLst/>
            <a:gdLst>
              <a:gd name="T0" fmla="*/ 2147483647 w 36"/>
              <a:gd name="T1" fmla="*/ 0 h 22"/>
              <a:gd name="T2" fmla="*/ 2147483647 w 36"/>
              <a:gd name="T3" fmla="*/ 2147483647 h 22"/>
              <a:gd name="T4" fmla="*/ 2147483647 w 36"/>
              <a:gd name="T5" fmla="*/ 2147483647 h 22"/>
              <a:gd name="T6" fmla="*/ 0 w 36"/>
              <a:gd name="T7" fmla="*/ 2147483647 h 22"/>
              <a:gd name="T8" fmla="*/ 2147483647 w 36"/>
              <a:gd name="T9" fmla="*/ 2147483647 h 22"/>
              <a:gd name="T10" fmla="*/ 2147483647 w 36"/>
              <a:gd name="T11" fmla="*/ 0 h 22"/>
              <a:gd name="T12" fmla="*/ 0 60000 65536"/>
              <a:gd name="T13" fmla="*/ 0 60000 65536"/>
              <a:gd name="T14" fmla="*/ 0 60000 65536"/>
              <a:gd name="T15" fmla="*/ 0 60000 65536"/>
              <a:gd name="T16" fmla="*/ 0 60000 65536"/>
              <a:gd name="T17" fmla="*/ 0 60000 65536"/>
              <a:gd name="T18" fmla="*/ 0 w 36"/>
              <a:gd name="T19" fmla="*/ 0 h 22"/>
              <a:gd name="T20" fmla="*/ 36 w 3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6" h="22">
                <a:moveTo>
                  <a:pt x="23" y="0"/>
                </a:moveTo>
                <a:lnTo>
                  <a:pt x="35" y="2"/>
                </a:lnTo>
                <a:lnTo>
                  <a:pt x="28" y="14"/>
                </a:lnTo>
                <a:lnTo>
                  <a:pt x="0" y="21"/>
                </a:lnTo>
                <a:lnTo>
                  <a:pt x="4" y="10"/>
                </a:lnTo>
                <a:lnTo>
                  <a:pt x="2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0" name="Freeform 466"/>
          <p:cNvSpPr>
            <a:spLocks noChangeAspect="1"/>
          </p:cNvSpPr>
          <p:nvPr/>
        </p:nvSpPr>
        <p:spPr bwMode="auto">
          <a:xfrm>
            <a:off x="3304445" y="1673225"/>
            <a:ext cx="16119" cy="14288"/>
          </a:xfrm>
          <a:custGeom>
            <a:avLst/>
            <a:gdLst>
              <a:gd name="T0" fmla="*/ 2147483647 w 10"/>
              <a:gd name="T1" fmla="*/ 2147483647 h 10"/>
              <a:gd name="T2" fmla="*/ 2147483647 w 10"/>
              <a:gd name="T3" fmla="*/ 2147483647 h 10"/>
              <a:gd name="T4" fmla="*/ 2147483647 w 10"/>
              <a:gd name="T5" fmla="*/ 2147483647 h 10"/>
              <a:gd name="T6" fmla="*/ 0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7" y="2"/>
                </a:moveTo>
                <a:lnTo>
                  <a:pt x="9" y="9"/>
                </a:lnTo>
                <a:lnTo>
                  <a:pt x="2" y="7"/>
                </a:lnTo>
                <a:lnTo>
                  <a:pt x="0" y="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1" name="Freeform 467"/>
          <p:cNvSpPr>
            <a:spLocks noChangeAspect="1"/>
          </p:cNvSpPr>
          <p:nvPr/>
        </p:nvSpPr>
        <p:spPr bwMode="auto">
          <a:xfrm>
            <a:off x="3198983" y="1682752"/>
            <a:ext cx="149469" cy="80963"/>
          </a:xfrm>
          <a:custGeom>
            <a:avLst/>
            <a:gdLst>
              <a:gd name="T0" fmla="*/ 2147483647 w 93"/>
              <a:gd name="T1" fmla="*/ 0 h 55"/>
              <a:gd name="T2" fmla="*/ 2147483647 w 93"/>
              <a:gd name="T3" fmla="*/ 2147483647 h 55"/>
              <a:gd name="T4" fmla="*/ 2147483647 w 93"/>
              <a:gd name="T5" fmla="*/ 2147483647 h 55"/>
              <a:gd name="T6" fmla="*/ 2147483647 w 93"/>
              <a:gd name="T7" fmla="*/ 2147483647 h 55"/>
              <a:gd name="T8" fmla="*/ 2147483647 w 93"/>
              <a:gd name="T9" fmla="*/ 2147483647 h 55"/>
              <a:gd name="T10" fmla="*/ 2147483647 w 93"/>
              <a:gd name="T11" fmla="*/ 2147483647 h 55"/>
              <a:gd name="T12" fmla="*/ 2147483647 w 93"/>
              <a:gd name="T13" fmla="*/ 2147483647 h 55"/>
              <a:gd name="T14" fmla="*/ 2147483647 w 93"/>
              <a:gd name="T15" fmla="*/ 2147483647 h 55"/>
              <a:gd name="T16" fmla="*/ 0 w 93"/>
              <a:gd name="T17" fmla="*/ 2147483647 h 55"/>
              <a:gd name="T18" fmla="*/ 2147483647 w 93"/>
              <a:gd name="T19" fmla="*/ 2147483647 h 55"/>
              <a:gd name="T20" fmla="*/ 2147483647 w 93"/>
              <a:gd name="T21" fmla="*/ 2147483647 h 55"/>
              <a:gd name="T22" fmla="*/ 2147483647 w 93"/>
              <a:gd name="T23" fmla="*/ 2147483647 h 55"/>
              <a:gd name="T24" fmla="*/ 2147483647 w 93"/>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5"/>
              <a:gd name="T41" fmla="*/ 93 w 9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5">
                <a:moveTo>
                  <a:pt x="45" y="0"/>
                </a:moveTo>
                <a:lnTo>
                  <a:pt x="92" y="42"/>
                </a:lnTo>
                <a:lnTo>
                  <a:pt x="78" y="47"/>
                </a:lnTo>
                <a:lnTo>
                  <a:pt x="62" y="44"/>
                </a:lnTo>
                <a:lnTo>
                  <a:pt x="57" y="36"/>
                </a:lnTo>
                <a:lnTo>
                  <a:pt x="61" y="32"/>
                </a:lnTo>
                <a:lnTo>
                  <a:pt x="18" y="54"/>
                </a:lnTo>
                <a:lnTo>
                  <a:pt x="21" y="40"/>
                </a:lnTo>
                <a:lnTo>
                  <a:pt x="0" y="46"/>
                </a:lnTo>
                <a:lnTo>
                  <a:pt x="5" y="39"/>
                </a:lnTo>
                <a:lnTo>
                  <a:pt x="18" y="32"/>
                </a:lnTo>
                <a:lnTo>
                  <a:pt x="37" y="7"/>
                </a:lnTo>
                <a:lnTo>
                  <a:pt x="4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2" name="Freeform 468"/>
          <p:cNvSpPr>
            <a:spLocks noChangeAspect="1"/>
          </p:cNvSpPr>
          <p:nvPr/>
        </p:nvSpPr>
        <p:spPr bwMode="auto">
          <a:xfrm>
            <a:off x="3291254" y="1606550"/>
            <a:ext cx="19050" cy="14288"/>
          </a:xfrm>
          <a:custGeom>
            <a:avLst/>
            <a:gdLst>
              <a:gd name="T0" fmla="*/ 2147483647 w 12"/>
              <a:gd name="T1" fmla="*/ 0 h 10"/>
              <a:gd name="T2" fmla="*/ 2147483647 w 12"/>
              <a:gd name="T3" fmla="*/ 2147483647 h 10"/>
              <a:gd name="T4" fmla="*/ 0 w 12"/>
              <a:gd name="T5" fmla="*/ 2147483647 h 10"/>
              <a:gd name="T6" fmla="*/ 2147483647 w 12"/>
              <a:gd name="T7" fmla="*/ 0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11" y="0"/>
                </a:moveTo>
                <a:lnTo>
                  <a:pt x="4" y="9"/>
                </a:lnTo>
                <a:lnTo>
                  <a:pt x="0" y="8"/>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3" name="Freeform 469"/>
          <p:cNvSpPr>
            <a:spLocks noChangeAspect="1"/>
          </p:cNvSpPr>
          <p:nvPr/>
        </p:nvSpPr>
        <p:spPr bwMode="auto">
          <a:xfrm>
            <a:off x="3235573" y="1443133"/>
            <a:ext cx="137746" cy="60325"/>
          </a:xfrm>
          <a:custGeom>
            <a:avLst/>
            <a:gdLst>
              <a:gd name="T0" fmla="*/ 2147483647 w 87"/>
              <a:gd name="T1" fmla="*/ 0 h 41"/>
              <a:gd name="T2" fmla="*/ 2147483647 w 87"/>
              <a:gd name="T3" fmla="*/ 2147483647 h 41"/>
              <a:gd name="T4" fmla="*/ 2147483647 w 87"/>
              <a:gd name="T5" fmla="*/ 2147483647 h 41"/>
              <a:gd name="T6" fmla="*/ 2147483647 w 87"/>
              <a:gd name="T7" fmla="*/ 2147483647 h 41"/>
              <a:gd name="T8" fmla="*/ 2147483647 w 87"/>
              <a:gd name="T9" fmla="*/ 2147483647 h 41"/>
              <a:gd name="T10" fmla="*/ 0 w 87"/>
              <a:gd name="T11" fmla="*/ 2147483647 h 41"/>
              <a:gd name="T12" fmla="*/ 2147483647 w 87"/>
              <a:gd name="T13" fmla="*/ 2147483647 h 41"/>
              <a:gd name="T14" fmla="*/ 2147483647 w 87"/>
              <a:gd name="T15" fmla="*/ 2147483647 h 41"/>
              <a:gd name="T16" fmla="*/ 2147483647 w 87"/>
              <a:gd name="T17" fmla="*/ 2147483647 h 41"/>
              <a:gd name="T18" fmla="*/ 2147483647 w 87"/>
              <a:gd name="T19" fmla="*/ 2147483647 h 41"/>
              <a:gd name="T20" fmla="*/ 2147483647 w 87"/>
              <a:gd name="T21" fmla="*/ 2147483647 h 41"/>
              <a:gd name="T22" fmla="*/ 2147483647 w 87"/>
              <a:gd name="T23" fmla="*/ 2147483647 h 41"/>
              <a:gd name="T24" fmla="*/ 2147483647 w 8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41"/>
              <a:gd name="T41" fmla="*/ 87 w 8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41">
                <a:moveTo>
                  <a:pt x="33" y="0"/>
                </a:moveTo>
                <a:lnTo>
                  <a:pt x="86" y="3"/>
                </a:lnTo>
                <a:lnTo>
                  <a:pt x="44" y="26"/>
                </a:lnTo>
                <a:lnTo>
                  <a:pt x="19" y="26"/>
                </a:lnTo>
                <a:lnTo>
                  <a:pt x="24" y="31"/>
                </a:lnTo>
                <a:lnTo>
                  <a:pt x="0" y="40"/>
                </a:lnTo>
                <a:lnTo>
                  <a:pt x="3" y="31"/>
                </a:lnTo>
                <a:lnTo>
                  <a:pt x="10" y="29"/>
                </a:lnTo>
                <a:lnTo>
                  <a:pt x="6" y="23"/>
                </a:lnTo>
                <a:lnTo>
                  <a:pt x="20" y="5"/>
                </a:lnTo>
                <a:lnTo>
                  <a:pt x="31" y="9"/>
                </a:lnTo>
                <a:lnTo>
                  <a:pt x="26" y="3"/>
                </a:lnTo>
                <a:lnTo>
                  <a:pt x="3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4" name="Freeform 470"/>
          <p:cNvSpPr>
            <a:spLocks noChangeAspect="1"/>
          </p:cNvSpPr>
          <p:nvPr/>
        </p:nvSpPr>
        <p:spPr bwMode="auto">
          <a:xfrm>
            <a:off x="3288323" y="1401858"/>
            <a:ext cx="60081" cy="26987"/>
          </a:xfrm>
          <a:custGeom>
            <a:avLst/>
            <a:gdLst>
              <a:gd name="T0" fmla="*/ 2147483647 w 37"/>
              <a:gd name="T1" fmla="*/ 0 h 18"/>
              <a:gd name="T2" fmla="*/ 2147483647 w 37"/>
              <a:gd name="T3" fmla="*/ 2147483647 h 18"/>
              <a:gd name="T4" fmla="*/ 2147483647 w 37"/>
              <a:gd name="T5" fmla="*/ 2147483647 h 18"/>
              <a:gd name="T6" fmla="*/ 0 w 37"/>
              <a:gd name="T7" fmla="*/ 2147483647 h 18"/>
              <a:gd name="T8" fmla="*/ 2147483647 w 37"/>
              <a:gd name="T9" fmla="*/ 2147483647 h 18"/>
              <a:gd name="T10" fmla="*/ 2147483647 w 37"/>
              <a:gd name="T11" fmla="*/ 2147483647 h 18"/>
              <a:gd name="T12" fmla="*/ 2147483647 w 37"/>
              <a:gd name="T13" fmla="*/ 0 h 18"/>
              <a:gd name="T14" fmla="*/ 0 60000 65536"/>
              <a:gd name="T15" fmla="*/ 0 60000 65536"/>
              <a:gd name="T16" fmla="*/ 0 60000 65536"/>
              <a:gd name="T17" fmla="*/ 0 60000 65536"/>
              <a:gd name="T18" fmla="*/ 0 60000 65536"/>
              <a:gd name="T19" fmla="*/ 0 60000 65536"/>
              <a:gd name="T20" fmla="*/ 0 60000 65536"/>
              <a:gd name="T21" fmla="*/ 0 w 37"/>
              <a:gd name="T22" fmla="*/ 0 h 18"/>
              <a:gd name="T23" fmla="*/ 37 w 3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8">
                <a:moveTo>
                  <a:pt x="28" y="0"/>
                </a:moveTo>
                <a:lnTo>
                  <a:pt x="36" y="7"/>
                </a:lnTo>
                <a:lnTo>
                  <a:pt x="28" y="17"/>
                </a:lnTo>
                <a:lnTo>
                  <a:pt x="0" y="12"/>
                </a:lnTo>
                <a:lnTo>
                  <a:pt x="14" y="5"/>
                </a:lnTo>
                <a:lnTo>
                  <a:pt x="12"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5" name="Freeform 471"/>
          <p:cNvSpPr>
            <a:spLocks noChangeAspect="1"/>
          </p:cNvSpPr>
          <p:nvPr/>
        </p:nvSpPr>
        <p:spPr bwMode="auto">
          <a:xfrm>
            <a:off x="3610755" y="1392238"/>
            <a:ext cx="21981" cy="4762"/>
          </a:xfrm>
          <a:custGeom>
            <a:avLst/>
            <a:gdLst>
              <a:gd name="T0" fmla="*/ 2147483647 w 13"/>
              <a:gd name="T1" fmla="*/ 0 h 4"/>
              <a:gd name="T2" fmla="*/ 2147483647 w 13"/>
              <a:gd name="T3" fmla="*/ 2147483647 h 4"/>
              <a:gd name="T4" fmla="*/ 0 w 13"/>
              <a:gd name="T5" fmla="*/ 2147483647 h 4"/>
              <a:gd name="T6" fmla="*/ 2147483647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12" y="0"/>
                </a:moveTo>
                <a:lnTo>
                  <a:pt x="11" y="3"/>
                </a:lnTo>
                <a:lnTo>
                  <a:pt x="0" y="3"/>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6" name="Freeform 472"/>
          <p:cNvSpPr>
            <a:spLocks noChangeAspect="1"/>
          </p:cNvSpPr>
          <p:nvPr/>
        </p:nvSpPr>
        <p:spPr bwMode="auto">
          <a:xfrm>
            <a:off x="3572613" y="2133600"/>
            <a:ext cx="159727" cy="165100"/>
          </a:xfrm>
          <a:custGeom>
            <a:avLst/>
            <a:gdLst>
              <a:gd name="T0" fmla="*/ 2147483647 w 100"/>
              <a:gd name="T1" fmla="*/ 2147483647 h 113"/>
              <a:gd name="T2" fmla="*/ 2147483647 w 100"/>
              <a:gd name="T3" fmla="*/ 2147483647 h 113"/>
              <a:gd name="T4" fmla="*/ 2147483647 w 100"/>
              <a:gd name="T5" fmla="*/ 2147483647 h 113"/>
              <a:gd name="T6" fmla="*/ 2147483647 w 100"/>
              <a:gd name="T7" fmla="*/ 2147483647 h 113"/>
              <a:gd name="T8" fmla="*/ 2147483647 w 100"/>
              <a:gd name="T9" fmla="*/ 2147483647 h 113"/>
              <a:gd name="T10" fmla="*/ 2147483647 w 100"/>
              <a:gd name="T11" fmla="*/ 2147483647 h 113"/>
              <a:gd name="T12" fmla="*/ 2147483647 w 100"/>
              <a:gd name="T13" fmla="*/ 2147483647 h 113"/>
              <a:gd name="T14" fmla="*/ 0 w 100"/>
              <a:gd name="T15" fmla="*/ 2147483647 h 113"/>
              <a:gd name="T16" fmla="*/ 2147483647 w 100"/>
              <a:gd name="T17" fmla="*/ 2147483647 h 113"/>
              <a:gd name="T18" fmla="*/ 2147483647 w 100"/>
              <a:gd name="T19" fmla="*/ 2147483647 h 113"/>
              <a:gd name="T20" fmla="*/ 2147483647 w 100"/>
              <a:gd name="T21" fmla="*/ 2147483647 h 113"/>
              <a:gd name="T22" fmla="*/ 2147483647 w 100"/>
              <a:gd name="T23" fmla="*/ 2147483647 h 113"/>
              <a:gd name="T24" fmla="*/ 2147483647 w 100"/>
              <a:gd name="T25" fmla="*/ 2147483647 h 113"/>
              <a:gd name="T26" fmla="*/ 2147483647 w 100"/>
              <a:gd name="T27" fmla="*/ 2147483647 h 113"/>
              <a:gd name="T28" fmla="*/ 2147483647 w 100"/>
              <a:gd name="T29" fmla="*/ 2147483647 h 113"/>
              <a:gd name="T30" fmla="*/ 2147483647 w 100"/>
              <a:gd name="T31" fmla="*/ 2147483647 h 113"/>
              <a:gd name="T32" fmla="*/ 2147483647 w 100"/>
              <a:gd name="T33" fmla="*/ 2147483647 h 113"/>
              <a:gd name="T34" fmla="*/ 2147483647 w 100"/>
              <a:gd name="T35" fmla="*/ 2147483647 h 113"/>
              <a:gd name="T36" fmla="*/ 2147483647 w 100"/>
              <a:gd name="T37" fmla="*/ 2147483647 h 113"/>
              <a:gd name="T38" fmla="*/ 2147483647 w 100"/>
              <a:gd name="T39" fmla="*/ 2147483647 h 113"/>
              <a:gd name="T40" fmla="*/ 2147483647 w 100"/>
              <a:gd name="T41" fmla="*/ 2147483647 h 113"/>
              <a:gd name="T42" fmla="*/ 2147483647 w 100"/>
              <a:gd name="T43" fmla="*/ 2147483647 h 113"/>
              <a:gd name="T44" fmla="*/ 2147483647 w 100"/>
              <a:gd name="T45" fmla="*/ 2147483647 h 113"/>
              <a:gd name="T46" fmla="*/ 2147483647 w 100"/>
              <a:gd name="T47" fmla="*/ 2147483647 h 113"/>
              <a:gd name="T48" fmla="*/ 2147483647 w 100"/>
              <a:gd name="T49" fmla="*/ 2147483647 h 113"/>
              <a:gd name="T50" fmla="*/ 2147483647 w 100"/>
              <a:gd name="T51" fmla="*/ 2147483647 h 113"/>
              <a:gd name="T52" fmla="*/ 2147483647 w 100"/>
              <a:gd name="T53" fmla="*/ 2147483647 h 113"/>
              <a:gd name="T54" fmla="*/ 2147483647 w 100"/>
              <a:gd name="T55" fmla="*/ 2147483647 h 113"/>
              <a:gd name="T56" fmla="*/ 2147483647 w 100"/>
              <a:gd name="T57" fmla="*/ 2147483647 h 113"/>
              <a:gd name="T58" fmla="*/ 2147483647 w 100"/>
              <a:gd name="T59" fmla="*/ 2147483647 h 113"/>
              <a:gd name="T60" fmla="*/ 2147483647 w 100"/>
              <a:gd name="T61" fmla="*/ 2147483647 h 113"/>
              <a:gd name="T62" fmla="*/ 2147483647 w 100"/>
              <a:gd name="T63" fmla="*/ 2147483647 h 113"/>
              <a:gd name="T64" fmla="*/ 2147483647 w 100"/>
              <a:gd name="T65" fmla="*/ 2147483647 h 113"/>
              <a:gd name="T66" fmla="*/ 2147483647 w 100"/>
              <a:gd name="T67" fmla="*/ 2147483647 h 113"/>
              <a:gd name="T68" fmla="*/ 2147483647 w 100"/>
              <a:gd name="T69" fmla="*/ 0 h 113"/>
              <a:gd name="T70" fmla="*/ 2147483647 w 100"/>
              <a:gd name="T71" fmla="*/ 2147483647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13"/>
              <a:gd name="T110" fmla="*/ 100 w 100"/>
              <a:gd name="T111" fmla="*/ 113 h 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13">
                <a:moveTo>
                  <a:pt x="72" y="1"/>
                </a:moveTo>
                <a:lnTo>
                  <a:pt x="49" y="20"/>
                </a:lnTo>
                <a:lnTo>
                  <a:pt x="46" y="32"/>
                </a:lnTo>
                <a:lnTo>
                  <a:pt x="29" y="48"/>
                </a:lnTo>
                <a:lnTo>
                  <a:pt x="28" y="55"/>
                </a:lnTo>
                <a:lnTo>
                  <a:pt x="7" y="67"/>
                </a:lnTo>
                <a:lnTo>
                  <a:pt x="17" y="70"/>
                </a:lnTo>
                <a:lnTo>
                  <a:pt x="0" y="87"/>
                </a:lnTo>
                <a:lnTo>
                  <a:pt x="38" y="89"/>
                </a:lnTo>
                <a:lnTo>
                  <a:pt x="54" y="83"/>
                </a:lnTo>
                <a:lnTo>
                  <a:pt x="46" y="91"/>
                </a:lnTo>
                <a:lnTo>
                  <a:pt x="67" y="89"/>
                </a:lnTo>
                <a:lnTo>
                  <a:pt x="49" y="105"/>
                </a:lnTo>
                <a:lnTo>
                  <a:pt x="80" y="82"/>
                </a:lnTo>
                <a:lnTo>
                  <a:pt x="72" y="105"/>
                </a:lnTo>
                <a:lnTo>
                  <a:pt x="82" y="99"/>
                </a:lnTo>
                <a:lnTo>
                  <a:pt x="80" y="112"/>
                </a:lnTo>
                <a:lnTo>
                  <a:pt x="88" y="109"/>
                </a:lnTo>
                <a:lnTo>
                  <a:pt x="97" y="94"/>
                </a:lnTo>
                <a:lnTo>
                  <a:pt x="98" y="87"/>
                </a:lnTo>
                <a:lnTo>
                  <a:pt x="91" y="90"/>
                </a:lnTo>
                <a:lnTo>
                  <a:pt x="99" y="76"/>
                </a:lnTo>
                <a:lnTo>
                  <a:pt x="84" y="88"/>
                </a:lnTo>
                <a:lnTo>
                  <a:pt x="84" y="76"/>
                </a:lnTo>
                <a:lnTo>
                  <a:pt x="99" y="65"/>
                </a:lnTo>
                <a:lnTo>
                  <a:pt x="84" y="69"/>
                </a:lnTo>
                <a:lnTo>
                  <a:pt x="97" y="48"/>
                </a:lnTo>
                <a:lnTo>
                  <a:pt x="70" y="52"/>
                </a:lnTo>
                <a:lnTo>
                  <a:pt x="74" y="45"/>
                </a:lnTo>
                <a:lnTo>
                  <a:pt x="64" y="46"/>
                </a:lnTo>
                <a:lnTo>
                  <a:pt x="62" y="42"/>
                </a:lnTo>
                <a:lnTo>
                  <a:pt x="71" y="36"/>
                </a:lnTo>
                <a:lnTo>
                  <a:pt x="64" y="33"/>
                </a:lnTo>
                <a:lnTo>
                  <a:pt x="51" y="43"/>
                </a:lnTo>
                <a:lnTo>
                  <a:pt x="82" y="0"/>
                </a:lnTo>
                <a:lnTo>
                  <a:pt x="72"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7" name="Freeform 473"/>
          <p:cNvSpPr>
            <a:spLocks noChangeAspect="1"/>
          </p:cNvSpPr>
          <p:nvPr/>
        </p:nvSpPr>
        <p:spPr bwMode="auto">
          <a:xfrm>
            <a:off x="3440723" y="2286095"/>
            <a:ext cx="54220" cy="34925"/>
          </a:xfrm>
          <a:custGeom>
            <a:avLst/>
            <a:gdLst>
              <a:gd name="T0" fmla="*/ 2147483647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0 w 33"/>
              <a:gd name="T11" fmla="*/ 2147483647 h 24"/>
              <a:gd name="T12" fmla="*/ 2147483647 w 33"/>
              <a:gd name="T13" fmla="*/ 0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7" y="0"/>
                </a:moveTo>
                <a:lnTo>
                  <a:pt x="7" y="11"/>
                </a:lnTo>
                <a:lnTo>
                  <a:pt x="32" y="13"/>
                </a:lnTo>
                <a:lnTo>
                  <a:pt x="21" y="23"/>
                </a:lnTo>
                <a:lnTo>
                  <a:pt x="9" y="19"/>
                </a:lnTo>
                <a:lnTo>
                  <a:pt x="0" y="7"/>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8" name="Freeform 474"/>
          <p:cNvSpPr>
            <a:spLocks noChangeAspect="1"/>
          </p:cNvSpPr>
          <p:nvPr/>
        </p:nvSpPr>
        <p:spPr bwMode="auto">
          <a:xfrm>
            <a:off x="3464217" y="1565275"/>
            <a:ext cx="20515" cy="7938"/>
          </a:xfrm>
          <a:custGeom>
            <a:avLst/>
            <a:gdLst>
              <a:gd name="T0" fmla="*/ 2147483647 w 14"/>
              <a:gd name="T1" fmla="*/ 0 h 5"/>
              <a:gd name="T2" fmla="*/ 2147483647 w 14"/>
              <a:gd name="T3" fmla="*/ 0 h 5"/>
              <a:gd name="T4" fmla="*/ 2147483647 w 14"/>
              <a:gd name="T5" fmla="*/ 2147483647 h 5"/>
              <a:gd name="T6" fmla="*/ 0 w 14"/>
              <a:gd name="T7" fmla="*/ 0 h 5"/>
              <a:gd name="T8" fmla="*/ 2147483647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3" y="0"/>
                </a:moveTo>
                <a:lnTo>
                  <a:pt x="13" y="0"/>
                </a:lnTo>
                <a:lnTo>
                  <a:pt x="1" y="4"/>
                </a:lnTo>
                <a:lnTo>
                  <a:pt x="0" y="0"/>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09" name="Freeform 475"/>
          <p:cNvSpPr>
            <a:spLocks noChangeAspect="1"/>
          </p:cNvSpPr>
          <p:nvPr/>
        </p:nvSpPr>
        <p:spPr bwMode="auto">
          <a:xfrm>
            <a:off x="3373363" y="1344613"/>
            <a:ext cx="51289" cy="12700"/>
          </a:xfrm>
          <a:custGeom>
            <a:avLst/>
            <a:gdLst>
              <a:gd name="T0" fmla="*/ 2147483647 w 33"/>
              <a:gd name="T1" fmla="*/ 0 h 8"/>
              <a:gd name="T2" fmla="*/ 2147483647 w 33"/>
              <a:gd name="T3" fmla="*/ 2147483647 h 8"/>
              <a:gd name="T4" fmla="*/ 2147483647 w 33"/>
              <a:gd name="T5" fmla="*/ 2147483647 h 8"/>
              <a:gd name="T6" fmla="*/ 0 w 33"/>
              <a:gd name="T7" fmla="*/ 2147483647 h 8"/>
              <a:gd name="T8" fmla="*/ 2147483647 w 33"/>
              <a:gd name="T9" fmla="*/ 0 h 8"/>
              <a:gd name="T10" fmla="*/ 0 60000 65536"/>
              <a:gd name="T11" fmla="*/ 0 60000 65536"/>
              <a:gd name="T12" fmla="*/ 0 60000 65536"/>
              <a:gd name="T13" fmla="*/ 0 60000 65536"/>
              <a:gd name="T14" fmla="*/ 0 60000 65536"/>
              <a:gd name="T15" fmla="*/ 0 w 33"/>
              <a:gd name="T16" fmla="*/ 0 h 8"/>
              <a:gd name="T17" fmla="*/ 33 w 33"/>
              <a:gd name="T18" fmla="*/ 8 h 8"/>
            </a:gdLst>
            <a:ahLst/>
            <a:cxnLst>
              <a:cxn ang="T10">
                <a:pos x="T0" y="T1"/>
              </a:cxn>
              <a:cxn ang="T11">
                <a:pos x="T2" y="T3"/>
              </a:cxn>
              <a:cxn ang="T12">
                <a:pos x="T4" y="T5"/>
              </a:cxn>
              <a:cxn ang="T13">
                <a:pos x="T6" y="T7"/>
              </a:cxn>
              <a:cxn ang="T14">
                <a:pos x="T8" y="T9"/>
              </a:cxn>
            </a:cxnLst>
            <a:rect l="T15" t="T16" r="T17" b="T18"/>
            <a:pathLst>
              <a:path w="33" h="8">
                <a:moveTo>
                  <a:pt x="14" y="0"/>
                </a:moveTo>
                <a:lnTo>
                  <a:pt x="32" y="2"/>
                </a:lnTo>
                <a:lnTo>
                  <a:pt x="8" y="7"/>
                </a:lnTo>
                <a:lnTo>
                  <a:pt x="0" y="2"/>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0" name="Freeform 476"/>
          <p:cNvSpPr>
            <a:spLocks noChangeAspect="1"/>
          </p:cNvSpPr>
          <p:nvPr/>
        </p:nvSpPr>
        <p:spPr bwMode="auto">
          <a:xfrm>
            <a:off x="3442189" y="1262158"/>
            <a:ext cx="175846" cy="79375"/>
          </a:xfrm>
          <a:custGeom>
            <a:avLst/>
            <a:gdLst>
              <a:gd name="T0" fmla="*/ 2147483647 w 110"/>
              <a:gd name="T1" fmla="*/ 2147483647 h 53"/>
              <a:gd name="T2" fmla="*/ 2147483647 w 110"/>
              <a:gd name="T3" fmla="*/ 2147483647 h 53"/>
              <a:gd name="T4" fmla="*/ 2147483647 w 110"/>
              <a:gd name="T5" fmla="*/ 2147483647 h 53"/>
              <a:gd name="T6" fmla="*/ 2147483647 w 110"/>
              <a:gd name="T7" fmla="*/ 2147483647 h 53"/>
              <a:gd name="T8" fmla="*/ 2147483647 w 110"/>
              <a:gd name="T9" fmla="*/ 2147483647 h 53"/>
              <a:gd name="T10" fmla="*/ 2147483647 w 110"/>
              <a:gd name="T11" fmla="*/ 2147483647 h 53"/>
              <a:gd name="T12" fmla="*/ 2147483647 w 110"/>
              <a:gd name="T13" fmla="*/ 0 h 53"/>
              <a:gd name="T14" fmla="*/ 2147483647 w 110"/>
              <a:gd name="T15" fmla="*/ 0 h 53"/>
              <a:gd name="T16" fmla="*/ 2147483647 w 110"/>
              <a:gd name="T17" fmla="*/ 2147483647 h 53"/>
              <a:gd name="T18" fmla="*/ 2147483647 w 110"/>
              <a:gd name="T19" fmla="*/ 2147483647 h 53"/>
              <a:gd name="T20" fmla="*/ 2147483647 w 110"/>
              <a:gd name="T21" fmla="*/ 2147483647 h 53"/>
              <a:gd name="T22" fmla="*/ 2147483647 w 110"/>
              <a:gd name="T23" fmla="*/ 2147483647 h 53"/>
              <a:gd name="T24" fmla="*/ 2147483647 w 110"/>
              <a:gd name="T25" fmla="*/ 2147483647 h 53"/>
              <a:gd name="T26" fmla="*/ 2147483647 w 110"/>
              <a:gd name="T27" fmla="*/ 2147483647 h 53"/>
              <a:gd name="T28" fmla="*/ 2147483647 w 110"/>
              <a:gd name="T29" fmla="*/ 2147483647 h 53"/>
              <a:gd name="T30" fmla="*/ 2147483647 w 110"/>
              <a:gd name="T31" fmla="*/ 2147483647 h 53"/>
              <a:gd name="T32" fmla="*/ 2147483647 w 110"/>
              <a:gd name="T33" fmla="*/ 2147483647 h 53"/>
              <a:gd name="T34" fmla="*/ 2147483647 w 110"/>
              <a:gd name="T35" fmla="*/ 2147483647 h 53"/>
              <a:gd name="T36" fmla="*/ 2147483647 w 110"/>
              <a:gd name="T37" fmla="*/ 2147483647 h 53"/>
              <a:gd name="T38" fmla="*/ 2147483647 w 110"/>
              <a:gd name="T39" fmla="*/ 2147483647 h 53"/>
              <a:gd name="T40" fmla="*/ 2147483647 w 110"/>
              <a:gd name="T41" fmla="*/ 2147483647 h 53"/>
              <a:gd name="T42" fmla="*/ 2147483647 w 110"/>
              <a:gd name="T43" fmla="*/ 2147483647 h 53"/>
              <a:gd name="T44" fmla="*/ 2147483647 w 110"/>
              <a:gd name="T45" fmla="*/ 2147483647 h 53"/>
              <a:gd name="T46" fmla="*/ 2147483647 w 110"/>
              <a:gd name="T47" fmla="*/ 2147483647 h 53"/>
              <a:gd name="T48" fmla="*/ 2147483647 w 110"/>
              <a:gd name="T49" fmla="*/ 2147483647 h 53"/>
              <a:gd name="T50" fmla="*/ 2147483647 w 110"/>
              <a:gd name="T51" fmla="*/ 2147483647 h 53"/>
              <a:gd name="T52" fmla="*/ 2147483647 w 110"/>
              <a:gd name="T53" fmla="*/ 2147483647 h 53"/>
              <a:gd name="T54" fmla="*/ 2147483647 w 110"/>
              <a:gd name="T55" fmla="*/ 2147483647 h 53"/>
              <a:gd name="T56" fmla="*/ 2147483647 w 110"/>
              <a:gd name="T57" fmla="*/ 2147483647 h 53"/>
              <a:gd name="T58" fmla="*/ 2147483647 w 110"/>
              <a:gd name="T59" fmla="*/ 2147483647 h 53"/>
              <a:gd name="T60" fmla="*/ 2147483647 w 110"/>
              <a:gd name="T61" fmla="*/ 2147483647 h 53"/>
              <a:gd name="T62" fmla="*/ 2147483647 w 110"/>
              <a:gd name="T63" fmla="*/ 2147483647 h 53"/>
              <a:gd name="T64" fmla="*/ 0 w 110"/>
              <a:gd name="T65" fmla="*/ 2147483647 h 53"/>
              <a:gd name="T66" fmla="*/ 2147483647 w 110"/>
              <a:gd name="T67" fmla="*/ 2147483647 h 53"/>
              <a:gd name="T68" fmla="*/ 2147483647 w 110"/>
              <a:gd name="T69" fmla="*/ 2147483647 h 53"/>
              <a:gd name="T70" fmla="*/ 2147483647 w 110"/>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53"/>
              <a:gd name="T110" fmla="*/ 110 w 110"/>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53">
                <a:moveTo>
                  <a:pt x="22" y="14"/>
                </a:moveTo>
                <a:lnTo>
                  <a:pt x="14" y="12"/>
                </a:lnTo>
                <a:lnTo>
                  <a:pt x="23" y="11"/>
                </a:lnTo>
                <a:lnTo>
                  <a:pt x="39" y="12"/>
                </a:lnTo>
                <a:lnTo>
                  <a:pt x="32" y="5"/>
                </a:lnTo>
                <a:lnTo>
                  <a:pt x="60" y="2"/>
                </a:lnTo>
                <a:lnTo>
                  <a:pt x="44" y="0"/>
                </a:lnTo>
                <a:lnTo>
                  <a:pt x="68" y="0"/>
                </a:lnTo>
                <a:lnTo>
                  <a:pt x="70" y="12"/>
                </a:lnTo>
                <a:lnTo>
                  <a:pt x="87" y="12"/>
                </a:lnTo>
                <a:lnTo>
                  <a:pt x="85" y="18"/>
                </a:lnTo>
                <a:lnTo>
                  <a:pt x="90" y="18"/>
                </a:lnTo>
                <a:lnTo>
                  <a:pt x="92" y="13"/>
                </a:lnTo>
                <a:lnTo>
                  <a:pt x="100" y="14"/>
                </a:lnTo>
                <a:lnTo>
                  <a:pt x="91" y="18"/>
                </a:lnTo>
                <a:lnTo>
                  <a:pt x="98" y="22"/>
                </a:lnTo>
                <a:lnTo>
                  <a:pt x="87" y="28"/>
                </a:lnTo>
                <a:lnTo>
                  <a:pt x="109" y="31"/>
                </a:lnTo>
                <a:lnTo>
                  <a:pt x="81" y="36"/>
                </a:lnTo>
                <a:lnTo>
                  <a:pt x="68" y="42"/>
                </a:lnTo>
                <a:lnTo>
                  <a:pt x="71" y="36"/>
                </a:lnTo>
                <a:lnTo>
                  <a:pt x="62" y="40"/>
                </a:lnTo>
                <a:lnTo>
                  <a:pt x="60" y="47"/>
                </a:lnTo>
                <a:lnTo>
                  <a:pt x="55" y="43"/>
                </a:lnTo>
                <a:lnTo>
                  <a:pt x="47" y="52"/>
                </a:lnTo>
                <a:lnTo>
                  <a:pt x="40" y="43"/>
                </a:lnTo>
                <a:lnTo>
                  <a:pt x="39" y="52"/>
                </a:lnTo>
                <a:lnTo>
                  <a:pt x="12" y="50"/>
                </a:lnTo>
                <a:lnTo>
                  <a:pt x="8" y="47"/>
                </a:lnTo>
                <a:lnTo>
                  <a:pt x="22" y="44"/>
                </a:lnTo>
                <a:lnTo>
                  <a:pt x="8" y="38"/>
                </a:lnTo>
                <a:lnTo>
                  <a:pt x="52" y="31"/>
                </a:lnTo>
                <a:lnTo>
                  <a:pt x="0" y="30"/>
                </a:lnTo>
                <a:lnTo>
                  <a:pt x="3" y="25"/>
                </a:lnTo>
                <a:lnTo>
                  <a:pt x="4" y="17"/>
                </a:lnTo>
                <a:lnTo>
                  <a:pt x="22" y="1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1" name="Freeform 477"/>
          <p:cNvSpPr>
            <a:spLocks noChangeAspect="1"/>
          </p:cNvSpPr>
          <p:nvPr/>
        </p:nvSpPr>
        <p:spPr bwMode="auto">
          <a:xfrm>
            <a:off x="3380690" y="1287558"/>
            <a:ext cx="24911" cy="9525"/>
          </a:xfrm>
          <a:custGeom>
            <a:avLst/>
            <a:gdLst>
              <a:gd name="T0" fmla="*/ 2147483647 w 15"/>
              <a:gd name="T1" fmla="*/ 0 h 6"/>
              <a:gd name="T2" fmla="*/ 2147483647 w 15"/>
              <a:gd name="T3" fmla="*/ 2147483647 h 6"/>
              <a:gd name="T4" fmla="*/ 0 w 15"/>
              <a:gd name="T5" fmla="*/ 2147483647 h 6"/>
              <a:gd name="T6" fmla="*/ 2147483647 w 15"/>
              <a:gd name="T7" fmla="*/ 0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9" y="0"/>
                </a:moveTo>
                <a:lnTo>
                  <a:pt x="14" y="5"/>
                </a:lnTo>
                <a:lnTo>
                  <a:pt x="0" y="5"/>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2" name="Freeform 478"/>
          <p:cNvSpPr>
            <a:spLocks noChangeAspect="1"/>
          </p:cNvSpPr>
          <p:nvPr/>
        </p:nvSpPr>
        <p:spPr bwMode="auto">
          <a:xfrm>
            <a:off x="3089031" y="1324070"/>
            <a:ext cx="77666" cy="9525"/>
          </a:xfrm>
          <a:custGeom>
            <a:avLst/>
            <a:gdLst>
              <a:gd name="T0" fmla="*/ 2147483647 w 48"/>
              <a:gd name="T1" fmla="*/ 0 h 7"/>
              <a:gd name="T2" fmla="*/ 2147483647 w 48"/>
              <a:gd name="T3" fmla="*/ 2147483647 h 7"/>
              <a:gd name="T4" fmla="*/ 2147483647 w 48"/>
              <a:gd name="T5" fmla="*/ 2147483647 h 7"/>
              <a:gd name="T6" fmla="*/ 0 w 48"/>
              <a:gd name="T7" fmla="*/ 2147483647 h 7"/>
              <a:gd name="T8" fmla="*/ 2147483647 w 48"/>
              <a:gd name="T9" fmla="*/ 0 h 7"/>
              <a:gd name="T10" fmla="*/ 0 60000 65536"/>
              <a:gd name="T11" fmla="*/ 0 60000 65536"/>
              <a:gd name="T12" fmla="*/ 0 60000 65536"/>
              <a:gd name="T13" fmla="*/ 0 60000 65536"/>
              <a:gd name="T14" fmla="*/ 0 60000 65536"/>
              <a:gd name="T15" fmla="*/ 0 w 48"/>
              <a:gd name="T16" fmla="*/ 0 h 7"/>
              <a:gd name="T17" fmla="*/ 48 w 48"/>
              <a:gd name="T18" fmla="*/ 7 h 7"/>
            </a:gdLst>
            <a:ahLst/>
            <a:cxnLst>
              <a:cxn ang="T10">
                <a:pos x="T0" y="T1"/>
              </a:cxn>
              <a:cxn ang="T11">
                <a:pos x="T2" y="T3"/>
              </a:cxn>
              <a:cxn ang="T12">
                <a:pos x="T4" y="T5"/>
              </a:cxn>
              <a:cxn ang="T13">
                <a:pos x="T6" y="T7"/>
              </a:cxn>
              <a:cxn ang="T14">
                <a:pos x="T8" y="T9"/>
              </a:cxn>
            </a:cxnLst>
            <a:rect l="T15" t="T16" r="T17" b="T18"/>
            <a:pathLst>
              <a:path w="48" h="7">
                <a:moveTo>
                  <a:pt x="44" y="0"/>
                </a:moveTo>
                <a:lnTo>
                  <a:pt x="47" y="4"/>
                </a:lnTo>
                <a:lnTo>
                  <a:pt x="42" y="6"/>
                </a:lnTo>
                <a:lnTo>
                  <a:pt x="0" y="6"/>
                </a:lnTo>
                <a:lnTo>
                  <a:pt x="4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3" name="Freeform 479"/>
          <p:cNvSpPr>
            <a:spLocks noChangeAspect="1"/>
          </p:cNvSpPr>
          <p:nvPr/>
        </p:nvSpPr>
        <p:spPr bwMode="auto">
          <a:xfrm>
            <a:off x="3071494" y="1341438"/>
            <a:ext cx="73269" cy="19050"/>
          </a:xfrm>
          <a:custGeom>
            <a:avLst/>
            <a:gdLst>
              <a:gd name="T0" fmla="*/ 2147483647 w 47"/>
              <a:gd name="T1" fmla="*/ 2147483647 h 12"/>
              <a:gd name="T2" fmla="*/ 2147483647 w 47"/>
              <a:gd name="T3" fmla="*/ 2147483647 h 12"/>
              <a:gd name="T4" fmla="*/ 2147483647 w 47"/>
              <a:gd name="T5" fmla="*/ 2147483647 h 12"/>
              <a:gd name="T6" fmla="*/ 0 w 47"/>
              <a:gd name="T7" fmla="*/ 2147483647 h 12"/>
              <a:gd name="T8" fmla="*/ 2147483647 w 47"/>
              <a:gd name="T9" fmla="*/ 0 h 12"/>
              <a:gd name="T10" fmla="*/ 2147483647 w 47"/>
              <a:gd name="T11" fmla="*/ 0 h 12"/>
              <a:gd name="T12" fmla="*/ 2147483647 w 47"/>
              <a:gd name="T13" fmla="*/ 2147483647 h 12"/>
              <a:gd name="T14" fmla="*/ 0 60000 65536"/>
              <a:gd name="T15" fmla="*/ 0 60000 65536"/>
              <a:gd name="T16" fmla="*/ 0 60000 65536"/>
              <a:gd name="T17" fmla="*/ 0 60000 65536"/>
              <a:gd name="T18" fmla="*/ 0 60000 65536"/>
              <a:gd name="T19" fmla="*/ 0 60000 65536"/>
              <a:gd name="T20" fmla="*/ 0 60000 65536"/>
              <a:gd name="T21" fmla="*/ 0 w 47"/>
              <a:gd name="T22" fmla="*/ 0 h 12"/>
              <a:gd name="T23" fmla="*/ 47 w 4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2">
                <a:moveTo>
                  <a:pt x="34" y="3"/>
                </a:moveTo>
                <a:lnTo>
                  <a:pt x="26" y="9"/>
                </a:lnTo>
                <a:lnTo>
                  <a:pt x="2" y="11"/>
                </a:lnTo>
                <a:lnTo>
                  <a:pt x="0" y="3"/>
                </a:lnTo>
                <a:lnTo>
                  <a:pt x="21" y="0"/>
                </a:lnTo>
                <a:lnTo>
                  <a:pt x="46" y="0"/>
                </a:lnTo>
                <a:lnTo>
                  <a:pt x="34"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4" name="Freeform 480"/>
          <p:cNvSpPr>
            <a:spLocks noChangeAspect="1"/>
          </p:cNvSpPr>
          <p:nvPr/>
        </p:nvSpPr>
        <p:spPr bwMode="auto">
          <a:xfrm>
            <a:off x="2844360" y="1351058"/>
            <a:ext cx="172915" cy="46037"/>
          </a:xfrm>
          <a:custGeom>
            <a:avLst/>
            <a:gdLst>
              <a:gd name="T0" fmla="*/ 2147483647 w 108"/>
              <a:gd name="T1" fmla="*/ 2147483647 h 31"/>
              <a:gd name="T2" fmla="*/ 2147483647 w 108"/>
              <a:gd name="T3" fmla="*/ 0 h 31"/>
              <a:gd name="T4" fmla="*/ 2147483647 w 108"/>
              <a:gd name="T5" fmla="*/ 2147483647 h 31"/>
              <a:gd name="T6" fmla="*/ 2147483647 w 108"/>
              <a:gd name="T7" fmla="*/ 2147483647 h 31"/>
              <a:gd name="T8" fmla="*/ 2147483647 w 108"/>
              <a:gd name="T9" fmla="*/ 2147483647 h 31"/>
              <a:gd name="T10" fmla="*/ 2147483647 w 108"/>
              <a:gd name="T11" fmla="*/ 2147483647 h 31"/>
              <a:gd name="T12" fmla="*/ 2147483647 w 108"/>
              <a:gd name="T13" fmla="*/ 2147483647 h 31"/>
              <a:gd name="T14" fmla="*/ 2147483647 w 108"/>
              <a:gd name="T15" fmla="*/ 2147483647 h 31"/>
              <a:gd name="T16" fmla="*/ 2147483647 w 108"/>
              <a:gd name="T17" fmla="*/ 2147483647 h 31"/>
              <a:gd name="T18" fmla="*/ 2147483647 w 108"/>
              <a:gd name="T19" fmla="*/ 2147483647 h 31"/>
              <a:gd name="T20" fmla="*/ 2147483647 w 108"/>
              <a:gd name="T21" fmla="*/ 2147483647 h 31"/>
              <a:gd name="T22" fmla="*/ 2147483647 w 108"/>
              <a:gd name="T23" fmla="*/ 2147483647 h 31"/>
              <a:gd name="T24" fmla="*/ 2147483647 w 108"/>
              <a:gd name="T25" fmla="*/ 2147483647 h 31"/>
              <a:gd name="T26" fmla="*/ 2147483647 w 108"/>
              <a:gd name="T27" fmla="*/ 2147483647 h 31"/>
              <a:gd name="T28" fmla="*/ 2147483647 w 108"/>
              <a:gd name="T29" fmla="*/ 2147483647 h 31"/>
              <a:gd name="T30" fmla="*/ 2147483647 w 108"/>
              <a:gd name="T31" fmla="*/ 2147483647 h 31"/>
              <a:gd name="T32" fmla="*/ 2147483647 w 108"/>
              <a:gd name="T33" fmla="*/ 2147483647 h 31"/>
              <a:gd name="T34" fmla="*/ 2147483647 w 108"/>
              <a:gd name="T35" fmla="*/ 2147483647 h 31"/>
              <a:gd name="T36" fmla="*/ 2147483647 w 108"/>
              <a:gd name="T37" fmla="*/ 2147483647 h 31"/>
              <a:gd name="T38" fmla="*/ 0 w 108"/>
              <a:gd name="T39" fmla="*/ 2147483647 h 31"/>
              <a:gd name="T40" fmla="*/ 2147483647 w 108"/>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31"/>
              <a:gd name="T65" fmla="*/ 108 w 108"/>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31">
                <a:moveTo>
                  <a:pt x="50" y="10"/>
                </a:moveTo>
                <a:lnTo>
                  <a:pt x="103" y="0"/>
                </a:lnTo>
                <a:lnTo>
                  <a:pt x="107" y="4"/>
                </a:lnTo>
                <a:lnTo>
                  <a:pt x="93" y="5"/>
                </a:lnTo>
                <a:lnTo>
                  <a:pt x="89" y="14"/>
                </a:lnTo>
                <a:lnTo>
                  <a:pt x="67" y="21"/>
                </a:lnTo>
                <a:lnTo>
                  <a:pt x="61" y="18"/>
                </a:lnTo>
                <a:lnTo>
                  <a:pt x="71" y="13"/>
                </a:lnTo>
                <a:lnTo>
                  <a:pt x="64" y="13"/>
                </a:lnTo>
                <a:lnTo>
                  <a:pt x="51" y="18"/>
                </a:lnTo>
                <a:lnTo>
                  <a:pt x="52" y="21"/>
                </a:lnTo>
                <a:lnTo>
                  <a:pt x="42" y="26"/>
                </a:lnTo>
                <a:lnTo>
                  <a:pt x="40" y="21"/>
                </a:lnTo>
                <a:lnTo>
                  <a:pt x="36" y="25"/>
                </a:lnTo>
                <a:lnTo>
                  <a:pt x="32" y="26"/>
                </a:lnTo>
                <a:lnTo>
                  <a:pt x="33" y="28"/>
                </a:lnTo>
                <a:lnTo>
                  <a:pt x="21" y="30"/>
                </a:lnTo>
                <a:lnTo>
                  <a:pt x="24" y="21"/>
                </a:lnTo>
                <a:lnTo>
                  <a:pt x="13" y="28"/>
                </a:lnTo>
                <a:lnTo>
                  <a:pt x="0" y="25"/>
                </a:lnTo>
                <a:lnTo>
                  <a:pt x="50"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5" name="Freeform 481"/>
          <p:cNvSpPr>
            <a:spLocks noChangeAspect="1"/>
          </p:cNvSpPr>
          <p:nvPr/>
        </p:nvSpPr>
        <p:spPr bwMode="auto">
          <a:xfrm>
            <a:off x="2886808" y="1392238"/>
            <a:ext cx="46892" cy="17462"/>
          </a:xfrm>
          <a:custGeom>
            <a:avLst/>
            <a:gdLst>
              <a:gd name="T0" fmla="*/ 2147483647 w 30"/>
              <a:gd name="T1" fmla="*/ 0 h 11"/>
              <a:gd name="T2" fmla="*/ 2147483647 w 30"/>
              <a:gd name="T3" fmla="*/ 0 h 11"/>
              <a:gd name="T4" fmla="*/ 2147483647 w 30"/>
              <a:gd name="T5" fmla="*/ 2147483647 h 11"/>
              <a:gd name="T6" fmla="*/ 0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4" y="0"/>
                </a:moveTo>
                <a:lnTo>
                  <a:pt x="29" y="0"/>
                </a:lnTo>
                <a:lnTo>
                  <a:pt x="7" y="10"/>
                </a:lnTo>
                <a:lnTo>
                  <a:pt x="0" y="6"/>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6" name="Freeform 482"/>
          <p:cNvSpPr>
            <a:spLocks noChangeAspect="1"/>
          </p:cNvSpPr>
          <p:nvPr/>
        </p:nvSpPr>
        <p:spPr bwMode="auto">
          <a:xfrm>
            <a:off x="2905859" y="1371600"/>
            <a:ext cx="243254" cy="63500"/>
          </a:xfrm>
          <a:custGeom>
            <a:avLst/>
            <a:gdLst>
              <a:gd name="T0" fmla="*/ 2147483647 w 153"/>
              <a:gd name="T1" fmla="*/ 2147483647 h 44"/>
              <a:gd name="T2" fmla="*/ 2147483647 w 153"/>
              <a:gd name="T3" fmla="*/ 2147483647 h 44"/>
              <a:gd name="T4" fmla="*/ 2147483647 w 153"/>
              <a:gd name="T5" fmla="*/ 2147483647 h 44"/>
              <a:gd name="T6" fmla="*/ 2147483647 w 153"/>
              <a:gd name="T7" fmla="*/ 2147483647 h 44"/>
              <a:gd name="T8" fmla="*/ 2147483647 w 153"/>
              <a:gd name="T9" fmla="*/ 2147483647 h 44"/>
              <a:gd name="T10" fmla="*/ 2147483647 w 153"/>
              <a:gd name="T11" fmla="*/ 2147483647 h 44"/>
              <a:gd name="T12" fmla="*/ 2147483647 w 153"/>
              <a:gd name="T13" fmla="*/ 2147483647 h 44"/>
              <a:gd name="T14" fmla="*/ 2147483647 w 153"/>
              <a:gd name="T15" fmla="*/ 2147483647 h 44"/>
              <a:gd name="T16" fmla="*/ 2147483647 w 153"/>
              <a:gd name="T17" fmla="*/ 2147483647 h 44"/>
              <a:gd name="T18" fmla="*/ 2147483647 w 153"/>
              <a:gd name="T19" fmla="*/ 2147483647 h 44"/>
              <a:gd name="T20" fmla="*/ 2147483647 w 153"/>
              <a:gd name="T21" fmla="*/ 2147483647 h 44"/>
              <a:gd name="T22" fmla="*/ 2147483647 w 153"/>
              <a:gd name="T23" fmla="*/ 0 h 44"/>
              <a:gd name="T24" fmla="*/ 2147483647 w 153"/>
              <a:gd name="T25" fmla="*/ 2147483647 h 44"/>
              <a:gd name="T26" fmla="*/ 2147483647 w 153"/>
              <a:gd name="T27" fmla="*/ 2147483647 h 44"/>
              <a:gd name="T28" fmla="*/ 2147483647 w 153"/>
              <a:gd name="T29" fmla="*/ 2147483647 h 44"/>
              <a:gd name="T30" fmla="*/ 2147483647 w 153"/>
              <a:gd name="T31" fmla="*/ 2147483647 h 44"/>
              <a:gd name="T32" fmla="*/ 2147483647 w 153"/>
              <a:gd name="T33" fmla="*/ 2147483647 h 44"/>
              <a:gd name="T34" fmla="*/ 2147483647 w 153"/>
              <a:gd name="T35" fmla="*/ 2147483647 h 44"/>
              <a:gd name="T36" fmla="*/ 2147483647 w 153"/>
              <a:gd name="T37" fmla="*/ 2147483647 h 44"/>
              <a:gd name="T38" fmla="*/ 2147483647 w 153"/>
              <a:gd name="T39" fmla="*/ 2147483647 h 44"/>
              <a:gd name="T40" fmla="*/ 2147483647 w 153"/>
              <a:gd name="T41" fmla="*/ 2147483647 h 44"/>
              <a:gd name="T42" fmla="*/ 2147483647 w 153"/>
              <a:gd name="T43" fmla="*/ 2147483647 h 44"/>
              <a:gd name="T44" fmla="*/ 2147483647 w 153"/>
              <a:gd name="T45" fmla="*/ 2147483647 h 44"/>
              <a:gd name="T46" fmla="*/ 2147483647 w 153"/>
              <a:gd name="T47" fmla="*/ 2147483647 h 44"/>
              <a:gd name="T48" fmla="*/ 2147483647 w 153"/>
              <a:gd name="T49" fmla="*/ 2147483647 h 44"/>
              <a:gd name="T50" fmla="*/ 2147483647 w 153"/>
              <a:gd name="T51" fmla="*/ 2147483647 h 44"/>
              <a:gd name="T52" fmla="*/ 0 w 153"/>
              <a:gd name="T53" fmla="*/ 2147483647 h 44"/>
              <a:gd name="T54" fmla="*/ 2147483647 w 153"/>
              <a:gd name="T55" fmla="*/ 2147483647 h 44"/>
              <a:gd name="T56" fmla="*/ 2147483647 w 153"/>
              <a:gd name="T57" fmla="*/ 2147483647 h 44"/>
              <a:gd name="T58" fmla="*/ 2147483647 w 153"/>
              <a:gd name="T59" fmla="*/ 2147483647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44"/>
              <a:gd name="T92" fmla="*/ 153 w 153"/>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44">
                <a:moveTo>
                  <a:pt x="22" y="16"/>
                </a:moveTo>
                <a:lnTo>
                  <a:pt x="31" y="12"/>
                </a:lnTo>
                <a:lnTo>
                  <a:pt x="41" y="10"/>
                </a:lnTo>
                <a:lnTo>
                  <a:pt x="58" y="4"/>
                </a:lnTo>
                <a:lnTo>
                  <a:pt x="78" y="12"/>
                </a:lnTo>
                <a:lnTo>
                  <a:pt x="79" y="24"/>
                </a:lnTo>
                <a:lnTo>
                  <a:pt x="107" y="24"/>
                </a:lnTo>
                <a:lnTo>
                  <a:pt x="102" y="15"/>
                </a:lnTo>
                <a:lnTo>
                  <a:pt x="113" y="14"/>
                </a:lnTo>
                <a:lnTo>
                  <a:pt x="107" y="10"/>
                </a:lnTo>
                <a:lnTo>
                  <a:pt x="114" y="5"/>
                </a:lnTo>
                <a:lnTo>
                  <a:pt x="135" y="0"/>
                </a:lnTo>
                <a:lnTo>
                  <a:pt x="133" y="10"/>
                </a:lnTo>
                <a:lnTo>
                  <a:pt x="123" y="13"/>
                </a:lnTo>
                <a:lnTo>
                  <a:pt x="131" y="14"/>
                </a:lnTo>
                <a:lnTo>
                  <a:pt x="124" y="17"/>
                </a:lnTo>
                <a:lnTo>
                  <a:pt x="152" y="15"/>
                </a:lnTo>
                <a:lnTo>
                  <a:pt x="150" y="19"/>
                </a:lnTo>
                <a:lnTo>
                  <a:pt x="130" y="32"/>
                </a:lnTo>
                <a:lnTo>
                  <a:pt x="100" y="30"/>
                </a:lnTo>
                <a:lnTo>
                  <a:pt x="41" y="43"/>
                </a:lnTo>
                <a:lnTo>
                  <a:pt x="27" y="38"/>
                </a:lnTo>
                <a:lnTo>
                  <a:pt x="39" y="32"/>
                </a:lnTo>
                <a:lnTo>
                  <a:pt x="53" y="25"/>
                </a:lnTo>
                <a:lnTo>
                  <a:pt x="46" y="26"/>
                </a:lnTo>
                <a:lnTo>
                  <a:pt x="18" y="33"/>
                </a:lnTo>
                <a:lnTo>
                  <a:pt x="0" y="28"/>
                </a:lnTo>
                <a:lnTo>
                  <a:pt x="39" y="18"/>
                </a:lnTo>
                <a:lnTo>
                  <a:pt x="13" y="18"/>
                </a:lnTo>
                <a:lnTo>
                  <a:pt x="22"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7" name="Freeform 483"/>
          <p:cNvSpPr>
            <a:spLocks noChangeAspect="1"/>
          </p:cNvSpPr>
          <p:nvPr/>
        </p:nvSpPr>
        <p:spPr bwMode="auto">
          <a:xfrm>
            <a:off x="3176960" y="1384300"/>
            <a:ext cx="35169" cy="7938"/>
          </a:xfrm>
          <a:custGeom>
            <a:avLst/>
            <a:gdLst>
              <a:gd name="T0" fmla="*/ 2147483647 w 23"/>
              <a:gd name="T1" fmla="*/ 0 h 4"/>
              <a:gd name="T2" fmla="*/ 2147483647 w 23"/>
              <a:gd name="T3" fmla="*/ 0 h 4"/>
              <a:gd name="T4" fmla="*/ 2147483647 w 23"/>
              <a:gd name="T5" fmla="*/ 2147483647 h 4"/>
              <a:gd name="T6" fmla="*/ 0 w 23"/>
              <a:gd name="T7" fmla="*/ 2147483647 h 4"/>
              <a:gd name="T8" fmla="*/ 2147483647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19" y="0"/>
                </a:moveTo>
                <a:lnTo>
                  <a:pt x="22" y="0"/>
                </a:lnTo>
                <a:lnTo>
                  <a:pt x="13" y="3"/>
                </a:lnTo>
                <a:lnTo>
                  <a:pt x="0" y="2"/>
                </a:lnTo>
                <a:lnTo>
                  <a:pt x="1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8" name="Freeform 484"/>
          <p:cNvSpPr>
            <a:spLocks noChangeAspect="1"/>
          </p:cNvSpPr>
          <p:nvPr/>
        </p:nvSpPr>
        <p:spPr bwMode="auto">
          <a:xfrm>
            <a:off x="3182815" y="1376363"/>
            <a:ext cx="24912" cy="11112"/>
          </a:xfrm>
          <a:custGeom>
            <a:avLst/>
            <a:gdLst>
              <a:gd name="T0" fmla="*/ 2147483647 w 16"/>
              <a:gd name="T1" fmla="*/ 0 h 9"/>
              <a:gd name="T2" fmla="*/ 2147483647 w 16"/>
              <a:gd name="T3" fmla="*/ 2147483647 h 9"/>
              <a:gd name="T4" fmla="*/ 0 w 16"/>
              <a:gd name="T5" fmla="*/ 2147483647 h 9"/>
              <a:gd name="T6" fmla="*/ 2147483647 w 16"/>
              <a:gd name="T7" fmla="*/ 2147483647 h 9"/>
              <a:gd name="T8" fmla="*/ 2147483647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9" y="0"/>
                </a:moveTo>
                <a:lnTo>
                  <a:pt x="15" y="6"/>
                </a:lnTo>
                <a:lnTo>
                  <a:pt x="0" y="8"/>
                </a:lnTo>
                <a:lnTo>
                  <a:pt x="1" y="1"/>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19" name="Freeform 485"/>
          <p:cNvSpPr>
            <a:spLocks noChangeAspect="1"/>
          </p:cNvSpPr>
          <p:nvPr/>
        </p:nvSpPr>
        <p:spPr bwMode="auto">
          <a:xfrm>
            <a:off x="3197469" y="1344613"/>
            <a:ext cx="19050" cy="17462"/>
          </a:xfrm>
          <a:custGeom>
            <a:avLst/>
            <a:gdLst>
              <a:gd name="T0" fmla="*/ 2147483647 w 12"/>
              <a:gd name="T1" fmla="*/ 2147483647 h 11"/>
              <a:gd name="T2" fmla="*/ 2147483647 w 12"/>
              <a:gd name="T3" fmla="*/ 2147483647 h 11"/>
              <a:gd name="T4" fmla="*/ 0 w 12"/>
              <a:gd name="T5" fmla="*/ 2147483647 h 11"/>
              <a:gd name="T6" fmla="*/ 2147483647 w 12"/>
              <a:gd name="T7" fmla="*/ 0 h 11"/>
              <a:gd name="T8" fmla="*/ 2147483647 w 12"/>
              <a:gd name="T9" fmla="*/ 2147483647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1" y="2"/>
                </a:moveTo>
                <a:lnTo>
                  <a:pt x="9" y="10"/>
                </a:lnTo>
                <a:lnTo>
                  <a:pt x="0" y="10"/>
                </a:lnTo>
                <a:lnTo>
                  <a:pt x="3" y="0"/>
                </a:lnTo>
                <a:lnTo>
                  <a:pt x="11"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0" name="Freeform 486"/>
          <p:cNvSpPr>
            <a:spLocks noChangeAspect="1"/>
          </p:cNvSpPr>
          <p:nvPr/>
        </p:nvSpPr>
        <p:spPr bwMode="auto">
          <a:xfrm>
            <a:off x="3242944" y="1308100"/>
            <a:ext cx="101111" cy="39688"/>
          </a:xfrm>
          <a:custGeom>
            <a:avLst/>
            <a:gdLst>
              <a:gd name="T0" fmla="*/ 2147483647 w 63"/>
              <a:gd name="T1" fmla="*/ 2147483647 h 27"/>
              <a:gd name="T2" fmla="*/ 2147483647 w 63"/>
              <a:gd name="T3" fmla="*/ 2147483647 h 27"/>
              <a:gd name="T4" fmla="*/ 2147483647 w 63"/>
              <a:gd name="T5" fmla="*/ 2147483647 h 27"/>
              <a:gd name="T6" fmla="*/ 2147483647 w 63"/>
              <a:gd name="T7" fmla="*/ 2147483647 h 27"/>
              <a:gd name="T8" fmla="*/ 2147483647 w 63"/>
              <a:gd name="T9" fmla="*/ 2147483647 h 27"/>
              <a:gd name="T10" fmla="*/ 2147483647 w 63"/>
              <a:gd name="T11" fmla="*/ 2147483647 h 27"/>
              <a:gd name="T12" fmla="*/ 0 w 63"/>
              <a:gd name="T13" fmla="*/ 2147483647 h 27"/>
              <a:gd name="T14" fmla="*/ 2147483647 w 63"/>
              <a:gd name="T15" fmla="*/ 2147483647 h 27"/>
              <a:gd name="T16" fmla="*/ 2147483647 w 63"/>
              <a:gd name="T17" fmla="*/ 2147483647 h 27"/>
              <a:gd name="T18" fmla="*/ 2147483647 w 63"/>
              <a:gd name="T19" fmla="*/ 2147483647 h 27"/>
              <a:gd name="T20" fmla="*/ 2147483647 w 63"/>
              <a:gd name="T21" fmla="*/ 2147483647 h 27"/>
              <a:gd name="T22" fmla="*/ 2147483647 w 63"/>
              <a:gd name="T23" fmla="*/ 2147483647 h 27"/>
              <a:gd name="T24" fmla="*/ 2147483647 w 63"/>
              <a:gd name="T25" fmla="*/ 2147483647 h 27"/>
              <a:gd name="T26" fmla="*/ 2147483647 w 63"/>
              <a:gd name="T27" fmla="*/ 2147483647 h 27"/>
              <a:gd name="T28" fmla="*/ 2147483647 w 63"/>
              <a:gd name="T29" fmla="*/ 0 h 27"/>
              <a:gd name="T30" fmla="*/ 2147483647 w 63"/>
              <a:gd name="T31" fmla="*/ 2147483647 h 27"/>
              <a:gd name="T32" fmla="*/ 2147483647 w 63"/>
              <a:gd name="T33" fmla="*/ 2147483647 h 27"/>
              <a:gd name="T34" fmla="*/ 2147483647 w 63"/>
              <a:gd name="T35" fmla="*/ 21474836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27"/>
              <a:gd name="T56" fmla="*/ 63 w 6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27">
                <a:moveTo>
                  <a:pt x="61" y="9"/>
                </a:moveTo>
                <a:lnTo>
                  <a:pt x="62" y="11"/>
                </a:lnTo>
                <a:lnTo>
                  <a:pt x="54" y="15"/>
                </a:lnTo>
                <a:lnTo>
                  <a:pt x="59" y="22"/>
                </a:lnTo>
                <a:lnTo>
                  <a:pt x="42" y="26"/>
                </a:lnTo>
                <a:lnTo>
                  <a:pt x="38" y="17"/>
                </a:lnTo>
                <a:lnTo>
                  <a:pt x="0" y="16"/>
                </a:lnTo>
                <a:lnTo>
                  <a:pt x="1" y="12"/>
                </a:lnTo>
                <a:lnTo>
                  <a:pt x="17" y="13"/>
                </a:lnTo>
                <a:lnTo>
                  <a:pt x="14" y="11"/>
                </a:lnTo>
                <a:lnTo>
                  <a:pt x="23" y="9"/>
                </a:lnTo>
                <a:lnTo>
                  <a:pt x="7" y="9"/>
                </a:lnTo>
                <a:lnTo>
                  <a:pt x="14" y="3"/>
                </a:lnTo>
                <a:lnTo>
                  <a:pt x="6" y="2"/>
                </a:lnTo>
                <a:lnTo>
                  <a:pt x="29" y="0"/>
                </a:lnTo>
                <a:lnTo>
                  <a:pt x="31" y="5"/>
                </a:lnTo>
                <a:lnTo>
                  <a:pt x="43" y="1"/>
                </a:lnTo>
                <a:lnTo>
                  <a:pt x="61"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1" name="Freeform 487"/>
          <p:cNvSpPr>
            <a:spLocks noChangeAspect="1"/>
          </p:cNvSpPr>
          <p:nvPr/>
        </p:nvSpPr>
        <p:spPr bwMode="auto">
          <a:xfrm>
            <a:off x="3358668" y="1319308"/>
            <a:ext cx="63012" cy="28575"/>
          </a:xfrm>
          <a:custGeom>
            <a:avLst/>
            <a:gdLst>
              <a:gd name="T0" fmla="*/ 2147483647 w 40"/>
              <a:gd name="T1" fmla="*/ 2147483647 h 19"/>
              <a:gd name="T2" fmla="*/ 2147483647 w 40"/>
              <a:gd name="T3" fmla="*/ 2147483647 h 19"/>
              <a:gd name="T4" fmla="*/ 0 w 40"/>
              <a:gd name="T5" fmla="*/ 2147483647 h 19"/>
              <a:gd name="T6" fmla="*/ 2147483647 w 40"/>
              <a:gd name="T7" fmla="*/ 2147483647 h 19"/>
              <a:gd name="T8" fmla="*/ 2147483647 w 40"/>
              <a:gd name="T9" fmla="*/ 2147483647 h 19"/>
              <a:gd name="T10" fmla="*/ 2147483647 w 40"/>
              <a:gd name="T11" fmla="*/ 0 h 19"/>
              <a:gd name="T12" fmla="*/ 2147483647 w 40"/>
              <a:gd name="T13" fmla="*/ 2147483647 h 19"/>
              <a:gd name="T14" fmla="*/ 2147483647 w 40"/>
              <a:gd name="T15" fmla="*/ 2147483647 h 19"/>
              <a:gd name="T16" fmla="*/ 2147483647 w 40"/>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9"/>
              <a:gd name="T29" fmla="*/ 40 w 4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9">
                <a:moveTo>
                  <a:pt x="27" y="16"/>
                </a:moveTo>
                <a:lnTo>
                  <a:pt x="1" y="18"/>
                </a:lnTo>
                <a:lnTo>
                  <a:pt x="0" y="14"/>
                </a:lnTo>
                <a:lnTo>
                  <a:pt x="13" y="12"/>
                </a:lnTo>
                <a:lnTo>
                  <a:pt x="3" y="5"/>
                </a:lnTo>
                <a:lnTo>
                  <a:pt x="15" y="0"/>
                </a:lnTo>
                <a:lnTo>
                  <a:pt x="31" y="2"/>
                </a:lnTo>
                <a:lnTo>
                  <a:pt x="39" y="7"/>
                </a:lnTo>
                <a:lnTo>
                  <a:pt x="27"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2" name="Freeform 488"/>
          <p:cNvSpPr>
            <a:spLocks noChangeAspect="1"/>
          </p:cNvSpPr>
          <p:nvPr/>
        </p:nvSpPr>
        <p:spPr bwMode="auto">
          <a:xfrm>
            <a:off x="3065585" y="1558925"/>
            <a:ext cx="86458" cy="46038"/>
          </a:xfrm>
          <a:custGeom>
            <a:avLst/>
            <a:gdLst>
              <a:gd name="T0" fmla="*/ 2147483647 w 55"/>
              <a:gd name="T1" fmla="*/ 2147483647 h 30"/>
              <a:gd name="T2" fmla="*/ 2147483647 w 55"/>
              <a:gd name="T3" fmla="*/ 0 h 30"/>
              <a:gd name="T4" fmla="*/ 0 w 55"/>
              <a:gd name="T5" fmla="*/ 2147483647 h 30"/>
              <a:gd name="T6" fmla="*/ 2147483647 w 55"/>
              <a:gd name="T7" fmla="*/ 2147483647 h 30"/>
              <a:gd name="T8" fmla="*/ 2147483647 w 55"/>
              <a:gd name="T9" fmla="*/ 2147483647 h 30"/>
              <a:gd name="T10" fmla="*/ 2147483647 w 55"/>
              <a:gd name="T11" fmla="*/ 2147483647 h 30"/>
              <a:gd name="T12" fmla="*/ 0 60000 65536"/>
              <a:gd name="T13" fmla="*/ 0 60000 65536"/>
              <a:gd name="T14" fmla="*/ 0 60000 65536"/>
              <a:gd name="T15" fmla="*/ 0 60000 65536"/>
              <a:gd name="T16" fmla="*/ 0 60000 65536"/>
              <a:gd name="T17" fmla="*/ 0 60000 65536"/>
              <a:gd name="T18" fmla="*/ 0 w 55"/>
              <a:gd name="T19" fmla="*/ 0 h 30"/>
              <a:gd name="T20" fmla="*/ 55 w 5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5" h="30">
                <a:moveTo>
                  <a:pt x="44" y="6"/>
                </a:moveTo>
                <a:lnTo>
                  <a:pt x="36" y="0"/>
                </a:lnTo>
                <a:lnTo>
                  <a:pt x="0" y="19"/>
                </a:lnTo>
                <a:lnTo>
                  <a:pt x="35" y="29"/>
                </a:lnTo>
                <a:lnTo>
                  <a:pt x="54" y="21"/>
                </a:lnTo>
                <a:lnTo>
                  <a:pt x="4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3" name="Freeform 489"/>
          <p:cNvSpPr>
            <a:spLocks noChangeAspect="1"/>
          </p:cNvSpPr>
          <p:nvPr/>
        </p:nvSpPr>
        <p:spPr bwMode="auto">
          <a:xfrm>
            <a:off x="3112477" y="1444720"/>
            <a:ext cx="130420" cy="79375"/>
          </a:xfrm>
          <a:custGeom>
            <a:avLst/>
            <a:gdLst>
              <a:gd name="T0" fmla="*/ 2147483647 w 83"/>
              <a:gd name="T1" fmla="*/ 2147483647 h 53"/>
              <a:gd name="T2" fmla="*/ 2147483647 w 83"/>
              <a:gd name="T3" fmla="*/ 2147483647 h 53"/>
              <a:gd name="T4" fmla="*/ 2147483647 w 83"/>
              <a:gd name="T5" fmla="*/ 2147483647 h 53"/>
              <a:gd name="T6" fmla="*/ 2147483647 w 83"/>
              <a:gd name="T7" fmla="*/ 2147483647 h 53"/>
              <a:gd name="T8" fmla="*/ 2147483647 w 83"/>
              <a:gd name="T9" fmla="*/ 2147483647 h 53"/>
              <a:gd name="T10" fmla="*/ 2147483647 w 83"/>
              <a:gd name="T11" fmla="*/ 2147483647 h 53"/>
              <a:gd name="T12" fmla="*/ 2147483647 w 83"/>
              <a:gd name="T13" fmla="*/ 2147483647 h 53"/>
              <a:gd name="T14" fmla="*/ 2147483647 w 83"/>
              <a:gd name="T15" fmla="*/ 2147483647 h 53"/>
              <a:gd name="T16" fmla="*/ 0 w 83"/>
              <a:gd name="T17" fmla="*/ 2147483647 h 53"/>
              <a:gd name="T18" fmla="*/ 2147483647 w 83"/>
              <a:gd name="T19" fmla="*/ 2147483647 h 53"/>
              <a:gd name="T20" fmla="*/ 2147483647 w 83"/>
              <a:gd name="T21" fmla="*/ 2147483647 h 53"/>
              <a:gd name="T22" fmla="*/ 2147483647 w 83"/>
              <a:gd name="T23" fmla="*/ 2147483647 h 53"/>
              <a:gd name="T24" fmla="*/ 2147483647 w 83"/>
              <a:gd name="T25" fmla="*/ 2147483647 h 53"/>
              <a:gd name="T26" fmla="*/ 2147483647 w 83"/>
              <a:gd name="T27" fmla="*/ 0 h 53"/>
              <a:gd name="T28" fmla="*/ 2147483647 w 83"/>
              <a:gd name="T29" fmla="*/ 0 h 53"/>
              <a:gd name="T30" fmla="*/ 2147483647 w 83"/>
              <a:gd name="T31" fmla="*/ 2147483647 h 53"/>
              <a:gd name="T32" fmla="*/ 2147483647 w 83"/>
              <a:gd name="T33" fmla="*/ 2147483647 h 53"/>
              <a:gd name="T34" fmla="*/ 2147483647 w 83"/>
              <a:gd name="T35" fmla="*/ 2147483647 h 53"/>
              <a:gd name="T36" fmla="*/ 2147483647 w 83"/>
              <a:gd name="T37" fmla="*/ 2147483647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3"/>
              <a:gd name="T59" fmla="*/ 83 w 83"/>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3">
                <a:moveTo>
                  <a:pt x="63" y="17"/>
                </a:moveTo>
                <a:lnTo>
                  <a:pt x="68" y="28"/>
                </a:lnTo>
                <a:lnTo>
                  <a:pt x="62" y="30"/>
                </a:lnTo>
                <a:lnTo>
                  <a:pt x="56" y="41"/>
                </a:lnTo>
                <a:lnTo>
                  <a:pt x="34" y="44"/>
                </a:lnTo>
                <a:lnTo>
                  <a:pt x="33" y="48"/>
                </a:lnTo>
                <a:lnTo>
                  <a:pt x="24" y="52"/>
                </a:lnTo>
                <a:lnTo>
                  <a:pt x="16" y="39"/>
                </a:lnTo>
                <a:lnTo>
                  <a:pt x="0" y="23"/>
                </a:lnTo>
                <a:lnTo>
                  <a:pt x="10" y="18"/>
                </a:lnTo>
                <a:lnTo>
                  <a:pt x="14" y="26"/>
                </a:lnTo>
                <a:lnTo>
                  <a:pt x="28" y="23"/>
                </a:lnTo>
                <a:lnTo>
                  <a:pt x="32" y="4"/>
                </a:lnTo>
                <a:lnTo>
                  <a:pt x="46" y="0"/>
                </a:lnTo>
                <a:lnTo>
                  <a:pt x="80" y="0"/>
                </a:lnTo>
                <a:lnTo>
                  <a:pt x="82" y="2"/>
                </a:lnTo>
                <a:lnTo>
                  <a:pt x="71" y="8"/>
                </a:lnTo>
                <a:lnTo>
                  <a:pt x="72" y="11"/>
                </a:lnTo>
                <a:lnTo>
                  <a:pt x="63"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4" name="Freeform 490"/>
          <p:cNvSpPr>
            <a:spLocks noChangeAspect="1"/>
          </p:cNvSpPr>
          <p:nvPr/>
        </p:nvSpPr>
        <p:spPr bwMode="auto">
          <a:xfrm>
            <a:off x="3043652" y="1457325"/>
            <a:ext cx="55685" cy="20638"/>
          </a:xfrm>
          <a:custGeom>
            <a:avLst/>
            <a:gdLst>
              <a:gd name="T0" fmla="*/ 2147483647 w 34"/>
              <a:gd name="T1" fmla="*/ 2147483647 h 16"/>
              <a:gd name="T2" fmla="*/ 2147483647 w 34"/>
              <a:gd name="T3" fmla="*/ 2147483647 h 16"/>
              <a:gd name="T4" fmla="*/ 2147483647 w 34"/>
              <a:gd name="T5" fmla="*/ 0 h 16"/>
              <a:gd name="T6" fmla="*/ 0 w 34"/>
              <a:gd name="T7" fmla="*/ 2147483647 h 16"/>
              <a:gd name="T8" fmla="*/ 2147483647 w 34"/>
              <a:gd name="T9" fmla="*/ 2147483647 h 16"/>
              <a:gd name="T10" fmla="*/ 2147483647 w 34"/>
              <a:gd name="T11" fmla="*/ 2147483647 h 16"/>
              <a:gd name="T12" fmla="*/ 0 60000 65536"/>
              <a:gd name="T13" fmla="*/ 0 60000 65536"/>
              <a:gd name="T14" fmla="*/ 0 60000 65536"/>
              <a:gd name="T15" fmla="*/ 0 60000 65536"/>
              <a:gd name="T16" fmla="*/ 0 60000 65536"/>
              <a:gd name="T17" fmla="*/ 0 60000 65536"/>
              <a:gd name="T18" fmla="*/ 0 w 34"/>
              <a:gd name="T19" fmla="*/ 0 h 16"/>
              <a:gd name="T20" fmla="*/ 34 w 3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4" h="16">
                <a:moveTo>
                  <a:pt x="18" y="12"/>
                </a:moveTo>
                <a:lnTo>
                  <a:pt x="33" y="1"/>
                </a:lnTo>
                <a:lnTo>
                  <a:pt x="30" y="0"/>
                </a:lnTo>
                <a:lnTo>
                  <a:pt x="0" y="4"/>
                </a:lnTo>
                <a:lnTo>
                  <a:pt x="9" y="15"/>
                </a:lnTo>
                <a:lnTo>
                  <a:pt x="18"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5" name="Freeform 491"/>
          <p:cNvSpPr>
            <a:spLocks noChangeAspect="1"/>
          </p:cNvSpPr>
          <p:nvPr/>
        </p:nvSpPr>
        <p:spPr bwMode="auto">
          <a:xfrm>
            <a:off x="2738852" y="1463675"/>
            <a:ext cx="331177" cy="141288"/>
          </a:xfrm>
          <a:custGeom>
            <a:avLst/>
            <a:gdLst>
              <a:gd name="T0" fmla="*/ 2147483647 w 207"/>
              <a:gd name="T1" fmla="*/ 2147483647 h 97"/>
              <a:gd name="T2" fmla="*/ 2147483647 w 207"/>
              <a:gd name="T3" fmla="*/ 2147483647 h 97"/>
              <a:gd name="T4" fmla="*/ 2147483647 w 207"/>
              <a:gd name="T5" fmla="*/ 2147483647 h 97"/>
              <a:gd name="T6" fmla="*/ 2147483647 w 207"/>
              <a:gd name="T7" fmla="*/ 2147483647 h 97"/>
              <a:gd name="T8" fmla="*/ 2147483647 w 207"/>
              <a:gd name="T9" fmla="*/ 2147483647 h 97"/>
              <a:gd name="T10" fmla="*/ 2147483647 w 207"/>
              <a:gd name="T11" fmla="*/ 2147483647 h 97"/>
              <a:gd name="T12" fmla="*/ 2147483647 w 207"/>
              <a:gd name="T13" fmla="*/ 0 h 97"/>
              <a:gd name="T14" fmla="*/ 2147483647 w 207"/>
              <a:gd name="T15" fmla="*/ 2147483647 h 97"/>
              <a:gd name="T16" fmla="*/ 2147483647 w 207"/>
              <a:gd name="T17" fmla="*/ 2147483647 h 97"/>
              <a:gd name="T18" fmla="*/ 2147483647 w 207"/>
              <a:gd name="T19" fmla="*/ 2147483647 h 97"/>
              <a:gd name="T20" fmla="*/ 2147483647 w 207"/>
              <a:gd name="T21" fmla="*/ 2147483647 h 97"/>
              <a:gd name="T22" fmla="*/ 2147483647 w 207"/>
              <a:gd name="T23" fmla="*/ 2147483647 h 97"/>
              <a:gd name="T24" fmla="*/ 2147483647 w 207"/>
              <a:gd name="T25" fmla="*/ 2147483647 h 97"/>
              <a:gd name="T26" fmla="*/ 2147483647 w 207"/>
              <a:gd name="T27" fmla="*/ 2147483647 h 97"/>
              <a:gd name="T28" fmla="*/ 2147483647 w 207"/>
              <a:gd name="T29" fmla="*/ 2147483647 h 97"/>
              <a:gd name="T30" fmla="*/ 2147483647 w 207"/>
              <a:gd name="T31" fmla="*/ 2147483647 h 97"/>
              <a:gd name="T32" fmla="*/ 2147483647 w 207"/>
              <a:gd name="T33" fmla="*/ 2147483647 h 97"/>
              <a:gd name="T34" fmla="*/ 2147483647 w 207"/>
              <a:gd name="T35" fmla="*/ 2147483647 h 97"/>
              <a:gd name="T36" fmla="*/ 2147483647 w 207"/>
              <a:gd name="T37" fmla="*/ 2147483647 h 97"/>
              <a:gd name="T38" fmla="*/ 2147483647 w 207"/>
              <a:gd name="T39" fmla="*/ 2147483647 h 97"/>
              <a:gd name="T40" fmla="*/ 2147483647 w 207"/>
              <a:gd name="T41" fmla="*/ 2147483647 h 97"/>
              <a:gd name="T42" fmla="*/ 2147483647 w 207"/>
              <a:gd name="T43" fmla="*/ 2147483647 h 97"/>
              <a:gd name="T44" fmla="*/ 2147483647 w 207"/>
              <a:gd name="T45" fmla="*/ 2147483647 h 97"/>
              <a:gd name="T46" fmla="*/ 2147483647 w 207"/>
              <a:gd name="T47" fmla="*/ 2147483647 h 97"/>
              <a:gd name="T48" fmla="*/ 2147483647 w 207"/>
              <a:gd name="T49" fmla="*/ 2147483647 h 97"/>
              <a:gd name="T50" fmla="*/ 2147483647 w 207"/>
              <a:gd name="T51" fmla="*/ 2147483647 h 97"/>
              <a:gd name="T52" fmla="*/ 2147483647 w 207"/>
              <a:gd name="T53" fmla="*/ 2147483647 h 97"/>
              <a:gd name="T54" fmla="*/ 2147483647 w 207"/>
              <a:gd name="T55" fmla="*/ 2147483647 h 97"/>
              <a:gd name="T56" fmla="*/ 2147483647 w 207"/>
              <a:gd name="T57" fmla="*/ 2147483647 h 97"/>
              <a:gd name="T58" fmla="*/ 2147483647 w 207"/>
              <a:gd name="T59" fmla="*/ 2147483647 h 97"/>
              <a:gd name="T60" fmla="*/ 2147483647 w 207"/>
              <a:gd name="T61" fmla="*/ 2147483647 h 97"/>
              <a:gd name="T62" fmla="*/ 2147483647 w 207"/>
              <a:gd name="T63" fmla="*/ 2147483647 h 97"/>
              <a:gd name="T64" fmla="*/ 2147483647 w 207"/>
              <a:gd name="T65" fmla="*/ 2147483647 h 97"/>
              <a:gd name="T66" fmla="*/ 2147483647 w 207"/>
              <a:gd name="T67" fmla="*/ 2147483647 h 97"/>
              <a:gd name="T68" fmla="*/ 2147483647 w 207"/>
              <a:gd name="T69" fmla="*/ 2147483647 h 97"/>
              <a:gd name="T70" fmla="*/ 2147483647 w 207"/>
              <a:gd name="T71" fmla="*/ 2147483647 h 97"/>
              <a:gd name="T72" fmla="*/ 2147483647 w 207"/>
              <a:gd name="T73" fmla="*/ 2147483647 h 97"/>
              <a:gd name="T74" fmla="*/ 2147483647 w 207"/>
              <a:gd name="T75" fmla="*/ 2147483647 h 97"/>
              <a:gd name="T76" fmla="*/ 2147483647 w 207"/>
              <a:gd name="T77" fmla="*/ 2147483647 h 97"/>
              <a:gd name="T78" fmla="*/ 2147483647 w 207"/>
              <a:gd name="T79" fmla="*/ 2147483647 h 97"/>
              <a:gd name="T80" fmla="*/ 2147483647 w 207"/>
              <a:gd name="T81" fmla="*/ 2147483647 h 97"/>
              <a:gd name="T82" fmla="*/ 2147483647 w 207"/>
              <a:gd name="T83" fmla="*/ 2147483647 h 97"/>
              <a:gd name="T84" fmla="*/ 2147483647 w 207"/>
              <a:gd name="T85" fmla="*/ 2147483647 h 97"/>
              <a:gd name="T86" fmla="*/ 0 w 207"/>
              <a:gd name="T87" fmla="*/ 2147483647 h 97"/>
              <a:gd name="T88" fmla="*/ 2147483647 w 207"/>
              <a:gd name="T89" fmla="*/ 2147483647 h 97"/>
              <a:gd name="T90" fmla="*/ 2147483647 w 207"/>
              <a:gd name="T91" fmla="*/ 2147483647 h 97"/>
              <a:gd name="T92" fmla="*/ 2147483647 w 207"/>
              <a:gd name="T93" fmla="*/ 2147483647 h 97"/>
              <a:gd name="T94" fmla="*/ 2147483647 w 207"/>
              <a:gd name="T95" fmla="*/ 2147483647 h 97"/>
              <a:gd name="T96" fmla="*/ 2147483647 w 207"/>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
              <a:gd name="T148" fmla="*/ 0 h 97"/>
              <a:gd name="T149" fmla="*/ 207 w 207"/>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 h="97">
                <a:moveTo>
                  <a:pt x="17" y="38"/>
                </a:moveTo>
                <a:lnTo>
                  <a:pt x="27" y="33"/>
                </a:lnTo>
                <a:lnTo>
                  <a:pt x="16" y="28"/>
                </a:lnTo>
                <a:lnTo>
                  <a:pt x="35" y="22"/>
                </a:lnTo>
                <a:lnTo>
                  <a:pt x="33" y="20"/>
                </a:lnTo>
                <a:lnTo>
                  <a:pt x="41" y="14"/>
                </a:lnTo>
                <a:lnTo>
                  <a:pt x="98" y="0"/>
                </a:lnTo>
                <a:lnTo>
                  <a:pt x="98" y="8"/>
                </a:lnTo>
                <a:lnTo>
                  <a:pt x="83" y="15"/>
                </a:lnTo>
                <a:lnTo>
                  <a:pt x="111" y="8"/>
                </a:lnTo>
                <a:lnTo>
                  <a:pt x="126" y="14"/>
                </a:lnTo>
                <a:lnTo>
                  <a:pt x="111" y="21"/>
                </a:lnTo>
                <a:lnTo>
                  <a:pt x="140" y="15"/>
                </a:lnTo>
                <a:lnTo>
                  <a:pt x="142" y="8"/>
                </a:lnTo>
                <a:lnTo>
                  <a:pt x="150" y="9"/>
                </a:lnTo>
                <a:lnTo>
                  <a:pt x="155" y="16"/>
                </a:lnTo>
                <a:lnTo>
                  <a:pt x="145" y="33"/>
                </a:lnTo>
                <a:lnTo>
                  <a:pt x="158" y="27"/>
                </a:lnTo>
                <a:lnTo>
                  <a:pt x="177" y="1"/>
                </a:lnTo>
                <a:lnTo>
                  <a:pt x="193" y="1"/>
                </a:lnTo>
                <a:lnTo>
                  <a:pt x="199" y="11"/>
                </a:lnTo>
                <a:lnTo>
                  <a:pt x="189" y="26"/>
                </a:lnTo>
                <a:lnTo>
                  <a:pt x="189" y="34"/>
                </a:lnTo>
                <a:lnTo>
                  <a:pt x="179" y="44"/>
                </a:lnTo>
                <a:lnTo>
                  <a:pt x="206" y="64"/>
                </a:lnTo>
                <a:lnTo>
                  <a:pt x="199" y="72"/>
                </a:lnTo>
                <a:lnTo>
                  <a:pt x="190" y="65"/>
                </a:lnTo>
                <a:lnTo>
                  <a:pt x="171" y="74"/>
                </a:lnTo>
                <a:lnTo>
                  <a:pt x="167" y="80"/>
                </a:lnTo>
                <a:lnTo>
                  <a:pt x="183" y="75"/>
                </a:lnTo>
                <a:lnTo>
                  <a:pt x="177" y="81"/>
                </a:lnTo>
                <a:lnTo>
                  <a:pt x="184" y="83"/>
                </a:lnTo>
                <a:lnTo>
                  <a:pt x="160" y="88"/>
                </a:lnTo>
                <a:lnTo>
                  <a:pt x="134" y="86"/>
                </a:lnTo>
                <a:lnTo>
                  <a:pt x="139" y="83"/>
                </a:lnTo>
                <a:lnTo>
                  <a:pt x="124" y="81"/>
                </a:lnTo>
                <a:lnTo>
                  <a:pt x="126" y="75"/>
                </a:lnTo>
                <a:lnTo>
                  <a:pt x="108" y="85"/>
                </a:lnTo>
                <a:lnTo>
                  <a:pt x="73" y="92"/>
                </a:lnTo>
                <a:lnTo>
                  <a:pt x="24" y="96"/>
                </a:lnTo>
                <a:lnTo>
                  <a:pt x="29" y="93"/>
                </a:lnTo>
                <a:lnTo>
                  <a:pt x="30" y="83"/>
                </a:lnTo>
                <a:lnTo>
                  <a:pt x="17" y="80"/>
                </a:lnTo>
                <a:lnTo>
                  <a:pt x="0" y="75"/>
                </a:lnTo>
                <a:lnTo>
                  <a:pt x="1" y="64"/>
                </a:lnTo>
                <a:lnTo>
                  <a:pt x="73" y="58"/>
                </a:lnTo>
                <a:lnTo>
                  <a:pt x="10" y="52"/>
                </a:lnTo>
                <a:lnTo>
                  <a:pt x="8" y="45"/>
                </a:lnTo>
                <a:lnTo>
                  <a:pt x="17" y="3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6" name="Freeform 492"/>
          <p:cNvSpPr>
            <a:spLocks noChangeAspect="1"/>
          </p:cNvSpPr>
          <p:nvPr/>
        </p:nvSpPr>
        <p:spPr bwMode="auto">
          <a:xfrm>
            <a:off x="2636227" y="1430433"/>
            <a:ext cx="252046" cy="98425"/>
          </a:xfrm>
          <a:custGeom>
            <a:avLst/>
            <a:gdLst>
              <a:gd name="T0" fmla="*/ 2147483647 w 158"/>
              <a:gd name="T1" fmla="*/ 2147483647 h 67"/>
              <a:gd name="T2" fmla="*/ 2147483647 w 158"/>
              <a:gd name="T3" fmla="*/ 2147483647 h 67"/>
              <a:gd name="T4" fmla="*/ 2147483647 w 158"/>
              <a:gd name="T5" fmla="*/ 2147483647 h 67"/>
              <a:gd name="T6" fmla="*/ 2147483647 w 158"/>
              <a:gd name="T7" fmla="*/ 2147483647 h 67"/>
              <a:gd name="T8" fmla="*/ 2147483647 w 158"/>
              <a:gd name="T9" fmla="*/ 2147483647 h 67"/>
              <a:gd name="T10" fmla="*/ 2147483647 w 158"/>
              <a:gd name="T11" fmla="*/ 2147483647 h 67"/>
              <a:gd name="T12" fmla="*/ 0 w 158"/>
              <a:gd name="T13" fmla="*/ 2147483647 h 67"/>
              <a:gd name="T14" fmla="*/ 2147483647 w 158"/>
              <a:gd name="T15" fmla="*/ 2147483647 h 67"/>
              <a:gd name="T16" fmla="*/ 2147483647 w 158"/>
              <a:gd name="T17" fmla="*/ 2147483647 h 67"/>
              <a:gd name="T18" fmla="*/ 2147483647 w 158"/>
              <a:gd name="T19" fmla="*/ 2147483647 h 67"/>
              <a:gd name="T20" fmla="*/ 2147483647 w 158"/>
              <a:gd name="T21" fmla="*/ 2147483647 h 67"/>
              <a:gd name="T22" fmla="*/ 2147483647 w 158"/>
              <a:gd name="T23" fmla="*/ 2147483647 h 67"/>
              <a:gd name="T24" fmla="*/ 2147483647 w 158"/>
              <a:gd name="T25" fmla="*/ 2147483647 h 67"/>
              <a:gd name="T26" fmla="*/ 2147483647 w 158"/>
              <a:gd name="T27" fmla="*/ 2147483647 h 67"/>
              <a:gd name="T28" fmla="*/ 2147483647 w 158"/>
              <a:gd name="T29" fmla="*/ 2147483647 h 67"/>
              <a:gd name="T30" fmla="*/ 2147483647 w 158"/>
              <a:gd name="T31" fmla="*/ 0 h 67"/>
              <a:gd name="T32" fmla="*/ 2147483647 w 158"/>
              <a:gd name="T33" fmla="*/ 2147483647 h 67"/>
              <a:gd name="T34" fmla="*/ 2147483647 w 158"/>
              <a:gd name="T35" fmla="*/ 214748364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67"/>
              <a:gd name="T56" fmla="*/ 158 w 158"/>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67">
                <a:moveTo>
                  <a:pt x="64" y="10"/>
                </a:moveTo>
                <a:lnTo>
                  <a:pt x="66" y="12"/>
                </a:lnTo>
                <a:lnTo>
                  <a:pt x="38" y="26"/>
                </a:lnTo>
                <a:lnTo>
                  <a:pt x="38" y="29"/>
                </a:lnTo>
                <a:lnTo>
                  <a:pt x="31" y="30"/>
                </a:lnTo>
                <a:lnTo>
                  <a:pt x="25" y="39"/>
                </a:lnTo>
                <a:lnTo>
                  <a:pt x="0" y="50"/>
                </a:lnTo>
                <a:lnTo>
                  <a:pt x="17" y="54"/>
                </a:lnTo>
                <a:lnTo>
                  <a:pt x="16" y="66"/>
                </a:lnTo>
                <a:lnTo>
                  <a:pt x="55" y="56"/>
                </a:lnTo>
                <a:lnTo>
                  <a:pt x="76" y="43"/>
                </a:lnTo>
                <a:lnTo>
                  <a:pt x="98" y="35"/>
                </a:lnTo>
                <a:lnTo>
                  <a:pt x="157" y="19"/>
                </a:lnTo>
                <a:lnTo>
                  <a:pt x="148" y="6"/>
                </a:lnTo>
                <a:lnTo>
                  <a:pt x="124" y="10"/>
                </a:lnTo>
                <a:lnTo>
                  <a:pt x="109" y="0"/>
                </a:lnTo>
                <a:lnTo>
                  <a:pt x="68" y="3"/>
                </a:lnTo>
                <a:lnTo>
                  <a:pt x="64"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7" name="Freeform 493"/>
          <p:cNvSpPr>
            <a:spLocks noChangeAspect="1"/>
          </p:cNvSpPr>
          <p:nvPr/>
        </p:nvSpPr>
        <p:spPr bwMode="auto">
          <a:xfrm>
            <a:off x="2366597" y="1557433"/>
            <a:ext cx="38100" cy="20637"/>
          </a:xfrm>
          <a:custGeom>
            <a:avLst/>
            <a:gdLst>
              <a:gd name="T0" fmla="*/ 2147483647 w 23"/>
              <a:gd name="T1" fmla="*/ 2147483647 h 14"/>
              <a:gd name="T2" fmla="*/ 2147483647 w 23"/>
              <a:gd name="T3" fmla="*/ 0 h 14"/>
              <a:gd name="T4" fmla="*/ 2147483647 w 23"/>
              <a:gd name="T5" fmla="*/ 2147483647 h 14"/>
              <a:gd name="T6" fmla="*/ 0 w 23"/>
              <a:gd name="T7" fmla="*/ 2147483647 h 14"/>
              <a:gd name="T8" fmla="*/ 2147483647 w 23"/>
              <a:gd name="T9" fmla="*/ 2147483647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4" y="8"/>
                </a:moveTo>
                <a:lnTo>
                  <a:pt x="18" y="0"/>
                </a:lnTo>
                <a:lnTo>
                  <a:pt x="22" y="4"/>
                </a:lnTo>
                <a:lnTo>
                  <a:pt x="0" y="13"/>
                </a:lnTo>
                <a:lnTo>
                  <a:pt x="4"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8" name="Freeform 494"/>
          <p:cNvSpPr>
            <a:spLocks noChangeAspect="1"/>
          </p:cNvSpPr>
          <p:nvPr/>
        </p:nvSpPr>
        <p:spPr bwMode="auto">
          <a:xfrm>
            <a:off x="3799790" y="1214533"/>
            <a:ext cx="1087315" cy="644525"/>
          </a:xfrm>
          <a:custGeom>
            <a:avLst/>
            <a:gdLst>
              <a:gd name="T0" fmla="*/ 2147483647 w 682"/>
              <a:gd name="T1" fmla="*/ 2147483647 h 439"/>
              <a:gd name="T2" fmla="*/ 2147483647 w 682"/>
              <a:gd name="T3" fmla="*/ 2147483647 h 439"/>
              <a:gd name="T4" fmla="*/ 2147483647 w 682"/>
              <a:gd name="T5" fmla="*/ 2147483647 h 439"/>
              <a:gd name="T6" fmla="*/ 2147483647 w 682"/>
              <a:gd name="T7" fmla="*/ 2147483647 h 439"/>
              <a:gd name="T8" fmla="*/ 2147483647 w 682"/>
              <a:gd name="T9" fmla="*/ 2147483647 h 439"/>
              <a:gd name="T10" fmla="*/ 2147483647 w 682"/>
              <a:gd name="T11" fmla="*/ 2147483647 h 439"/>
              <a:gd name="T12" fmla="*/ 2147483647 w 682"/>
              <a:gd name="T13" fmla="*/ 2147483647 h 439"/>
              <a:gd name="T14" fmla="*/ 2147483647 w 682"/>
              <a:gd name="T15" fmla="*/ 2147483647 h 439"/>
              <a:gd name="T16" fmla="*/ 2147483647 w 682"/>
              <a:gd name="T17" fmla="*/ 2147483647 h 439"/>
              <a:gd name="T18" fmla="*/ 2147483647 w 682"/>
              <a:gd name="T19" fmla="*/ 2147483647 h 439"/>
              <a:gd name="T20" fmla="*/ 2147483647 w 682"/>
              <a:gd name="T21" fmla="*/ 2147483647 h 439"/>
              <a:gd name="T22" fmla="*/ 2147483647 w 682"/>
              <a:gd name="T23" fmla="*/ 2147483647 h 439"/>
              <a:gd name="T24" fmla="*/ 2147483647 w 682"/>
              <a:gd name="T25" fmla="*/ 2147483647 h 439"/>
              <a:gd name="T26" fmla="*/ 2147483647 w 682"/>
              <a:gd name="T27" fmla="*/ 2147483647 h 439"/>
              <a:gd name="T28" fmla="*/ 2147483647 w 682"/>
              <a:gd name="T29" fmla="*/ 2147483647 h 439"/>
              <a:gd name="T30" fmla="*/ 2147483647 w 682"/>
              <a:gd name="T31" fmla="*/ 2147483647 h 439"/>
              <a:gd name="T32" fmla="*/ 2147483647 w 682"/>
              <a:gd name="T33" fmla="*/ 2147483647 h 439"/>
              <a:gd name="T34" fmla="*/ 2147483647 w 682"/>
              <a:gd name="T35" fmla="*/ 2147483647 h 439"/>
              <a:gd name="T36" fmla="*/ 2147483647 w 682"/>
              <a:gd name="T37" fmla="*/ 2147483647 h 439"/>
              <a:gd name="T38" fmla="*/ 2147483647 w 682"/>
              <a:gd name="T39" fmla="*/ 2147483647 h 439"/>
              <a:gd name="T40" fmla="*/ 2147483647 w 682"/>
              <a:gd name="T41" fmla="*/ 2147483647 h 439"/>
              <a:gd name="T42" fmla="*/ 2147483647 w 682"/>
              <a:gd name="T43" fmla="*/ 2147483647 h 439"/>
              <a:gd name="T44" fmla="*/ 2147483647 w 682"/>
              <a:gd name="T45" fmla="*/ 2147483647 h 439"/>
              <a:gd name="T46" fmla="*/ 2147483647 w 682"/>
              <a:gd name="T47" fmla="*/ 2147483647 h 439"/>
              <a:gd name="T48" fmla="*/ 2147483647 w 682"/>
              <a:gd name="T49" fmla="*/ 2147483647 h 439"/>
              <a:gd name="T50" fmla="*/ 2147483647 w 682"/>
              <a:gd name="T51" fmla="*/ 2147483647 h 439"/>
              <a:gd name="T52" fmla="*/ 2147483647 w 682"/>
              <a:gd name="T53" fmla="*/ 2147483647 h 439"/>
              <a:gd name="T54" fmla="*/ 2147483647 w 682"/>
              <a:gd name="T55" fmla="*/ 2147483647 h 439"/>
              <a:gd name="T56" fmla="*/ 2147483647 w 682"/>
              <a:gd name="T57" fmla="*/ 2147483647 h 439"/>
              <a:gd name="T58" fmla="*/ 2147483647 w 682"/>
              <a:gd name="T59" fmla="*/ 2147483647 h 439"/>
              <a:gd name="T60" fmla="*/ 2147483647 w 682"/>
              <a:gd name="T61" fmla="*/ 2147483647 h 439"/>
              <a:gd name="T62" fmla="*/ 2147483647 w 682"/>
              <a:gd name="T63" fmla="*/ 2147483647 h 439"/>
              <a:gd name="T64" fmla="*/ 2147483647 w 682"/>
              <a:gd name="T65" fmla="*/ 2147483647 h 439"/>
              <a:gd name="T66" fmla="*/ 2147483647 w 682"/>
              <a:gd name="T67" fmla="*/ 2147483647 h 439"/>
              <a:gd name="T68" fmla="*/ 2147483647 w 682"/>
              <a:gd name="T69" fmla="*/ 2147483647 h 439"/>
              <a:gd name="T70" fmla="*/ 2147483647 w 682"/>
              <a:gd name="T71" fmla="*/ 2147483647 h 439"/>
              <a:gd name="T72" fmla="*/ 2147483647 w 682"/>
              <a:gd name="T73" fmla="*/ 2147483647 h 439"/>
              <a:gd name="T74" fmla="*/ 2147483647 w 682"/>
              <a:gd name="T75" fmla="*/ 2147483647 h 439"/>
              <a:gd name="T76" fmla="*/ 2147483647 w 682"/>
              <a:gd name="T77" fmla="*/ 2147483647 h 439"/>
              <a:gd name="T78" fmla="*/ 2147483647 w 682"/>
              <a:gd name="T79" fmla="*/ 2147483647 h 439"/>
              <a:gd name="T80" fmla="*/ 2147483647 w 682"/>
              <a:gd name="T81" fmla="*/ 2147483647 h 439"/>
              <a:gd name="T82" fmla="*/ 2147483647 w 682"/>
              <a:gd name="T83" fmla="*/ 2147483647 h 439"/>
              <a:gd name="T84" fmla="*/ 2147483647 w 682"/>
              <a:gd name="T85" fmla="*/ 2147483647 h 439"/>
              <a:gd name="T86" fmla="*/ 2147483647 w 682"/>
              <a:gd name="T87" fmla="*/ 2147483647 h 439"/>
              <a:gd name="T88" fmla="*/ 2147483647 w 682"/>
              <a:gd name="T89" fmla="*/ 2147483647 h 439"/>
              <a:gd name="T90" fmla="*/ 2147483647 w 682"/>
              <a:gd name="T91" fmla="*/ 2147483647 h 439"/>
              <a:gd name="T92" fmla="*/ 2147483647 w 682"/>
              <a:gd name="T93" fmla="*/ 2147483647 h 439"/>
              <a:gd name="T94" fmla="*/ 2147483647 w 682"/>
              <a:gd name="T95" fmla="*/ 2147483647 h 439"/>
              <a:gd name="T96" fmla="*/ 0 w 682"/>
              <a:gd name="T97" fmla="*/ 2147483647 h 439"/>
              <a:gd name="T98" fmla="*/ 2147483647 w 682"/>
              <a:gd name="T99" fmla="*/ 2147483647 h 439"/>
              <a:gd name="T100" fmla="*/ 2147483647 w 682"/>
              <a:gd name="T101" fmla="*/ 2147483647 h 439"/>
              <a:gd name="T102" fmla="*/ 2147483647 w 682"/>
              <a:gd name="T103" fmla="*/ 2147483647 h 439"/>
              <a:gd name="T104" fmla="*/ 2147483647 w 682"/>
              <a:gd name="T105" fmla="*/ 2147483647 h 439"/>
              <a:gd name="T106" fmla="*/ 2147483647 w 682"/>
              <a:gd name="T107" fmla="*/ 2147483647 h 439"/>
              <a:gd name="T108" fmla="*/ 2147483647 w 682"/>
              <a:gd name="T109" fmla="*/ 2147483647 h 439"/>
              <a:gd name="T110" fmla="*/ 2147483647 w 682"/>
              <a:gd name="T111" fmla="*/ 2147483647 h 439"/>
              <a:gd name="T112" fmla="*/ 2147483647 w 682"/>
              <a:gd name="T113" fmla="*/ 2147483647 h 439"/>
              <a:gd name="T114" fmla="*/ 2147483647 w 682"/>
              <a:gd name="T115" fmla="*/ 2147483647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2"/>
              <a:gd name="T175" fmla="*/ 0 h 439"/>
              <a:gd name="T176" fmla="*/ 682 w 682"/>
              <a:gd name="T177" fmla="*/ 439 h 4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2" h="439">
                <a:moveTo>
                  <a:pt x="343" y="8"/>
                </a:moveTo>
                <a:lnTo>
                  <a:pt x="369" y="4"/>
                </a:lnTo>
                <a:lnTo>
                  <a:pt x="407" y="12"/>
                </a:lnTo>
                <a:lnTo>
                  <a:pt x="410" y="3"/>
                </a:lnTo>
                <a:lnTo>
                  <a:pt x="494" y="0"/>
                </a:lnTo>
                <a:lnTo>
                  <a:pt x="538" y="5"/>
                </a:lnTo>
                <a:lnTo>
                  <a:pt x="548" y="8"/>
                </a:lnTo>
                <a:lnTo>
                  <a:pt x="550" y="10"/>
                </a:lnTo>
                <a:lnTo>
                  <a:pt x="535" y="12"/>
                </a:lnTo>
                <a:lnTo>
                  <a:pt x="587" y="15"/>
                </a:lnTo>
                <a:lnTo>
                  <a:pt x="541" y="21"/>
                </a:lnTo>
                <a:lnTo>
                  <a:pt x="536" y="24"/>
                </a:lnTo>
                <a:lnTo>
                  <a:pt x="539" y="24"/>
                </a:lnTo>
                <a:lnTo>
                  <a:pt x="520" y="32"/>
                </a:lnTo>
                <a:lnTo>
                  <a:pt x="575" y="22"/>
                </a:lnTo>
                <a:lnTo>
                  <a:pt x="577" y="24"/>
                </a:lnTo>
                <a:lnTo>
                  <a:pt x="573" y="29"/>
                </a:lnTo>
                <a:lnTo>
                  <a:pt x="543" y="46"/>
                </a:lnTo>
                <a:lnTo>
                  <a:pt x="599" y="26"/>
                </a:lnTo>
                <a:lnTo>
                  <a:pt x="596" y="32"/>
                </a:lnTo>
                <a:lnTo>
                  <a:pt x="620" y="29"/>
                </a:lnTo>
                <a:lnTo>
                  <a:pt x="628" y="24"/>
                </a:lnTo>
                <a:lnTo>
                  <a:pt x="654" y="24"/>
                </a:lnTo>
                <a:lnTo>
                  <a:pt x="681" y="28"/>
                </a:lnTo>
                <a:lnTo>
                  <a:pt x="650" y="35"/>
                </a:lnTo>
                <a:lnTo>
                  <a:pt x="651" y="39"/>
                </a:lnTo>
                <a:lnTo>
                  <a:pt x="634" y="44"/>
                </a:lnTo>
                <a:lnTo>
                  <a:pt x="589" y="51"/>
                </a:lnTo>
                <a:lnTo>
                  <a:pt x="590" y="58"/>
                </a:lnTo>
                <a:lnTo>
                  <a:pt x="620" y="51"/>
                </a:lnTo>
                <a:lnTo>
                  <a:pt x="596" y="58"/>
                </a:lnTo>
                <a:lnTo>
                  <a:pt x="591" y="65"/>
                </a:lnTo>
                <a:lnTo>
                  <a:pt x="573" y="72"/>
                </a:lnTo>
                <a:lnTo>
                  <a:pt x="559" y="89"/>
                </a:lnTo>
                <a:lnTo>
                  <a:pt x="573" y="86"/>
                </a:lnTo>
                <a:lnTo>
                  <a:pt x="590" y="89"/>
                </a:lnTo>
                <a:lnTo>
                  <a:pt x="573" y="90"/>
                </a:lnTo>
                <a:lnTo>
                  <a:pt x="577" y="95"/>
                </a:lnTo>
                <a:lnTo>
                  <a:pt x="571" y="97"/>
                </a:lnTo>
                <a:lnTo>
                  <a:pt x="596" y="98"/>
                </a:lnTo>
                <a:lnTo>
                  <a:pt x="596" y="105"/>
                </a:lnTo>
                <a:lnTo>
                  <a:pt x="543" y="109"/>
                </a:lnTo>
                <a:lnTo>
                  <a:pt x="552" y="117"/>
                </a:lnTo>
                <a:lnTo>
                  <a:pt x="573" y="120"/>
                </a:lnTo>
                <a:lnTo>
                  <a:pt x="558" y="122"/>
                </a:lnTo>
                <a:lnTo>
                  <a:pt x="573" y="125"/>
                </a:lnTo>
                <a:lnTo>
                  <a:pt x="570" y="136"/>
                </a:lnTo>
                <a:lnTo>
                  <a:pt x="557" y="141"/>
                </a:lnTo>
                <a:lnTo>
                  <a:pt x="550" y="147"/>
                </a:lnTo>
                <a:lnTo>
                  <a:pt x="572" y="150"/>
                </a:lnTo>
                <a:lnTo>
                  <a:pt x="538" y="147"/>
                </a:lnTo>
                <a:lnTo>
                  <a:pt x="531" y="151"/>
                </a:lnTo>
                <a:lnTo>
                  <a:pt x="555" y="159"/>
                </a:lnTo>
                <a:lnTo>
                  <a:pt x="550" y="167"/>
                </a:lnTo>
                <a:lnTo>
                  <a:pt x="527" y="171"/>
                </a:lnTo>
                <a:lnTo>
                  <a:pt x="509" y="161"/>
                </a:lnTo>
                <a:lnTo>
                  <a:pt x="486" y="171"/>
                </a:lnTo>
                <a:lnTo>
                  <a:pt x="496" y="175"/>
                </a:lnTo>
                <a:lnTo>
                  <a:pt x="496" y="183"/>
                </a:lnTo>
                <a:lnTo>
                  <a:pt x="486" y="186"/>
                </a:lnTo>
                <a:lnTo>
                  <a:pt x="484" y="193"/>
                </a:lnTo>
                <a:lnTo>
                  <a:pt x="496" y="187"/>
                </a:lnTo>
                <a:lnTo>
                  <a:pt x="518" y="196"/>
                </a:lnTo>
                <a:lnTo>
                  <a:pt x="509" y="203"/>
                </a:lnTo>
                <a:lnTo>
                  <a:pt x="525" y="199"/>
                </a:lnTo>
                <a:lnTo>
                  <a:pt x="516" y="207"/>
                </a:lnTo>
                <a:lnTo>
                  <a:pt x="527" y="205"/>
                </a:lnTo>
                <a:lnTo>
                  <a:pt x="519" y="214"/>
                </a:lnTo>
                <a:lnTo>
                  <a:pt x="522" y="224"/>
                </a:lnTo>
                <a:lnTo>
                  <a:pt x="512" y="218"/>
                </a:lnTo>
                <a:lnTo>
                  <a:pt x="510" y="224"/>
                </a:lnTo>
                <a:lnTo>
                  <a:pt x="500" y="224"/>
                </a:lnTo>
                <a:lnTo>
                  <a:pt x="489" y="207"/>
                </a:lnTo>
                <a:lnTo>
                  <a:pt x="456" y="198"/>
                </a:lnTo>
                <a:lnTo>
                  <a:pt x="454" y="202"/>
                </a:lnTo>
                <a:lnTo>
                  <a:pt x="459" y="205"/>
                </a:lnTo>
                <a:lnTo>
                  <a:pt x="479" y="209"/>
                </a:lnTo>
                <a:lnTo>
                  <a:pt x="444" y="215"/>
                </a:lnTo>
                <a:lnTo>
                  <a:pt x="443" y="222"/>
                </a:lnTo>
                <a:lnTo>
                  <a:pt x="433" y="229"/>
                </a:lnTo>
                <a:lnTo>
                  <a:pt x="461" y="227"/>
                </a:lnTo>
                <a:lnTo>
                  <a:pt x="476" y="227"/>
                </a:lnTo>
                <a:lnTo>
                  <a:pt x="516" y="231"/>
                </a:lnTo>
                <a:lnTo>
                  <a:pt x="455" y="259"/>
                </a:lnTo>
                <a:lnTo>
                  <a:pt x="410" y="266"/>
                </a:lnTo>
                <a:lnTo>
                  <a:pt x="403" y="270"/>
                </a:lnTo>
                <a:lnTo>
                  <a:pt x="385" y="272"/>
                </a:lnTo>
                <a:lnTo>
                  <a:pt x="379" y="272"/>
                </a:lnTo>
                <a:lnTo>
                  <a:pt x="364" y="279"/>
                </a:lnTo>
                <a:lnTo>
                  <a:pt x="354" y="292"/>
                </a:lnTo>
                <a:lnTo>
                  <a:pt x="336" y="305"/>
                </a:lnTo>
                <a:lnTo>
                  <a:pt x="322" y="304"/>
                </a:lnTo>
                <a:lnTo>
                  <a:pt x="315" y="315"/>
                </a:lnTo>
                <a:lnTo>
                  <a:pt x="302" y="312"/>
                </a:lnTo>
                <a:lnTo>
                  <a:pt x="299" y="317"/>
                </a:lnTo>
                <a:lnTo>
                  <a:pt x="293" y="314"/>
                </a:lnTo>
                <a:lnTo>
                  <a:pt x="285" y="314"/>
                </a:lnTo>
                <a:lnTo>
                  <a:pt x="284" y="320"/>
                </a:lnTo>
                <a:lnTo>
                  <a:pt x="266" y="320"/>
                </a:lnTo>
                <a:lnTo>
                  <a:pt x="258" y="324"/>
                </a:lnTo>
                <a:lnTo>
                  <a:pt x="261" y="328"/>
                </a:lnTo>
                <a:lnTo>
                  <a:pt x="255" y="332"/>
                </a:lnTo>
                <a:lnTo>
                  <a:pt x="244" y="331"/>
                </a:lnTo>
                <a:lnTo>
                  <a:pt x="240" y="336"/>
                </a:lnTo>
                <a:lnTo>
                  <a:pt x="250" y="345"/>
                </a:lnTo>
                <a:lnTo>
                  <a:pt x="233" y="348"/>
                </a:lnTo>
                <a:lnTo>
                  <a:pt x="242" y="352"/>
                </a:lnTo>
                <a:lnTo>
                  <a:pt x="241" y="360"/>
                </a:lnTo>
                <a:lnTo>
                  <a:pt x="231" y="357"/>
                </a:lnTo>
                <a:lnTo>
                  <a:pt x="238" y="364"/>
                </a:lnTo>
                <a:lnTo>
                  <a:pt x="225" y="368"/>
                </a:lnTo>
                <a:lnTo>
                  <a:pt x="225" y="375"/>
                </a:lnTo>
                <a:lnTo>
                  <a:pt x="217" y="373"/>
                </a:lnTo>
                <a:lnTo>
                  <a:pt x="221" y="377"/>
                </a:lnTo>
                <a:lnTo>
                  <a:pt x="204" y="382"/>
                </a:lnTo>
                <a:lnTo>
                  <a:pt x="209" y="387"/>
                </a:lnTo>
                <a:lnTo>
                  <a:pt x="208" y="401"/>
                </a:lnTo>
                <a:lnTo>
                  <a:pt x="189" y="426"/>
                </a:lnTo>
                <a:lnTo>
                  <a:pt x="177" y="427"/>
                </a:lnTo>
                <a:lnTo>
                  <a:pt x="183" y="436"/>
                </a:lnTo>
                <a:lnTo>
                  <a:pt x="161" y="438"/>
                </a:lnTo>
                <a:lnTo>
                  <a:pt x="155" y="436"/>
                </a:lnTo>
                <a:lnTo>
                  <a:pt x="161" y="427"/>
                </a:lnTo>
                <a:lnTo>
                  <a:pt x="151" y="424"/>
                </a:lnTo>
                <a:lnTo>
                  <a:pt x="156" y="417"/>
                </a:lnTo>
                <a:lnTo>
                  <a:pt x="119" y="422"/>
                </a:lnTo>
                <a:lnTo>
                  <a:pt x="128" y="417"/>
                </a:lnTo>
                <a:lnTo>
                  <a:pt x="111" y="410"/>
                </a:lnTo>
                <a:lnTo>
                  <a:pt x="111" y="406"/>
                </a:lnTo>
                <a:lnTo>
                  <a:pt x="114" y="403"/>
                </a:lnTo>
                <a:lnTo>
                  <a:pt x="108" y="398"/>
                </a:lnTo>
                <a:lnTo>
                  <a:pt x="112" y="393"/>
                </a:lnTo>
                <a:lnTo>
                  <a:pt x="104" y="387"/>
                </a:lnTo>
                <a:lnTo>
                  <a:pt x="109" y="380"/>
                </a:lnTo>
                <a:lnTo>
                  <a:pt x="102" y="377"/>
                </a:lnTo>
                <a:lnTo>
                  <a:pt x="100" y="353"/>
                </a:lnTo>
                <a:lnTo>
                  <a:pt x="120" y="344"/>
                </a:lnTo>
                <a:lnTo>
                  <a:pt x="116" y="338"/>
                </a:lnTo>
                <a:lnTo>
                  <a:pt x="94" y="349"/>
                </a:lnTo>
                <a:lnTo>
                  <a:pt x="102" y="338"/>
                </a:lnTo>
                <a:lnTo>
                  <a:pt x="98" y="328"/>
                </a:lnTo>
                <a:lnTo>
                  <a:pt x="102" y="325"/>
                </a:lnTo>
                <a:lnTo>
                  <a:pt x="91" y="320"/>
                </a:lnTo>
                <a:lnTo>
                  <a:pt x="99" y="315"/>
                </a:lnTo>
                <a:lnTo>
                  <a:pt x="91" y="314"/>
                </a:lnTo>
                <a:lnTo>
                  <a:pt x="100" y="309"/>
                </a:lnTo>
                <a:lnTo>
                  <a:pt x="92" y="305"/>
                </a:lnTo>
                <a:lnTo>
                  <a:pt x="104" y="294"/>
                </a:lnTo>
                <a:lnTo>
                  <a:pt x="95" y="292"/>
                </a:lnTo>
                <a:lnTo>
                  <a:pt x="106" y="282"/>
                </a:lnTo>
                <a:lnTo>
                  <a:pt x="103" y="282"/>
                </a:lnTo>
                <a:lnTo>
                  <a:pt x="108" y="276"/>
                </a:lnTo>
                <a:lnTo>
                  <a:pt x="111" y="270"/>
                </a:lnTo>
                <a:lnTo>
                  <a:pt x="142" y="270"/>
                </a:lnTo>
                <a:lnTo>
                  <a:pt x="142" y="267"/>
                </a:lnTo>
                <a:lnTo>
                  <a:pt x="120" y="266"/>
                </a:lnTo>
                <a:lnTo>
                  <a:pt x="144" y="260"/>
                </a:lnTo>
                <a:lnTo>
                  <a:pt x="149" y="252"/>
                </a:lnTo>
                <a:lnTo>
                  <a:pt x="156" y="252"/>
                </a:lnTo>
                <a:lnTo>
                  <a:pt x="152" y="247"/>
                </a:lnTo>
                <a:lnTo>
                  <a:pt x="165" y="233"/>
                </a:lnTo>
                <a:lnTo>
                  <a:pt x="142" y="233"/>
                </a:lnTo>
                <a:lnTo>
                  <a:pt x="121" y="221"/>
                </a:lnTo>
                <a:lnTo>
                  <a:pt x="165" y="229"/>
                </a:lnTo>
                <a:lnTo>
                  <a:pt x="161" y="222"/>
                </a:lnTo>
                <a:lnTo>
                  <a:pt x="166" y="218"/>
                </a:lnTo>
                <a:lnTo>
                  <a:pt x="156" y="214"/>
                </a:lnTo>
                <a:lnTo>
                  <a:pt x="164" y="210"/>
                </a:lnTo>
                <a:lnTo>
                  <a:pt x="161" y="205"/>
                </a:lnTo>
                <a:lnTo>
                  <a:pt x="146" y="205"/>
                </a:lnTo>
                <a:lnTo>
                  <a:pt x="163" y="202"/>
                </a:lnTo>
                <a:lnTo>
                  <a:pt x="145" y="195"/>
                </a:lnTo>
                <a:lnTo>
                  <a:pt x="134" y="202"/>
                </a:lnTo>
                <a:lnTo>
                  <a:pt x="134" y="205"/>
                </a:lnTo>
                <a:lnTo>
                  <a:pt x="116" y="203"/>
                </a:lnTo>
                <a:lnTo>
                  <a:pt x="130" y="195"/>
                </a:lnTo>
                <a:lnTo>
                  <a:pt x="123" y="195"/>
                </a:lnTo>
                <a:lnTo>
                  <a:pt x="134" y="187"/>
                </a:lnTo>
                <a:lnTo>
                  <a:pt x="143" y="179"/>
                </a:lnTo>
                <a:lnTo>
                  <a:pt x="132" y="174"/>
                </a:lnTo>
                <a:lnTo>
                  <a:pt x="142" y="169"/>
                </a:lnTo>
                <a:lnTo>
                  <a:pt x="134" y="169"/>
                </a:lnTo>
                <a:lnTo>
                  <a:pt x="138" y="154"/>
                </a:lnTo>
                <a:lnTo>
                  <a:pt x="133" y="151"/>
                </a:lnTo>
                <a:lnTo>
                  <a:pt x="141" y="149"/>
                </a:lnTo>
                <a:lnTo>
                  <a:pt x="123" y="133"/>
                </a:lnTo>
                <a:lnTo>
                  <a:pt x="129" y="131"/>
                </a:lnTo>
                <a:lnTo>
                  <a:pt x="128" y="125"/>
                </a:lnTo>
                <a:lnTo>
                  <a:pt x="81" y="117"/>
                </a:lnTo>
                <a:lnTo>
                  <a:pt x="53" y="122"/>
                </a:lnTo>
                <a:lnTo>
                  <a:pt x="38" y="117"/>
                </a:lnTo>
                <a:lnTo>
                  <a:pt x="40" y="123"/>
                </a:lnTo>
                <a:lnTo>
                  <a:pt x="21" y="121"/>
                </a:lnTo>
                <a:lnTo>
                  <a:pt x="10" y="113"/>
                </a:lnTo>
                <a:lnTo>
                  <a:pt x="30" y="109"/>
                </a:lnTo>
                <a:lnTo>
                  <a:pt x="0" y="105"/>
                </a:lnTo>
                <a:lnTo>
                  <a:pt x="67" y="99"/>
                </a:lnTo>
                <a:lnTo>
                  <a:pt x="69" y="96"/>
                </a:lnTo>
                <a:lnTo>
                  <a:pt x="69" y="90"/>
                </a:lnTo>
                <a:lnTo>
                  <a:pt x="22" y="95"/>
                </a:lnTo>
                <a:lnTo>
                  <a:pt x="27" y="88"/>
                </a:lnTo>
                <a:lnTo>
                  <a:pt x="4" y="87"/>
                </a:lnTo>
                <a:lnTo>
                  <a:pt x="3" y="81"/>
                </a:lnTo>
                <a:lnTo>
                  <a:pt x="59" y="68"/>
                </a:lnTo>
                <a:lnTo>
                  <a:pt x="89" y="68"/>
                </a:lnTo>
                <a:lnTo>
                  <a:pt x="108" y="61"/>
                </a:lnTo>
                <a:lnTo>
                  <a:pt x="108" y="56"/>
                </a:lnTo>
                <a:lnTo>
                  <a:pt x="126" y="50"/>
                </a:lnTo>
                <a:lnTo>
                  <a:pt x="101" y="52"/>
                </a:lnTo>
                <a:lnTo>
                  <a:pt x="88" y="47"/>
                </a:lnTo>
                <a:lnTo>
                  <a:pt x="135" y="35"/>
                </a:lnTo>
                <a:lnTo>
                  <a:pt x="164" y="35"/>
                </a:lnTo>
                <a:lnTo>
                  <a:pt x="164" y="32"/>
                </a:lnTo>
                <a:lnTo>
                  <a:pt x="171" y="29"/>
                </a:lnTo>
                <a:lnTo>
                  <a:pt x="166" y="26"/>
                </a:lnTo>
                <a:lnTo>
                  <a:pt x="182" y="24"/>
                </a:lnTo>
                <a:lnTo>
                  <a:pt x="190" y="24"/>
                </a:lnTo>
                <a:lnTo>
                  <a:pt x="245" y="17"/>
                </a:lnTo>
                <a:lnTo>
                  <a:pt x="252" y="24"/>
                </a:lnTo>
                <a:lnTo>
                  <a:pt x="257" y="22"/>
                </a:lnTo>
                <a:lnTo>
                  <a:pt x="284" y="26"/>
                </a:lnTo>
                <a:lnTo>
                  <a:pt x="276" y="24"/>
                </a:lnTo>
                <a:lnTo>
                  <a:pt x="292" y="24"/>
                </a:lnTo>
                <a:lnTo>
                  <a:pt x="282" y="15"/>
                </a:lnTo>
                <a:lnTo>
                  <a:pt x="337" y="26"/>
                </a:lnTo>
                <a:lnTo>
                  <a:pt x="343" y="24"/>
                </a:lnTo>
                <a:lnTo>
                  <a:pt x="337" y="22"/>
                </a:lnTo>
                <a:lnTo>
                  <a:pt x="352" y="22"/>
                </a:lnTo>
                <a:lnTo>
                  <a:pt x="344" y="17"/>
                </a:lnTo>
                <a:lnTo>
                  <a:pt x="365" y="20"/>
                </a:lnTo>
                <a:lnTo>
                  <a:pt x="337" y="11"/>
                </a:lnTo>
                <a:lnTo>
                  <a:pt x="343"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29" name="Freeform 495"/>
          <p:cNvSpPr>
            <a:spLocks noChangeAspect="1"/>
          </p:cNvSpPr>
          <p:nvPr/>
        </p:nvSpPr>
        <p:spPr bwMode="auto">
          <a:xfrm>
            <a:off x="4312675" y="1532033"/>
            <a:ext cx="54219" cy="14287"/>
          </a:xfrm>
          <a:custGeom>
            <a:avLst/>
            <a:gdLst>
              <a:gd name="T0" fmla="*/ 2147483647 w 35"/>
              <a:gd name="T1" fmla="*/ 0 h 9"/>
              <a:gd name="T2" fmla="*/ 2147483647 w 35"/>
              <a:gd name="T3" fmla="*/ 2147483647 h 9"/>
              <a:gd name="T4" fmla="*/ 0 w 35"/>
              <a:gd name="T5" fmla="*/ 2147483647 h 9"/>
              <a:gd name="T6" fmla="*/ 2147483647 w 35"/>
              <a:gd name="T7" fmla="*/ 0 h 9"/>
              <a:gd name="T8" fmla="*/ 2147483647 w 35"/>
              <a:gd name="T9" fmla="*/ 0 h 9"/>
              <a:gd name="T10" fmla="*/ 0 60000 65536"/>
              <a:gd name="T11" fmla="*/ 0 60000 65536"/>
              <a:gd name="T12" fmla="*/ 0 60000 65536"/>
              <a:gd name="T13" fmla="*/ 0 60000 65536"/>
              <a:gd name="T14" fmla="*/ 0 60000 65536"/>
              <a:gd name="T15" fmla="*/ 0 w 35"/>
              <a:gd name="T16" fmla="*/ 0 h 9"/>
              <a:gd name="T17" fmla="*/ 35 w 35"/>
              <a:gd name="T18" fmla="*/ 9 h 9"/>
            </a:gdLst>
            <a:ahLst/>
            <a:cxnLst>
              <a:cxn ang="T10">
                <a:pos x="T0" y="T1"/>
              </a:cxn>
              <a:cxn ang="T11">
                <a:pos x="T2" y="T3"/>
              </a:cxn>
              <a:cxn ang="T12">
                <a:pos x="T4" y="T5"/>
              </a:cxn>
              <a:cxn ang="T13">
                <a:pos x="T6" y="T7"/>
              </a:cxn>
              <a:cxn ang="T14">
                <a:pos x="T8" y="T9"/>
              </a:cxn>
            </a:cxnLst>
            <a:rect l="T15" t="T16" r="T17" b="T18"/>
            <a:pathLst>
              <a:path w="35" h="9">
                <a:moveTo>
                  <a:pt x="34" y="0"/>
                </a:moveTo>
                <a:lnTo>
                  <a:pt x="30" y="6"/>
                </a:lnTo>
                <a:lnTo>
                  <a:pt x="0" y="8"/>
                </a:lnTo>
                <a:lnTo>
                  <a:pt x="13" y="0"/>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0" name="Freeform 496"/>
          <p:cNvSpPr>
            <a:spLocks noChangeAspect="1"/>
          </p:cNvSpPr>
          <p:nvPr/>
        </p:nvSpPr>
        <p:spPr bwMode="auto">
          <a:xfrm>
            <a:off x="4454769" y="1376458"/>
            <a:ext cx="7327" cy="20637"/>
          </a:xfrm>
          <a:custGeom>
            <a:avLst/>
            <a:gdLst>
              <a:gd name="T0" fmla="*/ 2147483647 w 4"/>
              <a:gd name="T1" fmla="*/ 2147483647 h 13"/>
              <a:gd name="T2" fmla="*/ 2147483647 w 4"/>
              <a:gd name="T3" fmla="*/ 2147483647 h 13"/>
              <a:gd name="T4" fmla="*/ 0 w 4"/>
              <a:gd name="T5" fmla="*/ 0 h 13"/>
              <a:gd name="T6" fmla="*/ 2147483647 w 4"/>
              <a:gd name="T7" fmla="*/ 2147483647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3" y="1"/>
                </a:moveTo>
                <a:lnTo>
                  <a:pt x="3" y="12"/>
                </a:lnTo>
                <a:lnTo>
                  <a:pt x="0" y="0"/>
                </a:lnTo>
                <a:lnTo>
                  <a:pt x="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1" name="Freeform 497"/>
          <p:cNvSpPr>
            <a:spLocks noChangeAspect="1"/>
          </p:cNvSpPr>
          <p:nvPr/>
        </p:nvSpPr>
        <p:spPr bwMode="auto">
          <a:xfrm>
            <a:off x="3966797" y="1551083"/>
            <a:ext cx="61546" cy="22225"/>
          </a:xfrm>
          <a:custGeom>
            <a:avLst/>
            <a:gdLst>
              <a:gd name="T0" fmla="*/ 2147483647 w 38"/>
              <a:gd name="T1" fmla="*/ 2147483647 h 16"/>
              <a:gd name="T2" fmla="*/ 2147483647 w 38"/>
              <a:gd name="T3" fmla="*/ 2147483647 h 16"/>
              <a:gd name="T4" fmla="*/ 2147483647 w 38"/>
              <a:gd name="T5" fmla="*/ 2147483647 h 16"/>
              <a:gd name="T6" fmla="*/ 2147483647 w 38"/>
              <a:gd name="T7" fmla="*/ 0 h 16"/>
              <a:gd name="T8" fmla="*/ 2147483647 w 38"/>
              <a:gd name="T9" fmla="*/ 2147483647 h 16"/>
              <a:gd name="T10" fmla="*/ 2147483647 w 38"/>
              <a:gd name="T11" fmla="*/ 2147483647 h 16"/>
              <a:gd name="T12" fmla="*/ 0 w 38"/>
              <a:gd name="T13" fmla="*/ 2147483647 h 16"/>
              <a:gd name="T14" fmla="*/ 2147483647 w 38"/>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6"/>
              <a:gd name="T26" fmla="*/ 38 w 3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6">
                <a:moveTo>
                  <a:pt x="2" y="9"/>
                </a:moveTo>
                <a:lnTo>
                  <a:pt x="10" y="9"/>
                </a:lnTo>
                <a:lnTo>
                  <a:pt x="6" y="3"/>
                </a:lnTo>
                <a:lnTo>
                  <a:pt x="13" y="0"/>
                </a:lnTo>
                <a:lnTo>
                  <a:pt x="37" y="13"/>
                </a:lnTo>
                <a:lnTo>
                  <a:pt x="16" y="15"/>
                </a:lnTo>
                <a:lnTo>
                  <a:pt x="0" y="13"/>
                </a:lnTo>
                <a:lnTo>
                  <a:pt x="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2" name="Freeform 498"/>
          <p:cNvSpPr>
            <a:spLocks noChangeAspect="1"/>
          </p:cNvSpPr>
          <p:nvPr/>
        </p:nvSpPr>
        <p:spPr bwMode="auto">
          <a:xfrm>
            <a:off x="4399085" y="1476470"/>
            <a:ext cx="46892" cy="22225"/>
          </a:xfrm>
          <a:custGeom>
            <a:avLst/>
            <a:gdLst>
              <a:gd name="T0" fmla="*/ 2147483647 w 30"/>
              <a:gd name="T1" fmla="*/ 2147483647 h 15"/>
              <a:gd name="T2" fmla="*/ 2147483647 w 30"/>
              <a:gd name="T3" fmla="*/ 2147483647 h 15"/>
              <a:gd name="T4" fmla="*/ 2147483647 w 30"/>
              <a:gd name="T5" fmla="*/ 2147483647 h 15"/>
              <a:gd name="T6" fmla="*/ 2147483647 w 30"/>
              <a:gd name="T7" fmla="*/ 2147483647 h 15"/>
              <a:gd name="T8" fmla="*/ 0 w 30"/>
              <a:gd name="T9" fmla="*/ 0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2"/>
                </a:moveTo>
                <a:lnTo>
                  <a:pt x="29" y="8"/>
                </a:lnTo>
                <a:lnTo>
                  <a:pt x="19" y="10"/>
                </a:lnTo>
                <a:lnTo>
                  <a:pt x="22" y="14"/>
                </a:lnTo>
                <a:lnTo>
                  <a:pt x="0" y="0"/>
                </a:lnTo>
                <a:lnTo>
                  <a:pt x="1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3" name="Freeform 499"/>
          <p:cNvSpPr>
            <a:spLocks noChangeAspect="1"/>
          </p:cNvSpPr>
          <p:nvPr/>
        </p:nvSpPr>
        <p:spPr bwMode="auto">
          <a:xfrm>
            <a:off x="4450421" y="1409700"/>
            <a:ext cx="24911" cy="14288"/>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2147483647 w 18"/>
              <a:gd name="T9" fmla="*/ 0 h 10"/>
              <a:gd name="T10" fmla="*/ 2147483647 w 18"/>
              <a:gd name="T11" fmla="*/ 2147483647 h 10"/>
              <a:gd name="T12" fmla="*/ 0 60000 65536"/>
              <a:gd name="T13" fmla="*/ 0 60000 65536"/>
              <a:gd name="T14" fmla="*/ 0 60000 65536"/>
              <a:gd name="T15" fmla="*/ 0 60000 65536"/>
              <a:gd name="T16" fmla="*/ 0 60000 65536"/>
              <a:gd name="T17" fmla="*/ 0 60000 65536"/>
              <a:gd name="T18" fmla="*/ 0 w 18"/>
              <a:gd name="T19" fmla="*/ 0 h 10"/>
              <a:gd name="T20" fmla="*/ 18 w 1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8" h="10">
                <a:moveTo>
                  <a:pt x="13" y="1"/>
                </a:moveTo>
                <a:lnTo>
                  <a:pt x="17" y="3"/>
                </a:lnTo>
                <a:lnTo>
                  <a:pt x="15" y="9"/>
                </a:lnTo>
                <a:lnTo>
                  <a:pt x="0" y="7"/>
                </a:lnTo>
                <a:lnTo>
                  <a:pt x="1" y="0"/>
                </a:lnTo>
                <a:lnTo>
                  <a:pt x="1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4" name="Freeform 500"/>
          <p:cNvSpPr>
            <a:spLocks noChangeAspect="1"/>
          </p:cNvSpPr>
          <p:nvPr/>
        </p:nvSpPr>
        <p:spPr bwMode="auto">
          <a:xfrm>
            <a:off x="4107474" y="1235075"/>
            <a:ext cx="46892" cy="14288"/>
          </a:xfrm>
          <a:custGeom>
            <a:avLst/>
            <a:gdLst>
              <a:gd name="T0" fmla="*/ 0 w 30"/>
              <a:gd name="T1" fmla="*/ 0 h 10"/>
              <a:gd name="T2" fmla="*/ 2147483647 w 30"/>
              <a:gd name="T3" fmla="*/ 2147483647 h 10"/>
              <a:gd name="T4" fmla="*/ 2147483647 w 30"/>
              <a:gd name="T5" fmla="*/ 2147483647 h 10"/>
              <a:gd name="T6" fmla="*/ 0 w 30"/>
              <a:gd name="T7" fmla="*/ 0 h 10"/>
              <a:gd name="T8" fmla="*/ 0 60000 65536"/>
              <a:gd name="T9" fmla="*/ 0 60000 65536"/>
              <a:gd name="T10" fmla="*/ 0 60000 65536"/>
              <a:gd name="T11" fmla="*/ 0 60000 65536"/>
              <a:gd name="T12" fmla="*/ 0 w 30"/>
              <a:gd name="T13" fmla="*/ 0 h 10"/>
              <a:gd name="T14" fmla="*/ 30 w 30"/>
              <a:gd name="T15" fmla="*/ 10 h 10"/>
            </a:gdLst>
            <a:ahLst/>
            <a:cxnLst>
              <a:cxn ang="T8">
                <a:pos x="T0" y="T1"/>
              </a:cxn>
              <a:cxn ang="T9">
                <a:pos x="T2" y="T3"/>
              </a:cxn>
              <a:cxn ang="T10">
                <a:pos x="T4" y="T5"/>
              </a:cxn>
              <a:cxn ang="T11">
                <a:pos x="T6" y="T7"/>
              </a:cxn>
            </a:cxnLst>
            <a:rect l="T12" t="T13" r="T14" b="T15"/>
            <a:pathLst>
              <a:path w="30" h="10">
                <a:moveTo>
                  <a:pt x="0" y="0"/>
                </a:moveTo>
                <a:lnTo>
                  <a:pt x="29" y="5"/>
                </a:lnTo>
                <a:lnTo>
                  <a:pt x="21"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5" name="Freeform 501"/>
          <p:cNvSpPr>
            <a:spLocks noChangeAspect="1"/>
          </p:cNvSpPr>
          <p:nvPr/>
        </p:nvSpPr>
        <p:spPr bwMode="auto">
          <a:xfrm>
            <a:off x="1921120" y="2740120"/>
            <a:ext cx="715108" cy="625475"/>
          </a:xfrm>
          <a:custGeom>
            <a:avLst/>
            <a:gdLst>
              <a:gd name="T0" fmla="*/ 2147483647 w 449"/>
              <a:gd name="T1" fmla="*/ 2147483647 h 424"/>
              <a:gd name="T2" fmla="*/ 2147483647 w 449"/>
              <a:gd name="T3" fmla="*/ 2147483647 h 424"/>
              <a:gd name="T4" fmla="*/ 2147483647 w 449"/>
              <a:gd name="T5" fmla="*/ 2147483647 h 424"/>
              <a:gd name="T6" fmla="*/ 2147483647 w 449"/>
              <a:gd name="T7" fmla="*/ 2147483647 h 424"/>
              <a:gd name="T8" fmla="*/ 2147483647 w 449"/>
              <a:gd name="T9" fmla="*/ 2147483647 h 424"/>
              <a:gd name="T10" fmla="*/ 0 w 449"/>
              <a:gd name="T11" fmla="*/ 2147483647 h 424"/>
              <a:gd name="T12" fmla="*/ 2147483647 w 449"/>
              <a:gd name="T13" fmla="*/ 2147483647 h 424"/>
              <a:gd name="T14" fmla="*/ 2147483647 w 449"/>
              <a:gd name="T15" fmla="*/ 2147483647 h 424"/>
              <a:gd name="T16" fmla="*/ 2147483647 w 449"/>
              <a:gd name="T17" fmla="*/ 2147483647 h 424"/>
              <a:gd name="T18" fmla="*/ 2147483647 w 449"/>
              <a:gd name="T19" fmla="*/ 2147483647 h 424"/>
              <a:gd name="T20" fmla="*/ 2147483647 w 449"/>
              <a:gd name="T21" fmla="*/ 2147483647 h 424"/>
              <a:gd name="T22" fmla="*/ 2147483647 w 449"/>
              <a:gd name="T23" fmla="*/ 2147483647 h 424"/>
              <a:gd name="T24" fmla="*/ 2147483647 w 449"/>
              <a:gd name="T25" fmla="*/ 2147483647 h 424"/>
              <a:gd name="T26" fmla="*/ 2147483647 w 449"/>
              <a:gd name="T27" fmla="*/ 2147483647 h 424"/>
              <a:gd name="T28" fmla="*/ 2147483647 w 449"/>
              <a:gd name="T29" fmla="*/ 2147483647 h 424"/>
              <a:gd name="T30" fmla="*/ 2147483647 w 449"/>
              <a:gd name="T31" fmla="*/ 2147483647 h 424"/>
              <a:gd name="T32" fmla="*/ 2147483647 w 449"/>
              <a:gd name="T33" fmla="*/ 2147483647 h 424"/>
              <a:gd name="T34" fmla="*/ 2147483647 w 449"/>
              <a:gd name="T35" fmla="*/ 2147483647 h 424"/>
              <a:gd name="T36" fmla="*/ 2147483647 w 449"/>
              <a:gd name="T37" fmla="*/ 2147483647 h 424"/>
              <a:gd name="T38" fmla="*/ 2147483647 w 449"/>
              <a:gd name="T39" fmla="*/ 2147483647 h 424"/>
              <a:gd name="T40" fmla="*/ 2147483647 w 449"/>
              <a:gd name="T41" fmla="*/ 2147483647 h 424"/>
              <a:gd name="T42" fmla="*/ 2147483647 w 449"/>
              <a:gd name="T43" fmla="*/ 2147483647 h 424"/>
              <a:gd name="T44" fmla="*/ 2147483647 w 449"/>
              <a:gd name="T45" fmla="*/ 2147483647 h 424"/>
              <a:gd name="T46" fmla="*/ 2147483647 w 449"/>
              <a:gd name="T47" fmla="*/ 2147483647 h 424"/>
              <a:gd name="T48" fmla="*/ 2147483647 w 449"/>
              <a:gd name="T49" fmla="*/ 2147483647 h 424"/>
              <a:gd name="T50" fmla="*/ 2147483647 w 449"/>
              <a:gd name="T51" fmla="*/ 2147483647 h 424"/>
              <a:gd name="T52" fmla="*/ 2147483647 w 449"/>
              <a:gd name="T53" fmla="*/ 2147483647 h 424"/>
              <a:gd name="T54" fmla="*/ 2147483647 w 449"/>
              <a:gd name="T55" fmla="*/ 2147483647 h 424"/>
              <a:gd name="T56" fmla="*/ 2147483647 w 449"/>
              <a:gd name="T57" fmla="*/ 2147483647 h 424"/>
              <a:gd name="T58" fmla="*/ 2147483647 w 449"/>
              <a:gd name="T59" fmla="*/ 2147483647 h 424"/>
              <a:gd name="T60" fmla="*/ 2147483647 w 449"/>
              <a:gd name="T61" fmla="*/ 2147483647 h 424"/>
              <a:gd name="T62" fmla="*/ 2147483647 w 449"/>
              <a:gd name="T63" fmla="*/ 2147483647 h 424"/>
              <a:gd name="T64" fmla="*/ 2147483647 w 449"/>
              <a:gd name="T65" fmla="*/ 2147483647 h 424"/>
              <a:gd name="T66" fmla="*/ 2147483647 w 449"/>
              <a:gd name="T67" fmla="*/ 2147483647 h 4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
              <a:gd name="T103" fmla="*/ 0 h 424"/>
              <a:gd name="T104" fmla="*/ 449 w 449"/>
              <a:gd name="T105" fmla="*/ 424 h 4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 h="424">
                <a:moveTo>
                  <a:pt x="292" y="159"/>
                </a:moveTo>
                <a:lnTo>
                  <a:pt x="262" y="146"/>
                </a:lnTo>
                <a:lnTo>
                  <a:pt x="257" y="119"/>
                </a:lnTo>
                <a:lnTo>
                  <a:pt x="238" y="65"/>
                </a:lnTo>
                <a:lnTo>
                  <a:pt x="217" y="68"/>
                </a:lnTo>
                <a:lnTo>
                  <a:pt x="202" y="85"/>
                </a:lnTo>
                <a:lnTo>
                  <a:pt x="186" y="61"/>
                </a:lnTo>
                <a:lnTo>
                  <a:pt x="187" y="47"/>
                </a:lnTo>
                <a:lnTo>
                  <a:pt x="169" y="22"/>
                </a:lnTo>
                <a:lnTo>
                  <a:pt x="91" y="34"/>
                </a:lnTo>
                <a:lnTo>
                  <a:pt x="39" y="0"/>
                </a:lnTo>
                <a:lnTo>
                  <a:pt x="0" y="3"/>
                </a:lnTo>
                <a:lnTo>
                  <a:pt x="6" y="69"/>
                </a:lnTo>
                <a:lnTo>
                  <a:pt x="25" y="99"/>
                </a:lnTo>
                <a:lnTo>
                  <a:pt x="19" y="117"/>
                </a:lnTo>
                <a:lnTo>
                  <a:pt x="4" y="118"/>
                </a:lnTo>
                <a:lnTo>
                  <a:pt x="22" y="138"/>
                </a:lnTo>
                <a:lnTo>
                  <a:pt x="31" y="135"/>
                </a:lnTo>
                <a:lnTo>
                  <a:pt x="41" y="162"/>
                </a:lnTo>
                <a:lnTo>
                  <a:pt x="37" y="186"/>
                </a:lnTo>
                <a:lnTo>
                  <a:pt x="59" y="213"/>
                </a:lnTo>
                <a:lnTo>
                  <a:pt x="65" y="229"/>
                </a:lnTo>
                <a:lnTo>
                  <a:pt x="76" y="215"/>
                </a:lnTo>
                <a:lnTo>
                  <a:pt x="60" y="196"/>
                </a:lnTo>
                <a:lnTo>
                  <a:pt x="57" y="143"/>
                </a:lnTo>
                <a:lnTo>
                  <a:pt x="50" y="143"/>
                </a:lnTo>
                <a:lnTo>
                  <a:pt x="40" y="89"/>
                </a:lnTo>
                <a:lnTo>
                  <a:pt x="28" y="70"/>
                </a:lnTo>
                <a:lnTo>
                  <a:pt x="32" y="17"/>
                </a:lnTo>
                <a:lnTo>
                  <a:pt x="57" y="36"/>
                </a:lnTo>
                <a:lnTo>
                  <a:pt x="62" y="94"/>
                </a:lnTo>
                <a:lnTo>
                  <a:pt x="94" y="148"/>
                </a:lnTo>
                <a:lnTo>
                  <a:pt x="88" y="168"/>
                </a:lnTo>
                <a:lnTo>
                  <a:pt x="103" y="174"/>
                </a:lnTo>
                <a:lnTo>
                  <a:pt x="136" y="238"/>
                </a:lnTo>
                <a:lnTo>
                  <a:pt x="141" y="268"/>
                </a:lnTo>
                <a:lnTo>
                  <a:pt x="138" y="285"/>
                </a:lnTo>
                <a:lnTo>
                  <a:pt x="131" y="288"/>
                </a:lnTo>
                <a:lnTo>
                  <a:pt x="140" y="313"/>
                </a:lnTo>
                <a:lnTo>
                  <a:pt x="161" y="338"/>
                </a:lnTo>
                <a:lnTo>
                  <a:pt x="249" y="391"/>
                </a:lnTo>
                <a:lnTo>
                  <a:pt x="273" y="400"/>
                </a:lnTo>
                <a:lnTo>
                  <a:pt x="295" y="386"/>
                </a:lnTo>
                <a:lnTo>
                  <a:pt x="319" y="396"/>
                </a:lnTo>
                <a:lnTo>
                  <a:pt x="338" y="423"/>
                </a:lnTo>
                <a:lnTo>
                  <a:pt x="355" y="387"/>
                </a:lnTo>
                <a:lnTo>
                  <a:pt x="372" y="386"/>
                </a:lnTo>
                <a:lnTo>
                  <a:pt x="357" y="358"/>
                </a:lnTo>
                <a:lnTo>
                  <a:pt x="368" y="358"/>
                </a:lnTo>
                <a:lnTo>
                  <a:pt x="369" y="347"/>
                </a:lnTo>
                <a:lnTo>
                  <a:pt x="399" y="347"/>
                </a:lnTo>
                <a:lnTo>
                  <a:pt x="413" y="331"/>
                </a:lnTo>
                <a:lnTo>
                  <a:pt x="420" y="325"/>
                </a:lnTo>
                <a:lnTo>
                  <a:pt x="422" y="340"/>
                </a:lnTo>
                <a:lnTo>
                  <a:pt x="429" y="303"/>
                </a:lnTo>
                <a:lnTo>
                  <a:pt x="448" y="268"/>
                </a:lnTo>
                <a:lnTo>
                  <a:pt x="446" y="261"/>
                </a:lnTo>
                <a:lnTo>
                  <a:pt x="428" y="256"/>
                </a:lnTo>
                <a:lnTo>
                  <a:pt x="388" y="269"/>
                </a:lnTo>
                <a:lnTo>
                  <a:pt x="374" y="312"/>
                </a:lnTo>
                <a:lnTo>
                  <a:pt x="358" y="331"/>
                </a:lnTo>
                <a:lnTo>
                  <a:pt x="347" y="326"/>
                </a:lnTo>
                <a:lnTo>
                  <a:pt x="309" y="339"/>
                </a:lnTo>
                <a:lnTo>
                  <a:pt x="303" y="328"/>
                </a:lnTo>
                <a:lnTo>
                  <a:pt x="284" y="314"/>
                </a:lnTo>
                <a:lnTo>
                  <a:pt x="269" y="244"/>
                </a:lnTo>
                <a:lnTo>
                  <a:pt x="275" y="189"/>
                </a:lnTo>
                <a:lnTo>
                  <a:pt x="292" y="15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6" name="Line 502"/>
          <p:cNvSpPr>
            <a:spLocks noChangeAspect="1" noChangeShapeType="1"/>
          </p:cNvSpPr>
          <p:nvPr/>
        </p:nvSpPr>
        <p:spPr bwMode="auto">
          <a:xfrm flipH="1">
            <a:off x="3619500" y="2286000"/>
            <a:ext cx="38100" cy="79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937" name="Freeform 503"/>
          <p:cNvSpPr>
            <a:spLocks noChangeAspect="1"/>
          </p:cNvSpPr>
          <p:nvPr/>
        </p:nvSpPr>
        <p:spPr bwMode="auto">
          <a:xfrm>
            <a:off x="1856649" y="2205038"/>
            <a:ext cx="1506415" cy="831850"/>
          </a:xfrm>
          <a:custGeom>
            <a:avLst/>
            <a:gdLst>
              <a:gd name="T0" fmla="*/ 2147483647 w 944"/>
              <a:gd name="T1" fmla="*/ 2147483647 h 566"/>
              <a:gd name="T2" fmla="*/ 2147483647 w 944"/>
              <a:gd name="T3" fmla="*/ 2147483647 h 566"/>
              <a:gd name="T4" fmla="*/ 2147483647 w 944"/>
              <a:gd name="T5" fmla="*/ 2147483647 h 566"/>
              <a:gd name="T6" fmla="*/ 2147483647 w 944"/>
              <a:gd name="T7" fmla="*/ 2147483647 h 566"/>
              <a:gd name="T8" fmla="*/ 2147483647 w 944"/>
              <a:gd name="T9" fmla="*/ 2147483647 h 566"/>
              <a:gd name="T10" fmla="*/ 2147483647 w 944"/>
              <a:gd name="T11" fmla="*/ 2147483647 h 566"/>
              <a:gd name="T12" fmla="*/ 2147483647 w 944"/>
              <a:gd name="T13" fmla="*/ 2147483647 h 566"/>
              <a:gd name="T14" fmla="*/ 2147483647 w 944"/>
              <a:gd name="T15" fmla="*/ 2147483647 h 566"/>
              <a:gd name="T16" fmla="*/ 2147483647 w 944"/>
              <a:gd name="T17" fmla="*/ 2147483647 h 566"/>
              <a:gd name="T18" fmla="*/ 2147483647 w 944"/>
              <a:gd name="T19" fmla="*/ 2147483647 h 566"/>
              <a:gd name="T20" fmla="*/ 2147483647 w 944"/>
              <a:gd name="T21" fmla="*/ 2147483647 h 566"/>
              <a:gd name="T22" fmla="*/ 2147483647 w 944"/>
              <a:gd name="T23" fmla="*/ 2147483647 h 566"/>
              <a:gd name="T24" fmla="*/ 2147483647 w 944"/>
              <a:gd name="T25" fmla="*/ 2147483647 h 566"/>
              <a:gd name="T26" fmla="*/ 2147483647 w 944"/>
              <a:gd name="T27" fmla="*/ 2147483647 h 566"/>
              <a:gd name="T28" fmla="*/ 2147483647 w 944"/>
              <a:gd name="T29" fmla="*/ 2147483647 h 566"/>
              <a:gd name="T30" fmla="*/ 2147483647 w 944"/>
              <a:gd name="T31" fmla="*/ 2147483647 h 566"/>
              <a:gd name="T32" fmla="*/ 2147483647 w 944"/>
              <a:gd name="T33" fmla="*/ 2147483647 h 566"/>
              <a:gd name="T34" fmla="*/ 2147483647 w 944"/>
              <a:gd name="T35" fmla="*/ 2147483647 h 566"/>
              <a:gd name="T36" fmla="*/ 2147483647 w 944"/>
              <a:gd name="T37" fmla="*/ 2147483647 h 566"/>
              <a:gd name="T38" fmla="*/ 2147483647 w 944"/>
              <a:gd name="T39" fmla="*/ 2147483647 h 566"/>
              <a:gd name="T40" fmla="*/ 2147483647 w 944"/>
              <a:gd name="T41" fmla="*/ 2147483647 h 566"/>
              <a:gd name="T42" fmla="*/ 2147483647 w 944"/>
              <a:gd name="T43" fmla="*/ 2147483647 h 566"/>
              <a:gd name="T44" fmla="*/ 2147483647 w 944"/>
              <a:gd name="T45" fmla="*/ 2147483647 h 566"/>
              <a:gd name="T46" fmla="*/ 2147483647 w 944"/>
              <a:gd name="T47" fmla="*/ 2147483647 h 566"/>
              <a:gd name="T48" fmla="*/ 2147483647 w 944"/>
              <a:gd name="T49" fmla="*/ 2147483647 h 566"/>
              <a:gd name="T50" fmla="*/ 2147483647 w 944"/>
              <a:gd name="T51" fmla="*/ 2147483647 h 566"/>
              <a:gd name="T52" fmla="*/ 2147483647 w 944"/>
              <a:gd name="T53" fmla="*/ 2147483647 h 566"/>
              <a:gd name="T54" fmla="*/ 2147483647 w 944"/>
              <a:gd name="T55" fmla="*/ 2147483647 h 566"/>
              <a:gd name="T56" fmla="*/ 2147483647 w 944"/>
              <a:gd name="T57" fmla="*/ 2147483647 h 566"/>
              <a:gd name="T58" fmla="*/ 2147483647 w 944"/>
              <a:gd name="T59" fmla="*/ 2147483647 h 566"/>
              <a:gd name="T60" fmla="*/ 2147483647 w 944"/>
              <a:gd name="T61" fmla="*/ 2147483647 h 566"/>
              <a:gd name="T62" fmla="*/ 2147483647 w 944"/>
              <a:gd name="T63" fmla="*/ 2147483647 h 566"/>
              <a:gd name="T64" fmla="*/ 2147483647 w 944"/>
              <a:gd name="T65" fmla="*/ 2147483647 h 566"/>
              <a:gd name="T66" fmla="*/ 2147483647 w 944"/>
              <a:gd name="T67" fmla="*/ 2147483647 h 566"/>
              <a:gd name="T68" fmla="*/ 2147483647 w 944"/>
              <a:gd name="T69" fmla="*/ 2147483647 h 566"/>
              <a:gd name="T70" fmla="*/ 2147483647 w 944"/>
              <a:gd name="T71" fmla="*/ 2147483647 h 566"/>
              <a:gd name="T72" fmla="*/ 2147483647 w 944"/>
              <a:gd name="T73" fmla="*/ 2147483647 h 566"/>
              <a:gd name="T74" fmla="*/ 2147483647 w 944"/>
              <a:gd name="T75" fmla="*/ 2147483647 h 566"/>
              <a:gd name="T76" fmla="*/ 2147483647 w 944"/>
              <a:gd name="T77" fmla="*/ 2147483647 h 566"/>
              <a:gd name="T78" fmla="*/ 2147483647 w 944"/>
              <a:gd name="T79" fmla="*/ 2147483647 h 566"/>
              <a:gd name="T80" fmla="*/ 2147483647 w 944"/>
              <a:gd name="T81" fmla="*/ 2147483647 h 566"/>
              <a:gd name="T82" fmla="*/ 2147483647 w 944"/>
              <a:gd name="T83" fmla="*/ 2147483647 h 566"/>
              <a:gd name="T84" fmla="*/ 2147483647 w 944"/>
              <a:gd name="T85" fmla="*/ 2147483647 h 566"/>
              <a:gd name="T86" fmla="*/ 0 w 944"/>
              <a:gd name="T87" fmla="*/ 2147483647 h 566"/>
              <a:gd name="T88" fmla="*/ 2147483647 w 944"/>
              <a:gd name="T89" fmla="*/ 2147483647 h 566"/>
              <a:gd name="T90" fmla="*/ 2147483647 w 944"/>
              <a:gd name="T91" fmla="*/ 2147483647 h 566"/>
              <a:gd name="T92" fmla="*/ 2147483647 w 944"/>
              <a:gd name="T93" fmla="*/ 2147483647 h 566"/>
              <a:gd name="T94" fmla="*/ 2147483647 w 944"/>
              <a:gd name="T95" fmla="*/ 2147483647 h 566"/>
              <a:gd name="T96" fmla="*/ 2147483647 w 944"/>
              <a:gd name="T97" fmla="*/ 2147483647 h 566"/>
              <a:gd name="T98" fmla="*/ 2147483647 w 944"/>
              <a:gd name="T99" fmla="*/ 2147483647 h 566"/>
              <a:gd name="T100" fmla="*/ 2147483647 w 944"/>
              <a:gd name="T101" fmla="*/ 2147483647 h 566"/>
              <a:gd name="T102" fmla="*/ 2147483647 w 944"/>
              <a:gd name="T103" fmla="*/ 2147483647 h 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4"/>
              <a:gd name="T157" fmla="*/ 0 h 566"/>
              <a:gd name="T158" fmla="*/ 944 w 944"/>
              <a:gd name="T159" fmla="*/ 566 h 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4" h="566">
                <a:moveTo>
                  <a:pt x="683" y="67"/>
                </a:moveTo>
                <a:lnTo>
                  <a:pt x="685" y="67"/>
                </a:lnTo>
                <a:lnTo>
                  <a:pt x="686" y="79"/>
                </a:lnTo>
                <a:lnTo>
                  <a:pt x="666" y="75"/>
                </a:lnTo>
                <a:lnTo>
                  <a:pt x="642" y="86"/>
                </a:lnTo>
                <a:lnTo>
                  <a:pt x="645" y="82"/>
                </a:lnTo>
                <a:lnTo>
                  <a:pt x="617" y="105"/>
                </a:lnTo>
                <a:lnTo>
                  <a:pt x="631" y="98"/>
                </a:lnTo>
                <a:lnTo>
                  <a:pt x="601" y="142"/>
                </a:lnTo>
                <a:lnTo>
                  <a:pt x="594" y="176"/>
                </a:lnTo>
                <a:lnTo>
                  <a:pt x="609" y="172"/>
                </a:lnTo>
                <a:lnTo>
                  <a:pt x="621" y="155"/>
                </a:lnTo>
                <a:lnTo>
                  <a:pt x="627" y="132"/>
                </a:lnTo>
                <a:lnTo>
                  <a:pt x="640" y="109"/>
                </a:lnTo>
                <a:lnTo>
                  <a:pt x="652" y="98"/>
                </a:lnTo>
                <a:lnTo>
                  <a:pt x="655" y="101"/>
                </a:lnTo>
                <a:lnTo>
                  <a:pt x="669" y="84"/>
                </a:lnTo>
                <a:lnTo>
                  <a:pt x="688" y="96"/>
                </a:lnTo>
                <a:lnTo>
                  <a:pt x="683" y="113"/>
                </a:lnTo>
                <a:lnTo>
                  <a:pt x="668" y="131"/>
                </a:lnTo>
                <a:lnTo>
                  <a:pt x="686" y="122"/>
                </a:lnTo>
                <a:lnTo>
                  <a:pt x="685" y="145"/>
                </a:lnTo>
                <a:lnTo>
                  <a:pt x="680" y="156"/>
                </a:lnTo>
                <a:lnTo>
                  <a:pt x="672" y="161"/>
                </a:lnTo>
                <a:lnTo>
                  <a:pt x="666" y="169"/>
                </a:lnTo>
                <a:lnTo>
                  <a:pt x="659" y="177"/>
                </a:lnTo>
                <a:lnTo>
                  <a:pt x="663" y="181"/>
                </a:lnTo>
                <a:lnTo>
                  <a:pt x="683" y="181"/>
                </a:lnTo>
                <a:lnTo>
                  <a:pt x="740" y="153"/>
                </a:lnTo>
                <a:lnTo>
                  <a:pt x="740" y="142"/>
                </a:lnTo>
                <a:lnTo>
                  <a:pt x="787" y="134"/>
                </a:lnTo>
                <a:lnTo>
                  <a:pt x="789" y="121"/>
                </a:lnTo>
                <a:lnTo>
                  <a:pt x="802" y="111"/>
                </a:lnTo>
                <a:lnTo>
                  <a:pt x="817" y="101"/>
                </a:lnTo>
                <a:lnTo>
                  <a:pt x="869" y="101"/>
                </a:lnTo>
                <a:lnTo>
                  <a:pt x="886" y="94"/>
                </a:lnTo>
                <a:lnTo>
                  <a:pt x="907" y="58"/>
                </a:lnTo>
                <a:lnTo>
                  <a:pt x="922" y="46"/>
                </a:lnTo>
                <a:lnTo>
                  <a:pt x="943" y="55"/>
                </a:lnTo>
                <a:lnTo>
                  <a:pt x="933" y="85"/>
                </a:lnTo>
                <a:lnTo>
                  <a:pt x="941" y="97"/>
                </a:lnTo>
                <a:lnTo>
                  <a:pt x="936" y="109"/>
                </a:lnTo>
                <a:lnTo>
                  <a:pt x="915" y="119"/>
                </a:lnTo>
                <a:lnTo>
                  <a:pt x="909" y="112"/>
                </a:lnTo>
                <a:lnTo>
                  <a:pt x="900" y="123"/>
                </a:lnTo>
                <a:lnTo>
                  <a:pt x="882" y="131"/>
                </a:lnTo>
                <a:lnTo>
                  <a:pt x="860" y="164"/>
                </a:lnTo>
                <a:lnTo>
                  <a:pt x="871" y="177"/>
                </a:lnTo>
                <a:lnTo>
                  <a:pt x="821" y="188"/>
                </a:lnTo>
                <a:lnTo>
                  <a:pt x="798" y="201"/>
                </a:lnTo>
                <a:lnTo>
                  <a:pt x="797" y="213"/>
                </a:lnTo>
                <a:lnTo>
                  <a:pt x="775" y="239"/>
                </a:lnTo>
                <a:lnTo>
                  <a:pt x="769" y="227"/>
                </a:lnTo>
                <a:lnTo>
                  <a:pt x="770" y="251"/>
                </a:lnTo>
                <a:lnTo>
                  <a:pt x="748" y="283"/>
                </a:lnTo>
                <a:lnTo>
                  <a:pt x="755" y="264"/>
                </a:lnTo>
                <a:lnTo>
                  <a:pt x="749" y="253"/>
                </a:lnTo>
                <a:lnTo>
                  <a:pt x="752" y="241"/>
                </a:lnTo>
                <a:lnTo>
                  <a:pt x="762" y="227"/>
                </a:lnTo>
                <a:lnTo>
                  <a:pt x="749" y="233"/>
                </a:lnTo>
                <a:lnTo>
                  <a:pt x="745" y="261"/>
                </a:lnTo>
                <a:lnTo>
                  <a:pt x="734" y="249"/>
                </a:lnTo>
                <a:lnTo>
                  <a:pt x="745" y="266"/>
                </a:lnTo>
                <a:lnTo>
                  <a:pt x="740" y="286"/>
                </a:lnTo>
                <a:lnTo>
                  <a:pt x="737" y="288"/>
                </a:lnTo>
                <a:lnTo>
                  <a:pt x="742" y="290"/>
                </a:lnTo>
                <a:lnTo>
                  <a:pt x="742" y="309"/>
                </a:lnTo>
                <a:lnTo>
                  <a:pt x="729" y="303"/>
                </a:lnTo>
                <a:lnTo>
                  <a:pt x="727" y="312"/>
                </a:lnTo>
                <a:lnTo>
                  <a:pt x="737" y="316"/>
                </a:lnTo>
                <a:lnTo>
                  <a:pt x="740" y="312"/>
                </a:lnTo>
                <a:lnTo>
                  <a:pt x="740" y="320"/>
                </a:lnTo>
                <a:lnTo>
                  <a:pt x="721" y="324"/>
                </a:lnTo>
                <a:lnTo>
                  <a:pt x="723" y="338"/>
                </a:lnTo>
                <a:lnTo>
                  <a:pt x="678" y="364"/>
                </a:lnTo>
                <a:lnTo>
                  <a:pt x="635" y="400"/>
                </a:lnTo>
                <a:lnTo>
                  <a:pt x="617" y="435"/>
                </a:lnTo>
                <a:lnTo>
                  <a:pt x="624" y="521"/>
                </a:lnTo>
                <a:lnTo>
                  <a:pt x="615" y="557"/>
                </a:lnTo>
                <a:lnTo>
                  <a:pt x="601" y="565"/>
                </a:lnTo>
                <a:lnTo>
                  <a:pt x="594" y="544"/>
                </a:lnTo>
                <a:lnTo>
                  <a:pt x="585" y="513"/>
                </a:lnTo>
                <a:lnTo>
                  <a:pt x="588" y="501"/>
                </a:lnTo>
                <a:lnTo>
                  <a:pt x="584" y="502"/>
                </a:lnTo>
                <a:lnTo>
                  <a:pt x="589" y="469"/>
                </a:lnTo>
                <a:lnTo>
                  <a:pt x="572" y="448"/>
                </a:lnTo>
                <a:lnTo>
                  <a:pt x="550" y="456"/>
                </a:lnTo>
                <a:lnTo>
                  <a:pt x="536" y="440"/>
                </a:lnTo>
                <a:lnTo>
                  <a:pt x="509" y="444"/>
                </a:lnTo>
                <a:lnTo>
                  <a:pt x="513" y="429"/>
                </a:lnTo>
                <a:lnTo>
                  <a:pt x="505" y="442"/>
                </a:lnTo>
                <a:lnTo>
                  <a:pt x="469" y="443"/>
                </a:lnTo>
                <a:lnTo>
                  <a:pt x="469" y="448"/>
                </a:lnTo>
                <a:lnTo>
                  <a:pt x="486" y="448"/>
                </a:lnTo>
                <a:lnTo>
                  <a:pt x="477" y="459"/>
                </a:lnTo>
                <a:lnTo>
                  <a:pt x="483" y="470"/>
                </a:lnTo>
                <a:lnTo>
                  <a:pt x="470" y="464"/>
                </a:lnTo>
                <a:lnTo>
                  <a:pt x="457" y="469"/>
                </a:lnTo>
                <a:lnTo>
                  <a:pt x="440" y="455"/>
                </a:lnTo>
                <a:lnTo>
                  <a:pt x="393" y="464"/>
                </a:lnTo>
                <a:lnTo>
                  <a:pt x="392" y="456"/>
                </a:lnTo>
                <a:lnTo>
                  <a:pt x="384" y="478"/>
                </a:lnTo>
                <a:lnTo>
                  <a:pt x="366" y="489"/>
                </a:lnTo>
                <a:lnTo>
                  <a:pt x="374" y="482"/>
                </a:lnTo>
                <a:lnTo>
                  <a:pt x="361" y="482"/>
                </a:lnTo>
                <a:lnTo>
                  <a:pt x="361" y="489"/>
                </a:lnTo>
                <a:lnTo>
                  <a:pt x="343" y="503"/>
                </a:lnTo>
                <a:lnTo>
                  <a:pt x="341" y="515"/>
                </a:lnTo>
                <a:lnTo>
                  <a:pt x="335" y="516"/>
                </a:lnTo>
                <a:lnTo>
                  <a:pt x="336" y="546"/>
                </a:lnTo>
                <a:lnTo>
                  <a:pt x="306" y="533"/>
                </a:lnTo>
                <a:lnTo>
                  <a:pt x="302" y="506"/>
                </a:lnTo>
                <a:lnTo>
                  <a:pt x="283" y="454"/>
                </a:lnTo>
                <a:lnTo>
                  <a:pt x="262" y="455"/>
                </a:lnTo>
                <a:lnTo>
                  <a:pt x="247" y="473"/>
                </a:lnTo>
                <a:lnTo>
                  <a:pt x="231" y="448"/>
                </a:lnTo>
                <a:lnTo>
                  <a:pt x="232" y="434"/>
                </a:lnTo>
                <a:lnTo>
                  <a:pt x="214" y="409"/>
                </a:lnTo>
                <a:lnTo>
                  <a:pt x="135" y="421"/>
                </a:lnTo>
                <a:lnTo>
                  <a:pt x="84" y="387"/>
                </a:lnTo>
                <a:lnTo>
                  <a:pt x="45" y="392"/>
                </a:lnTo>
                <a:lnTo>
                  <a:pt x="48" y="376"/>
                </a:lnTo>
                <a:lnTo>
                  <a:pt x="35" y="357"/>
                </a:lnTo>
                <a:lnTo>
                  <a:pt x="7" y="345"/>
                </a:lnTo>
                <a:lnTo>
                  <a:pt x="10" y="332"/>
                </a:lnTo>
                <a:lnTo>
                  <a:pt x="1" y="302"/>
                </a:lnTo>
                <a:lnTo>
                  <a:pt x="7" y="290"/>
                </a:lnTo>
                <a:lnTo>
                  <a:pt x="3" y="269"/>
                </a:lnTo>
                <a:lnTo>
                  <a:pt x="8" y="274"/>
                </a:lnTo>
                <a:lnTo>
                  <a:pt x="9" y="264"/>
                </a:lnTo>
                <a:lnTo>
                  <a:pt x="15" y="261"/>
                </a:lnTo>
                <a:lnTo>
                  <a:pt x="0" y="262"/>
                </a:lnTo>
                <a:lnTo>
                  <a:pt x="2" y="208"/>
                </a:lnTo>
                <a:lnTo>
                  <a:pt x="21" y="173"/>
                </a:lnTo>
                <a:lnTo>
                  <a:pt x="29" y="149"/>
                </a:lnTo>
                <a:lnTo>
                  <a:pt x="77" y="75"/>
                </a:lnTo>
                <a:lnTo>
                  <a:pt x="90" y="73"/>
                </a:lnTo>
                <a:lnTo>
                  <a:pt x="80" y="69"/>
                </a:lnTo>
                <a:lnTo>
                  <a:pt x="90" y="55"/>
                </a:lnTo>
                <a:lnTo>
                  <a:pt x="93" y="25"/>
                </a:lnTo>
                <a:lnTo>
                  <a:pt x="122" y="28"/>
                </a:lnTo>
                <a:lnTo>
                  <a:pt x="111" y="46"/>
                </a:lnTo>
                <a:lnTo>
                  <a:pt x="125" y="33"/>
                </a:lnTo>
                <a:lnTo>
                  <a:pt x="128" y="21"/>
                </a:lnTo>
                <a:lnTo>
                  <a:pt x="134" y="14"/>
                </a:lnTo>
                <a:lnTo>
                  <a:pt x="132" y="10"/>
                </a:lnTo>
                <a:lnTo>
                  <a:pt x="546" y="10"/>
                </a:lnTo>
                <a:lnTo>
                  <a:pt x="551" y="0"/>
                </a:lnTo>
                <a:lnTo>
                  <a:pt x="552" y="14"/>
                </a:lnTo>
                <a:lnTo>
                  <a:pt x="618" y="33"/>
                </a:lnTo>
                <a:lnTo>
                  <a:pt x="569" y="63"/>
                </a:lnTo>
                <a:lnTo>
                  <a:pt x="589" y="58"/>
                </a:lnTo>
                <a:lnTo>
                  <a:pt x="587" y="64"/>
                </a:lnTo>
                <a:lnTo>
                  <a:pt x="598" y="63"/>
                </a:lnTo>
                <a:lnTo>
                  <a:pt x="642" y="44"/>
                </a:lnTo>
                <a:lnTo>
                  <a:pt x="625" y="60"/>
                </a:lnTo>
                <a:lnTo>
                  <a:pt x="683" y="67"/>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8" name="Freeform 504"/>
          <p:cNvSpPr>
            <a:spLocks noChangeAspect="1"/>
          </p:cNvSpPr>
          <p:nvPr/>
        </p:nvSpPr>
        <p:spPr bwMode="auto">
          <a:xfrm>
            <a:off x="3131527" y="2481358"/>
            <a:ext cx="51288" cy="22225"/>
          </a:xfrm>
          <a:custGeom>
            <a:avLst/>
            <a:gdLst>
              <a:gd name="T0" fmla="*/ 2147483647 w 32"/>
              <a:gd name="T1" fmla="*/ 0 h 14"/>
              <a:gd name="T2" fmla="*/ 0 w 32"/>
              <a:gd name="T3" fmla="*/ 2147483647 h 14"/>
              <a:gd name="T4" fmla="*/ 2147483647 w 32"/>
              <a:gd name="T5" fmla="*/ 2147483647 h 14"/>
              <a:gd name="T6" fmla="*/ 2147483647 w 32"/>
              <a:gd name="T7" fmla="*/ 2147483647 h 14"/>
              <a:gd name="T8" fmla="*/ 2147483647 w 32"/>
              <a:gd name="T9" fmla="*/ 0 h 14"/>
              <a:gd name="T10" fmla="*/ 0 60000 65536"/>
              <a:gd name="T11" fmla="*/ 0 60000 65536"/>
              <a:gd name="T12" fmla="*/ 0 60000 65536"/>
              <a:gd name="T13" fmla="*/ 0 60000 65536"/>
              <a:gd name="T14" fmla="*/ 0 60000 65536"/>
              <a:gd name="T15" fmla="*/ 0 w 32"/>
              <a:gd name="T16" fmla="*/ 0 h 14"/>
              <a:gd name="T17" fmla="*/ 32 w 32"/>
              <a:gd name="T18" fmla="*/ 14 h 14"/>
            </a:gdLst>
            <a:ahLst/>
            <a:cxnLst>
              <a:cxn ang="T10">
                <a:pos x="T0" y="T1"/>
              </a:cxn>
              <a:cxn ang="T11">
                <a:pos x="T2" y="T3"/>
              </a:cxn>
              <a:cxn ang="T12">
                <a:pos x="T4" y="T5"/>
              </a:cxn>
              <a:cxn ang="T13">
                <a:pos x="T6" y="T7"/>
              </a:cxn>
              <a:cxn ang="T14">
                <a:pos x="T8" y="T9"/>
              </a:cxn>
            </a:cxnLst>
            <a:rect l="T15" t="T16" r="T17" b="T18"/>
            <a:pathLst>
              <a:path w="32" h="14">
                <a:moveTo>
                  <a:pt x="31" y="0"/>
                </a:moveTo>
                <a:lnTo>
                  <a:pt x="0" y="13"/>
                </a:lnTo>
                <a:lnTo>
                  <a:pt x="30" y="4"/>
                </a:lnTo>
                <a:lnTo>
                  <a:pt x="24" y="8"/>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39" name="Freeform 505"/>
          <p:cNvSpPr>
            <a:spLocks noChangeAspect="1"/>
          </p:cNvSpPr>
          <p:nvPr/>
        </p:nvSpPr>
        <p:spPr bwMode="auto">
          <a:xfrm>
            <a:off x="1613389" y="1911352"/>
            <a:ext cx="27842" cy="11113"/>
          </a:xfrm>
          <a:custGeom>
            <a:avLst/>
            <a:gdLst>
              <a:gd name="T0" fmla="*/ 2147483647 w 16"/>
              <a:gd name="T1" fmla="*/ 0 h 6"/>
              <a:gd name="T2" fmla="*/ 2147483647 w 16"/>
              <a:gd name="T3" fmla="*/ 2147483647 h 6"/>
              <a:gd name="T4" fmla="*/ 2147483647 w 16"/>
              <a:gd name="T5" fmla="*/ 2147483647 h 6"/>
              <a:gd name="T6" fmla="*/ 0 w 16"/>
              <a:gd name="T7" fmla="*/ 2147483647 h 6"/>
              <a:gd name="T8" fmla="*/ 2147483647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8" y="0"/>
                </a:moveTo>
                <a:lnTo>
                  <a:pt x="15" y="3"/>
                </a:lnTo>
                <a:lnTo>
                  <a:pt x="1" y="5"/>
                </a:lnTo>
                <a:lnTo>
                  <a:pt x="0" y="3"/>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0" name="Freeform 506"/>
          <p:cNvSpPr>
            <a:spLocks noChangeAspect="1"/>
          </p:cNvSpPr>
          <p:nvPr/>
        </p:nvSpPr>
        <p:spPr bwMode="auto">
          <a:xfrm>
            <a:off x="1545981" y="1924052"/>
            <a:ext cx="74734" cy="41275"/>
          </a:xfrm>
          <a:custGeom>
            <a:avLst/>
            <a:gdLst>
              <a:gd name="T0" fmla="*/ 2147483647 w 47"/>
              <a:gd name="T1" fmla="*/ 2147483647 h 27"/>
              <a:gd name="T2" fmla="*/ 2147483647 w 47"/>
              <a:gd name="T3" fmla="*/ 2147483647 h 27"/>
              <a:gd name="T4" fmla="*/ 2147483647 w 47"/>
              <a:gd name="T5" fmla="*/ 2147483647 h 27"/>
              <a:gd name="T6" fmla="*/ 2147483647 w 47"/>
              <a:gd name="T7" fmla="*/ 0 h 27"/>
              <a:gd name="T8" fmla="*/ 2147483647 w 47"/>
              <a:gd name="T9" fmla="*/ 0 h 27"/>
              <a:gd name="T10" fmla="*/ 2147483647 w 47"/>
              <a:gd name="T11" fmla="*/ 2147483647 h 27"/>
              <a:gd name="T12" fmla="*/ 2147483647 w 47"/>
              <a:gd name="T13" fmla="*/ 2147483647 h 27"/>
              <a:gd name="T14" fmla="*/ 2147483647 w 47"/>
              <a:gd name="T15" fmla="*/ 2147483647 h 27"/>
              <a:gd name="T16" fmla="*/ 2147483647 w 47"/>
              <a:gd name="T17" fmla="*/ 2147483647 h 27"/>
              <a:gd name="T18" fmla="*/ 2147483647 w 47"/>
              <a:gd name="T19" fmla="*/ 2147483647 h 27"/>
              <a:gd name="T20" fmla="*/ 0 w 47"/>
              <a:gd name="T21" fmla="*/ 2147483647 h 27"/>
              <a:gd name="T22" fmla="*/ 2147483647 w 47"/>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7"/>
              <a:gd name="T38" fmla="*/ 47 w 4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7">
                <a:moveTo>
                  <a:pt x="3" y="12"/>
                </a:moveTo>
                <a:lnTo>
                  <a:pt x="19" y="5"/>
                </a:lnTo>
                <a:lnTo>
                  <a:pt x="18" y="12"/>
                </a:lnTo>
                <a:lnTo>
                  <a:pt x="27" y="0"/>
                </a:lnTo>
                <a:lnTo>
                  <a:pt x="46" y="0"/>
                </a:lnTo>
                <a:lnTo>
                  <a:pt x="45" y="8"/>
                </a:lnTo>
                <a:lnTo>
                  <a:pt x="33" y="8"/>
                </a:lnTo>
                <a:lnTo>
                  <a:pt x="33" y="15"/>
                </a:lnTo>
                <a:lnTo>
                  <a:pt x="1" y="26"/>
                </a:lnTo>
                <a:lnTo>
                  <a:pt x="9" y="17"/>
                </a:lnTo>
                <a:lnTo>
                  <a:pt x="0" y="24"/>
                </a:lnTo>
                <a:lnTo>
                  <a:pt x="3"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1" name="Freeform 507"/>
          <p:cNvSpPr>
            <a:spLocks noChangeAspect="1"/>
          </p:cNvSpPr>
          <p:nvPr/>
        </p:nvSpPr>
        <p:spPr bwMode="auto">
          <a:xfrm>
            <a:off x="2013486" y="1989139"/>
            <a:ext cx="27843" cy="28575"/>
          </a:xfrm>
          <a:custGeom>
            <a:avLst/>
            <a:gdLst>
              <a:gd name="T0" fmla="*/ 2147483647 w 18"/>
              <a:gd name="T1" fmla="*/ 2147483647 h 19"/>
              <a:gd name="T2" fmla="*/ 2147483647 w 18"/>
              <a:gd name="T3" fmla="*/ 2147483647 h 19"/>
              <a:gd name="T4" fmla="*/ 2147483647 w 18"/>
              <a:gd name="T5" fmla="*/ 0 h 19"/>
              <a:gd name="T6" fmla="*/ 2147483647 w 18"/>
              <a:gd name="T7" fmla="*/ 2147483647 h 19"/>
              <a:gd name="T8" fmla="*/ 0 w 18"/>
              <a:gd name="T9" fmla="*/ 2147483647 h 19"/>
              <a:gd name="T10" fmla="*/ 2147483647 w 18"/>
              <a:gd name="T11" fmla="*/ 2147483647 h 19"/>
              <a:gd name="T12" fmla="*/ 2147483647 w 18"/>
              <a:gd name="T13" fmla="*/ 2147483647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4" y="16"/>
                </a:moveTo>
                <a:lnTo>
                  <a:pt x="9" y="18"/>
                </a:lnTo>
                <a:lnTo>
                  <a:pt x="17" y="0"/>
                </a:lnTo>
                <a:lnTo>
                  <a:pt x="9" y="3"/>
                </a:lnTo>
                <a:lnTo>
                  <a:pt x="0" y="13"/>
                </a:lnTo>
                <a:lnTo>
                  <a:pt x="10" y="7"/>
                </a:lnTo>
                <a:lnTo>
                  <a:pt x="4"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2" name="Freeform 508"/>
          <p:cNvSpPr>
            <a:spLocks noChangeAspect="1"/>
          </p:cNvSpPr>
          <p:nvPr/>
        </p:nvSpPr>
        <p:spPr bwMode="auto">
          <a:xfrm>
            <a:off x="1978275" y="1974850"/>
            <a:ext cx="30774" cy="53975"/>
          </a:xfrm>
          <a:custGeom>
            <a:avLst/>
            <a:gdLst>
              <a:gd name="T0" fmla="*/ 2147483647 w 19"/>
              <a:gd name="T1" fmla="*/ 2147483647 h 35"/>
              <a:gd name="T2" fmla="*/ 2147483647 w 19"/>
              <a:gd name="T3" fmla="*/ 2147483647 h 35"/>
              <a:gd name="T4" fmla="*/ 2147483647 w 19"/>
              <a:gd name="T5" fmla="*/ 2147483647 h 35"/>
              <a:gd name="T6" fmla="*/ 0 w 19"/>
              <a:gd name="T7" fmla="*/ 2147483647 h 35"/>
              <a:gd name="T8" fmla="*/ 2147483647 w 19"/>
              <a:gd name="T9" fmla="*/ 2147483647 h 35"/>
              <a:gd name="T10" fmla="*/ 2147483647 w 19"/>
              <a:gd name="T11" fmla="*/ 2147483647 h 35"/>
              <a:gd name="T12" fmla="*/ 2147483647 w 19"/>
              <a:gd name="T13" fmla="*/ 2147483647 h 35"/>
              <a:gd name="T14" fmla="*/ 2147483647 w 19"/>
              <a:gd name="T15" fmla="*/ 2147483647 h 35"/>
              <a:gd name="T16" fmla="*/ 2147483647 w 19"/>
              <a:gd name="T17" fmla="*/ 0 h 35"/>
              <a:gd name="T18" fmla="*/ 2147483647 w 19"/>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5"/>
              <a:gd name="T32" fmla="*/ 19 w 1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5">
                <a:moveTo>
                  <a:pt x="18" y="7"/>
                </a:moveTo>
                <a:lnTo>
                  <a:pt x="15" y="26"/>
                </a:lnTo>
                <a:lnTo>
                  <a:pt x="7" y="34"/>
                </a:lnTo>
                <a:lnTo>
                  <a:pt x="0" y="22"/>
                </a:lnTo>
                <a:lnTo>
                  <a:pt x="8" y="16"/>
                </a:lnTo>
                <a:lnTo>
                  <a:pt x="4" y="15"/>
                </a:lnTo>
                <a:lnTo>
                  <a:pt x="13" y="4"/>
                </a:lnTo>
                <a:lnTo>
                  <a:pt x="4" y="8"/>
                </a:lnTo>
                <a:lnTo>
                  <a:pt x="13" y="0"/>
                </a:lnTo>
                <a:lnTo>
                  <a:pt x="18"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3" name="Freeform 509"/>
          <p:cNvSpPr>
            <a:spLocks noChangeAspect="1"/>
          </p:cNvSpPr>
          <p:nvPr/>
        </p:nvSpPr>
        <p:spPr bwMode="auto">
          <a:xfrm>
            <a:off x="1978269" y="1917700"/>
            <a:ext cx="36635" cy="26988"/>
          </a:xfrm>
          <a:custGeom>
            <a:avLst/>
            <a:gdLst>
              <a:gd name="T0" fmla="*/ 2147483647 w 23"/>
              <a:gd name="T1" fmla="*/ 2147483647 h 19"/>
              <a:gd name="T2" fmla="*/ 2147483647 w 23"/>
              <a:gd name="T3" fmla="*/ 2147483647 h 19"/>
              <a:gd name="T4" fmla="*/ 2147483647 w 23"/>
              <a:gd name="T5" fmla="*/ 2147483647 h 19"/>
              <a:gd name="T6" fmla="*/ 2147483647 w 23"/>
              <a:gd name="T7" fmla="*/ 2147483647 h 19"/>
              <a:gd name="T8" fmla="*/ 2147483647 w 23"/>
              <a:gd name="T9" fmla="*/ 2147483647 h 19"/>
              <a:gd name="T10" fmla="*/ 0 w 23"/>
              <a:gd name="T11" fmla="*/ 2147483647 h 19"/>
              <a:gd name="T12" fmla="*/ 2147483647 w 23"/>
              <a:gd name="T13" fmla="*/ 0 h 19"/>
              <a:gd name="T14" fmla="*/ 2147483647 w 2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
              <a:gd name="T26" fmla="*/ 23 w 2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
                <a:moveTo>
                  <a:pt x="22" y="1"/>
                </a:moveTo>
                <a:lnTo>
                  <a:pt x="18" y="7"/>
                </a:lnTo>
                <a:lnTo>
                  <a:pt x="10" y="5"/>
                </a:lnTo>
                <a:lnTo>
                  <a:pt x="13" y="16"/>
                </a:lnTo>
                <a:lnTo>
                  <a:pt x="8" y="8"/>
                </a:lnTo>
                <a:lnTo>
                  <a:pt x="0" y="18"/>
                </a:lnTo>
                <a:lnTo>
                  <a:pt x="6" y="0"/>
                </a:lnTo>
                <a:lnTo>
                  <a:pt x="22"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4" name="Freeform 510"/>
          <p:cNvSpPr>
            <a:spLocks noChangeAspect="1"/>
          </p:cNvSpPr>
          <p:nvPr/>
        </p:nvSpPr>
        <p:spPr bwMode="auto">
          <a:xfrm>
            <a:off x="2000298" y="1954213"/>
            <a:ext cx="26377" cy="17462"/>
          </a:xfrm>
          <a:custGeom>
            <a:avLst/>
            <a:gdLst>
              <a:gd name="T0" fmla="*/ 2147483647 w 17"/>
              <a:gd name="T1" fmla="*/ 2147483647 h 13"/>
              <a:gd name="T2" fmla="*/ 2147483647 w 17"/>
              <a:gd name="T3" fmla="*/ 0 h 13"/>
              <a:gd name="T4" fmla="*/ 2147483647 w 17"/>
              <a:gd name="T5" fmla="*/ 2147483647 h 13"/>
              <a:gd name="T6" fmla="*/ 2147483647 w 17"/>
              <a:gd name="T7" fmla="*/ 2147483647 h 13"/>
              <a:gd name="T8" fmla="*/ 2147483647 w 17"/>
              <a:gd name="T9" fmla="*/ 2147483647 h 13"/>
              <a:gd name="T10" fmla="*/ 0 w 17"/>
              <a:gd name="T11" fmla="*/ 2147483647 h 13"/>
              <a:gd name="T12" fmla="*/ 2147483647 w 17"/>
              <a:gd name="T13" fmla="*/ 2147483647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5" y="3"/>
                </a:moveTo>
                <a:lnTo>
                  <a:pt x="16" y="0"/>
                </a:lnTo>
                <a:lnTo>
                  <a:pt x="11" y="9"/>
                </a:lnTo>
                <a:lnTo>
                  <a:pt x="10" y="3"/>
                </a:lnTo>
                <a:lnTo>
                  <a:pt x="6" y="12"/>
                </a:lnTo>
                <a:lnTo>
                  <a:pt x="0" y="12"/>
                </a:lnTo>
                <a:lnTo>
                  <a:pt x="5"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5" name="Freeform 511"/>
          <p:cNvSpPr>
            <a:spLocks noChangeAspect="1"/>
          </p:cNvSpPr>
          <p:nvPr/>
        </p:nvSpPr>
        <p:spPr bwMode="auto">
          <a:xfrm>
            <a:off x="1985597" y="1960563"/>
            <a:ext cx="21980" cy="23812"/>
          </a:xfrm>
          <a:custGeom>
            <a:avLst/>
            <a:gdLst>
              <a:gd name="T0" fmla="*/ 2147483647 w 13"/>
              <a:gd name="T1" fmla="*/ 2147483647 h 16"/>
              <a:gd name="T2" fmla="*/ 2147483647 w 13"/>
              <a:gd name="T3" fmla="*/ 0 h 16"/>
              <a:gd name="T4" fmla="*/ 2147483647 w 13"/>
              <a:gd name="T5" fmla="*/ 2147483647 h 16"/>
              <a:gd name="T6" fmla="*/ 0 w 13"/>
              <a:gd name="T7" fmla="*/ 2147483647 h 16"/>
              <a:gd name="T8" fmla="*/ 2147483647 w 13"/>
              <a:gd name="T9" fmla="*/ 2147483647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4" y="4"/>
                </a:moveTo>
                <a:lnTo>
                  <a:pt x="5" y="0"/>
                </a:lnTo>
                <a:lnTo>
                  <a:pt x="12" y="2"/>
                </a:lnTo>
                <a:lnTo>
                  <a:pt x="0" y="15"/>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6" name="Freeform 512"/>
          <p:cNvSpPr>
            <a:spLocks noChangeAspect="1"/>
          </p:cNvSpPr>
          <p:nvPr/>
        </p:nvSpPr>
        <p:spPr bwMode="auto">
          <a:xfrm>
            <a:off x="1995860" y="1916113"/>
            <a:ext cx="35169" cy="38100"/>
          </a:xfrm>
          <a:custGeom>
            <a:avLst/>
            <a:gdLst>
              <a:gd name="T0" fmla="*/ 2147483647 w 22"/>
              <a:gd name="T1" fmla="*/ 2147483647 h 26"/>
              <a:gd name="T2" fmla="*/ 2147483647 w 22"/>
              <a:gd name="T3" fmla="*/ 2147483647 h 26"/>
              <a:gd name="T4" fmla="*/ 0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2147483647 w 22"/>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6"/>
              <a:gd name="T26" fmla="*/ 22 w 2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6">
                <a:moveTo>
                  <a:pt x="21" y="2"/>
                </a:moveTo>
                <a:lnTo>
                  <a:pt x="13" y="21"/>
                </a:lnTo>
                <a:lnTo>
                  <a:pt x="0" y="25"/>
                </a:lnTo>
                <a:lnTo>
                  <a:pt x="11" y="14"/>
                </a:lnTo>
                <a:lnTo>
                  <a:pt x="8" y="14"/>
                </a:lnTo>
                <a:lnTo>
                  <a:pt x="13" y="2"/>
                </a:lnTo>
                <a:lnTo>
                  <a:pt x="21" y="0"/>
                </a:lnTo>
                <a:lnTo>
                  <a:pt x="21"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7" name="Freeform 513"/>
          <p:cNvSpPr>
            <a:spLocks noChangeAspect="1"/>
          </p:cNvSpPr>
          <p:nvPr/>
        </p:nvSpPr>
        <p:spPr bwMode="auto">
          <a:xfrm>
            <a:off x="1982671" y="1944688"/>
            <a:ext cx="11723" cy="17462"/>
          </a:xfrm>
          <a:custGeom>
            <a:avLst/>
            <a:gdLst>
              <a:gd name="T0" fmla="*/ 2147483647 w 7"/>
              <a:gd name="T1" fmla="*/ 2147483647 h 11"/>
              <a:gd name="T2" fmla="*/ 0 w 7"/>
              <a:gd name="T3" fmla="*/ 0 h 11"/>
              <a:gd name="T4" fmla="*/ 2147483647 w 7"/>
              <a:gd name="T5" fmla="*/ 2147483647 h 11"/>
              <a:gd name="T6" fmla="*/ 2147483647 w 7"/>
              <a:gd name="T7" fmla="*/ 2147483647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1" y="10"/>
                </a:moveTo>
                <a:lnTo>
                  <a:pt x="0" y="0"/>
                </a:lnTo>
                <a:lnTo>
                  <a:pt x="6" y="1"/>
                </a:lnTo>
                <a:lnTo>
                  <a:pt x="1"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8" name="Freeform 514"/>
          <p:cNvSpPr>
            <a:spLocks noChangeAspect="1"/>
          </p:cNvSpPr>
          <p:nvPr/>
        </p:nvSpPr>
        <p:spPr bwMode="auto">
          <a:xfrm>
            <a:off x="3111014" y="2081215"/>
            <a:ext cx="20515" cy="15875"/>
          </a:xfrm>
          <a:custGeom>
            <a:avLst/>
            <a:gdLst>
              <a:gd name="T0" fmla="*/ 0 w 15"/>
              <a:gd name="T1" fmla="*/ 0 h 10"/>
              <a:gd name="T2" fmla="*/ 2147483647 w 15"/>
              <a:gd name="T3" fmla="*/ 0 h 10"/>
              <a:gd name="T4" fmla="*/ 2147483647 w 15"/>
              <a:gd name="T5" fmla="*/ 2147483647 h 10"/>
              <a:gd name="T6" fmla="*/ 0 w 15"/>
              <a:gd name="T7" fmla="*/ 0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0" y="0"/>
                </a:moveTo>
                <a:lnTo>
                  <a:pt x="14" y="0"/>
                </a:lnTo>
                <a:lnTo>
                  <a:pt x="14"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49" name="Freeform 515"/>
          <p:cNvSpPr>
            <a:spLocks noChangeAspect="1"/>
          </p:cNvSpPr>
          <p:nvPr/>
        </p:nvSpPr>
        <p:spPr bwMode="auto">
          <a:xfrm>
            <a:off x="3304448" y="1787525"/>
            <a:ext cx="35169" cy="25400"/>
          </a:xfrm>
          <a:custGeom>
            <a:avLst/>
            <a:gdLst>
              <a:gd name="T0" fmla="*/ 2147483647 w 21"/>
              <a:gd name="T1" fmla="*/ 0 h 18"/>
              <a:gd name="T2" fmla="*/ 0 w 21"/>
              <a:gd name="T3" fmla="*/ 2147483647 h 18"/>
              <a:gd name="T4" fmla="*/ 2147483647 w 21"/>
              <a:gd name="T5" fmla="*/ 2147483647 h 18"/>
              <a:gd name="T6" fmla="*/ 2147483647 w 21"/>
              <a:gd name="T7" fmla="*/ 2147483647 h 18"/>
              <a:gd name="T8" fmla="*/ 2147483647 w 21"/>
              <a:gd name="T9" fmla="*/ 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12" y="0"/>
                </a:moveTo>
                <a:lnTo>
                  <a:pt x="0" y="11"/>
                </a:lnTo>
                <a:lnTo>
                  <a:pt x="4" y="17"/>
                </a:lnTo>
                <a:lnTo>
                  <a:pt x="20" y="1"/>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0" name="Freeform 516"/>
          <p:cNvSpPr>
            <a:spLocks noChangeAspect="1"/>
          </p:cNvSpPr>
          <p:nvPr/>
        </p:nvSpPr>
        <p:spPr bwMode="auto">
          <a:xfrm>
            <a:off x="3235569" y="1768475"/>
            <a:ext cx="48358" cy="26988"/>
          </a:xfrm>
          <a:custGeom>
            <a:avLst/>
            <a:gdLst>
              <a:gd name="T0" fmla="*/ 2147483647 w 31"/>
              <a:gd name="T1" fmla="*/ 0 h 18"/>
              <a:gd name="T2" fmla="*/ 2147483647 w 31"/>
              <a:gd name="T3" fmla="*/ 2147483647 h 18"/>
              <a:gd name="T4" fmla="*/ 0 w 31"/>
              <a:gd name="T5" fmla="*/ 2147483647 h 18"/>
              <a:gd name="T6" fmla="*/ 2147483647 w 31"/>
              <a:gd name="T7" fmla="*/ 2147483647 h 18"/>
              <a:gd name="T8" fmla="*/ 2147483647 w 31"/>
              <a:gd name="T9" fmla="*/ 0 h 18"/>
              <a:gd name="T10" fmla="*/ 0 60000 65536"/>
              <a:gd name="T11" fmla="*/ 0 60000 65536"/>
              <a:gd name="T12" fmla="*/ 0 60000 65536"/>
              <a:gd name="T13" fmla="*/ 0 60000 65536"/>
              <a:gd name="T14" fmla="*/ 0 60000 65536"/>
              <a:gd name="T15" fmla="*/ 0 w 31"/>
              <a:gd name="T16" fmla="*/ 0 h 18"/>
              <a:gd name="T17" fmla="*/ 31 w 31"/>
              <a:gd name="T18" fmla="*/ 18 h 18"/>
            </a:gdLst>
            <a:ahLst/>
            <a:cxnLst>
              <a:cxn ang="T10">
                <a:pos x="T0" y="T1"/>
              </a:cxn>
              <a:cxn ang="T11">
                <a:pos x="T2" y="T3"/>
              </a:cxn>
              <a:cxn ang="T12">
                <a:pos x="T4" y="T5"/>
              </a:cxn>
              <a:cxn ang="T13">
                <a:pos x="T6" y="T7"/>
              </a:cxn>
              <a:cxn ang="T14">
                <a:pos x="T8" y="T9"/>
              </a:cxn>
            </a:cxnLst>
            <a:rect l="T15" t="T16" r="T17" b="T18"/>
            <a:pathLst>
              <a:path w="31" h="18">
                <a:moveTo>
                  <a:pt x="28" y="0"/>
                </a:moveTo>
                <a:lnTo>
                  <a:pt x="17" y="3"/>
                </a:lnTo>
                <a:lnTo>
                  <a:pt x="0" y="17"/>
                </a:lnTo>
                <a:lnTo>
                  <a:pt x="30"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1" name="Freeform 517"/>
          <p:cNvSpPr>
            <a:spLocks noChangeAspect="1"/>
          </p:cNvSpPr>
          <p:nvPr/>
        </p:nvSpPr>
        <p:spPr bwMode="auto">
          <a:xfrm>
            <a:off x="3622435" y="1806575"/>
            <a:ext cx="11723" cy="14288"/>
          </a:xfrm>
          <a:custGeom>
            <a:avLst/>
            <a:gdLst>
              <a:gd name="T0" fmla="*/ 2147483647 w 9"/>
              <a:gd name="T1" fmla="*/ 0 h 9"/>
              <a:gd name="T2" fmla="*/ 2147483647 w 9"/>
              <a:gd name="T3" fmla="*/ 2147483647 h 9"/>
              <a:gd name="T4" fmla="*/ 0 w 9"/>
              <a:gd name="T5" fmla="*/ 2147483647 h 9"/>
              <a:gd name="T6" fmla="*/ 2147483647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7" y="0"/>
                </a:moveTo>
                <a:lnTo>
                  <a:pt x="8" y="8"/>
                </a:lnTo>
                <a:lnTo>
                  <a:pt x="0" y="5"/>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2" name="Freeform 518"/>
          <p:cNvSpPr>
            <a:spLocks noChangeAspect="1"/>
          </p:cNvSpPr>
          <p:nvPr/>
        </p:nvSpPr>
        <p:spPr bwMode="auto">
          <a:xfrm>
            <a:off x="3304445" y="1673225"/>
            <a:ext cx="16119" cy="14288"/>
          </a:xfrm>
          <a:custGeom>
            <a:avLst/>
            <a:gdLst>
              <a:gd name="T0" fmla="*/ 2147483647 w 10"/>
              <a:gd name="T1" fmla="*/ 2147483647 h 10"/>
              <a:gd name="T2" fmla="*/ 2147483647 w 10"/>
              <a:gd name="T3" fmla="*/ 2147483647 h 10"/>
              <a:gd name="T4" fmla="*/ 2147483647 w 10"/>
              <a:gd name="T5" fmla="*/ 2147483647 h 10"/>
              <a:gd name="T6" fmla="*/ 0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7" y="2"/>
                </a:moveTo>
                <a:lnTo>
                  <a:pt x="9" y="9"/>
                </a:lnTo>
                <a:lnTo>
                  <a:pt x="2" y="7"/>
                </a:lnTo>
                <a:lnTo>
                  <a:pt x="0" y="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3" name="Freeform 519"/>
          <p:cNvSpPr>
            <a:spLocks noChangeAspect="1"/>
          </p:cNvSpPr>
          <p:nvPr/>
        </p:nvSpPr>
        <p:spPr bwMode="auto">
          <a:xfrm>
            <a:off x="3198983" y="1682752"/>
            <a:ext cx="149469" cy="80963"/>
          </a:xfrm>
          <a:custGeom>
            <a:avLst/>
            <a:gdLst>
              <a:gd name="T0" fmla="*/ 2147483647 w 93"/>
              <a:gd name="T1" fmla="*/ 0 h 55"/>
              <a:gd name="T2" fmla="*/ 2147483647 w 93"/>
              <a:gd name="T3" fmla="*/ 2147483647 h 55"/>
              <a:gd name="T4" fmla="*/ 2147483647 w 93"/>
              <a:gd name="T5" fmla="*/ 2147483647 h 55"/>
              <a:gd name="T6" fmla="*/ 2147483647 w 93"/>
              <a:gd name="T7" fmla="*/ 2147483647 h 55"/>
              <a:gd name="T8" fmla="*/ 2147483647 w 93"/>
              <a:gd name="T9" fmla="*/ 2147483647 h 55"/>
              <a:gd name="T10" fmla="*/ 2147483647 w 93"/>
              <a:gd name="T11" fmla="*/ 2147483647 h 55"/>
              <a:gd name="T12" fmla="*/ 2147483647 w 93"/>
              <a:gd name="T13" fmla="*/ 2147483647 h 55"/>
              <a:gd name="T14" fmla="*/ 2147483647 w 93"/>
              <a:gd name="T15" fmla="*/ 2147483647 h 55"/>
              <a:gd name="T16" fmla="*/ 0 w 93"/>
              <a:gd name="T17" fmla="*/ 2147483647 h 55"/>
              <a:gd name="T18" fmla="*/ 2147483647 w 93"/>
              <a:gd name="T19" fmla="*/ 2147483647 h 55"/>
              <a:gd name="T20" fmla="*/ 2147483647 w 93"/>
              <a:gd name="T21" fmla="*/ 2147483647 h 55"/>
              <a:gd name="T22" fmla="*/ 2147483647 w 93"/>
              <a:gd name="T23" fmla="*/ 2147483647 h 55"/>
              <a:gd name="T24" fmla="*/ 2147483647 w 93"/>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5"/>
              <a:gd name="T41" fmla="*/ 93 w 9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5">
                <a:moveTo>
                  <a:pt x="45" y="0"/>
                </a:moveTo>
                <a:lnTo>
                  <a:pt x="92" y="42"/>
                </a:lnTo>
                <a:lnTo>
                  <a:pt x="78" y="47"/>
                </a:lnTo>
                <a:lnTo>
                  <a:pt x="62" y="44"/>
                </a:lnTo>
                <a:lnTo>
                  <a:pt x="57" y="36"/>
                </a:lnTo>
                <a:lnTo>
                  <a:pt x="61" y="32"/>
                </a:lnTo>
                <a:lnTo>
                  <a:pt x="18" y="54"/>
                </a:lnTo>
                <a:lnTo>
                  <a:pt x="21" y="40"/>
                </a:lnTo>
                <a:lnTo>
                  <a:pt x="0" y="46"/>
                </a:lnTo>
                <a:lnTo>
                  <a:pt x="5" y="39"/>
                </a:lnTo>
                <a:lnTo>
                  <a:pt x="18" y="32"/>
                </a:lnTo>
                <a:lnTo>
                  <a:pt x="37" y="7"/>
                </a:lnTo>
                <a:lnTo>
                  <a:pt x="4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4" name="Freeform 520"/>
          <p:cNvSpPr>
            <a:spLocks noChangeAspect="1"/>
          </p:cNvSpPr>
          <p:nvPr/>
        </p:nvSpPr>
        <p:spPr bwMode="auto">
          <a:xfrm>
            <a:off x="3610755" y="1392238"/>
            <a:ext cx="21981" cy="4762"/>
          </a:xfrm>
          <a:custGeom>
            <a:avLst/>
            <a:gdLst>
              <a:gd name="T0" fmla="*/ 2147483647 w 13"/>
              <a:gd name="T1" fmla="*/ 0 h 4"/>
              <a:gd name="T2" fmla="*/ 2147483647 w 13"/>
              <a:gd name="T3" fmla="*/ 2147483647 h 4"/>
              <a:gd name="T4" fmla="*/ 0 w 13"/>
              <a:gd name="T5" fmla="*/ 2147483647 h 4"/>
              <a:gd name="T6" fmla="*/ 2147483647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12" y="0"/>
                </a:moveTo>
                <a:lnTo>
                  <a:pt x="11" y="3"/>
                </a:lnTo>
                <a:lnTo>
                  <a:pt x="0" y="3"/>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5" name="Freeform 521"/>
          <p:cNvSpPr>
            <a:spLocks noChangeAspect="1"/>
          </p:cNvSpPr>
          <p:nvPr/>
        </p:nvSpPr>
        <p:spPr bwMode="auto">
          <a:xfrm>
            <a:off x="2886808" y="1392238"/>
            <a:ext cx="46892" cy="17462"/>
          </a:xfrm>
          <a:custGeom>
            <a:avLst/>
            <a:gdLst>
              <a:gd name="T0" fmla="*/ 2147483647 w 30"/>
              <a:gd name="T1" fmla="*/ 0 h 11"/>
              <a:gd name="T2" fmla="*/ 2147483647 w 30"/>
              <a:gd name="T3" fmla="*/ 0 h 11"/>
              <a:gd name="T4" fmla="*/ 2147483647 w 30"/>
              <a:gd name="T5" fmla="*/ 2147483647 h 11"/>
              <a:gd name="T6" fmla="*/ 0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4" y="0"/>
                </a:moveTo>
                <a:lnTo>
                  <a:pt x="29" y="0"/>
                </a:lnTo>
                <a:lnTo>
                  <a:pt x="7" y="10"/>
                </a:lnTo>
                <a:lnTo>
                  <a:pt x="0" y="6"/>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6" name="Freeform 522"/>
          <p:cNvSpPr>
            <a:spLocks noChangeAspect="1"/>
          </p:cNvSpPr>
          <p:nvPr/>
        </p:nvSpPr>
        <p:spPr bwMode="auto">
          <a:xfrm>
            <a:off x="3188725" y="1374870"/>
            <a:ext cx="121627" cy="47625"/>
          </a:xfrm>
          <a:custGeom>
            <a:avLst/>
            <a:gdLst>
              <a:gd name="T0" fmla="*/ 0 w 76"/>
              <a:gd name="T1" fmla="*/ 2147483647 h 32"/>
              <a:gd name="T2" fmla="*/ 2147483647 w 76"/>
              <a:gd name="T3" fmla="*/ 2147483647 h 32"/>
              <a:gd name="T4" fmla="*/ 2147483647 w 76"/>
              <a:gd name="T5" fmla="*/ 2147483647 h 32"/>
              <a:gd name="T6" fmla="*/ 2147483647 w 76"/>
              <a:gd name="T7" fmla="*/ 2147483647 h 32"/>
              <a:gd name="T8" fmla="*/ 2147483647 w 76"/>
              <a:gd name="T9" fmla="*/ 2147483647 h 32"/>
              <a:gd name="T10" fmla="*/ 2147483647 w 76"/>
              <a:gd name="T11" fmla="*/ 2147483647 h 32"/>
              <a:gd name="T12" fmla="*/ 2147483647 w 76"/>
              <a:gd name="T13" fmla="*/ 2147483647 h 32"/>
              <a:gd name="T14" fmla="*/ 2147483647 w 76"/>
              <a:gd name="T15" fmla="*/ 0 h 32"/>
              <a:gd name="T16" fmla="*/ 2147483647 w 76"/>
              <a:gd name="T17" fmla="*/ 2147483647 h 32"/>
              <a:gd name="T18" fmla="*/ 2147483647 w 76"/>
              <a:gd name="T19" fmla="*/ 2147483647 h 32"/>
              <a:gd name="T20" fmla="*/ 2147483647 w 76"/>
              <a:gd name="T21" fmla="*/ 2147483647 h 32"/>
              <a:gd name="T22" fmla="*/ 2147483647 w 76"/>
              <a:gd name="T23" fmla="*/ 2147483647 h 32"/>
              <a:gd name="T24" fmla="*/ 2147483647 w 76"/>
              <a:gd name="T25" fmla="*/ 2147483647 h 32"/>
              <a:gd name="T26" fmla="*/ 2147483647 w 76"/>
              <a:gd name="T27" fmla="*/ 2147483647 h 32"/>
              <a:gd name="T28" fmla="*/ 2147483647 w 76"/>
              <a:gd name="T29" fmla="*/ 2147483647 h 32"/>
              <a:gd name="T30" fmla="*/ 2147483647 w 76"/>
              <a:gd name="T31" fmla="*/ 2147483647 h 32"/>
              <a:gd name="T32" fmla="*/ 2147483647 w 76"/>
              <a:gd name="T33" fmla="*/ 2147483647 h 32"/>
              <a:gd name="T34" fmla="*/ 2147483647 w 76"/>
              <a:gd name="T35" fmla="*/ 2147483647 h 32"/>
              <a:gd name="T36" fmla="*/ 2147483647 w 76"/>
              <a:gd name="T37" fmla="*/ 2147483647 h 32"/>
              <a:gd name="T38" fmla="*/ 2147483647 w 76"/>
              <a:gd name="T39" fmla="*/ 2147483647 h 32"/>
              <a:gd name="T40" fmla="*/ 0 w 76"/>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2"/>
              <a:gd name="T65" fmla="*/ 76 w 7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2">
                <a:moveTo>
                  <a:pt x="0" y="19"/>
                </a:moveTo>
                <a:lnTo>
                  <a:pt x="25" y="14"/>
                </a:lnTo>
                <a:lnTo>
                  <a:pt x="18" y="7"/>
                </a:lnTo>
                <a:lnTo>
                  <a:pt x="28" y="3"/>
                </a:lnTo>
                <a:lnTo>
                  <a:pt x="43" y="12"/>
                </a:lnTo>
                <a:lnTo>
                  <a:pt x="38" y="3"/>
                </a:lnTo>
                <a:lnTo>
                  <a:pt x="48" y="1"/>
                </a:lnTo>
                <a:lnTo>
                  <a:pt x="70" y="0"/>
                </a:lnTo>
                <a:lnTo>
                  <a:pt x="75" y="3"/>
                </a:lnTo>
                <a:lnTo>
                  <a:pt x="67" y="12"/>
                </a:lnTo>
                <a:lnTo>
                  <a:pt x="59" y="16"/>
                </a:lnTo>
                <a:lnTo>
                  <a:pt x="64" y="16"/>
                </a:lnTo>
                <a:lnTo>
                  <a:pt x="58" y="24"/>
                </a:lnTo>
                <a:lnTo>
                  <a:pt x="55" y="19"/>
                </a:lnTo>
                <a:lnTo>
                  <a:pt x="48" y="25"/>
                </a:lnTo>
                <a:lnTo>
                  <a:pt x="49" y="28"/>
                </a:lnTo>
                <a:lnTo>
                  <a:pt x="43" y="31"/>
                </a:lnTo>
                <a:lnTo>
                  <a:pt x="16" y="31"/>
                </a:lnTo>
                <a:lnTo>
                  <a:pt x="25" y="27"/>
                </a:lnTo>
                <a:lnTo>
                  <a:pt x="20" y="22"/>
                </a:lnTo>
                <a:lnTo>
                  <a:pt x="0"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7" name="Freeform 523"/>
          <p:cNvSpPr>
            <a:spLocks noChangeAspect="1"/>
          </p:cNvSpPr>
          <p:nvPr/>
        </p:nvSpPr>
        <p:spPr bwMode="auto">
          <a:xfrm>
            <a:off x="4454769" y="1376458"/>
            <a:ext cx="7327" cy="20637"/>
          </a:xfrm>
          <a:custGeom>
            <a:avLst/>
            <a:gdLst>
              <a:gd name="T0" fmla="*/ 2147483647 w 4"/>
              <a:gd name="T1" fmla="*/ 2147483647 h 13"/>
              <a:gd name="T2" fmla="*/ 2147483647 w 4"/>
              <a:gd name="T3" fmla="*/ 2147483647 h 13"/>
              <a:gd name="T4" fmla="*/ 0 w 4"/>
              <a:gd name="T5" fmla="*/ 0 h 13"/>
              <a:gd name="T6" fmla="*/ 2147483647 w 4"/>
              <a:gd name="T7" fmla="*/ 2147483647 h 13"/>
              <a:gd name="T8" fmla="*/ 0 60000 65536"/>
              <a:gd name="T9" fmla="*/ 0 60000 65536"/>
              <a:gd name="T10" fmla="*/ 0 60000 65536"/>
              <a:gd name="T11" fmla="*/ 0 60000 65536"/>
              <a:gd name="T12" fmla="*/ 0 w 4"/>
              <a:gd name="T13" fmla="*/ 0 h 13"/>
              <a:gd name="T14" fmla="*/ 4 w 4"/>
              <a:gd name="T15" fmla="*/ 13 h 13"/>
            </a:gdLst>
            <a:ahLst/>
            <a:cxnLst>
              <a:cxn ang="T8">
                <a:pos x="T0" y="T1"/>
              </a:cxn>
              <a:cxn ang="T9">
                <a:pos x="T2" y="T3"/>
              </a:cxn>
              <a:cxn ang="T10">
                <a:pos x="T4" y="T5"/>
              </a:cxn>
              <a:cxn ang="T11">
                <a:pos x="T6" y="T7"/>
              </a:cxn>
            </a:cxnLst>
            <a:rect l="T12" t="T13" r="T14" b="T15"/>
            <a:pathLst>
              <a:path w="4" h="13">
                <a:moveTo>
                  <a:pt x="3" y="1"/>
                </a:moveTo>
                <a:lnTo>
                  <a:pt x="3" y="12"/>
                </a:lnTo>
                <a:lnTo>
                  <a:pt x="0" y="0"/>
                </a:lnTo>
                <a:lnTo>
                  <a:pt x="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8" name="Freeform 524"/>
          <p:cNvSpPr>
            <a:spLocks noChangeAspect="1"/>
          </p:cNvSpPr>
          <p:nvPr/>
        </p:nvSpPr>
        <p:spPr bwMode="auto">
          <a:xfrm>
            <a:off x="4399085" y="1476470"/>
            <a:ext cx="46892" cy="22225"/>
          </a:xfrm>
          <a:custGeom>
            <a:avLst/>
            <a:gdLst>
              <a:gd name="T0" fmla="*/ 2147483647 w 30"/>
              <a:gd name="T1" fmla="*/ 2147483647 h 15"/>
              <a:gd name="T2" fmla="*/ 2147483647 w 30"/>
              <a:gd name="T3" fmla="*/ 2147483647 h 15"/>
              <a:gd name="T4" fmla="*/ 2147483647 w 30"/>
              <a:gd name="T5" fmla="*/ 2147483647 h 15"/>
              <a:gd name="T6" fmla="*/ 2147483647 w 30"/>
              <a:gd name="T7" fmla="*/ 2147483647 h 15"/>
              <a:gd name="T8" fmla="*/ 0 w 30"/>
              <a:gd name="T9" fmla="*/ 0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2"/>
                </a:moveTo>
                <a:lnTo>
                  <a:pt x="29" y="8"/>
                </a:lnTo>
                <a:lnTo>
                  <a:pt x="19" y="10"/>
                </a:lnTo>
                <a:lnTo>
                  <a:pt x="22" y="14"/>
                </a:lnTo>
                <a:lnTo>
                  <a:pt x="0" y="0"/>
                </a:lnTo>
                <a:lnTo>
                  <a:pt x="1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59" name="Freeform 525"/>
          <p:cNvSpPr>
            <a:spLocks noChangeAspect="1"/>
          </p:cNvSpPr>
          <p:nvPr/>
        </p:nvSpPr>
        <p:spPr bwMode="auto">
          <a:xfrm>
            <a:off x="4450421" y="1409700"/>
            <a:ext cx="24911" cy="14288"/>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2147483647 w 18"/>
              <a:gd name="T9" fmla="*/ 0 h 10"/>
              <a:gd name="T10" fmla="*/ 2147483647 w 18"/>
              <a:gd name="T11" fmla="*/ 2147483647 h 10"/>
              <a:gd name="T12" fmla="*/ 0 60000 65536"/>
              <a:gd name="T13" fmla="*/ 0 60000 65536"/>
              <a:gd name="T14" fmla="*/ 0 60000 65536"/>
              <a:gd name="T15" fmla="*/ 0 60000 65536"/>
              <a:gd name="T16" fmla="*/ 0 60000 65536"/>
              <a:gd name="T17" fmla="*/ 0 60000 65536"/>
              <a:gd name="T18" fmla="*/ 0 w 18"/>
              <a:gd name="T19" fmla="*/ 0 h 10"/>
              <a:gd name="T20" fmla="*/ 18 w 1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8" h="10">
                <a:moveTo>
                  <a:pt x="13" y="1"/>
                </a:moveTo>
                <a:lnTo>
                  <a:pt x="17" y="3"/>
                </a:lnTo>
                <a:lnTo>
                  <a:pt x="15" y="9"/>
                </a:lnTo>
                <a:lnTo>
                  <a:pt x="0" y="7"/>
                </a:lnTo>
                <a:lnTo>
                  <a:pt x="1" y="0"/>
                </a:lnTo>
                <a:lnTo>
                  <a:pt x="1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0" name="Freeform 526"/>
          <p:cNvSpPr>
            <a:spLocks noChangeAspect="1"/>
          </p:cNvSpPr>
          <p:nvPr/>
        </p:nvSpPr>
        <p:spPr bwMode="auto">
          <a:xfrm>
            <a:off x="3131527" y="2481358"/>
            <a:ext cx="51288" cy="22225"/>
          </a:xfrm>
          <a:custGeom>
            <a:avLst/>
            <a:gdLst>
              <a:gd name="T0" fmla="*/ 2147483647 w 32"/>
              <a:gd name="T1" fmla="*/ 0 h 14"/>
              <a:gd name="T2" fmla="*/ 0 w 32"/>
              <a:gd name="T3" fmla="*/ 2147483647 h 14"/>
              <a:gd name="T4" fmla="*/ 2147483647 w 32"/>
              <a:gd name="T5" fmla="*/ 2147483647 h 14"/>
              <a:gd name="T6" fmla="*/ 2147483647 w 32"/>
              <a:gd name="T7" fmla="*/ 2147483647 h 14"/>
              <a:gd name="T8" fmla="*/ 2147483647 w 32"/>
              <a:gd name="T9" fmla="*/ 0 h 14"/>
              <a:gd name="T10" fmla="*/ 0 60000 65536"/>
              <a:gd name="T11" fmla="*/ 0 60000 65536"/>
              <a:gd name="T12" fmla="*/ 0 60000 65536"/>
              <a:gd name="T13" fmla="*/ 0 60000 65536"/>
              <a:gd name="T14" fmla="*/ 0 60000 65536"/>
              <a:gd name="T15" fmla="*/ 0 w 32"/>
              <a:gd name="T16" fmla="*/ 0 h 14"/>
              <a:gd name="T17" fmla="*/ 32 w 32"/>
              <a:gd name="T18" fmla="*/ 14 h 14"/>
            </a:gdLst>
            <a:ahLst/>
            <a:cxnLst>
              <a:cxn ang="T10">
                <a:pos x="T0" y="T1"/>
              </a:cxn>
              <a:cxn ang="T11">
                <a:pos x="T2" y="T3"/>
              </a:cxn>
              <a:cxn ang="T12">
                <a:pos x="T4" y="T5"/>
              </a:cxn>
              <a:cxn ang="T13">
                <a:pos x="T6" y="T7"/>
              </a:cxn>
              <a:cxn ang="T14">
                <a:pos x="T8" y="T9"/>
              </a:cxn>
            </a:cxnLst>
            <a:rect l="T15" t="T16" r="T17" b="T18"/>
            <a:pathLst>
              <a:path w="32" h="14">
                <a:moveTo>
                  <a:pt x="31" y="0"/>
                </a:moveTo>
                <a:lnTo>
                  <a:pt x="0" y="13"/>
                </a:lnTo>
                <a:lnTo>
                  <a:pt x="30" y="4"/>
                </a:lnTo>
                <a:lnTo>
                  <a:pt x="24" y="8"/>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1" name="Freeform 527"/>
          <p:cNvSpPr>
            <a:spLocks noChangeAspect="1"/>
          </p:cNvSpPr>
          <p:nvPr/>
        </p:nvSpPr>
        <p:spPr bwMode="auto">
          <a:xfrm>
            <a:off x="4343400" y="1658938"/>
            <a:ext cx="219808" cy="95250"/>
          </a:xfrm>
          <a:custGeom>
            <a:avLst/>
            <a:gdLst>
              <a:gd name="T0" fmla="*/ 2147483647 w 138"/>
              <a:gd name="T1" fmla="*/ 2147483647 h 65"/>
              <a:gd name="T2" fmla="*/ 2147483647 w 138"/>
              <a:gd name="T3" fmla="*/ 2147483647 h 65"/>
              <a:gd name="T4" fmla="*/ 2147483647 w 138"/>
              <a:gd name="T5" fmla="*/ 2147483647 h 65"/>
              <a:gd name="T6" fmla="*/ 2147483647 w 138"/>
              <a:gd name="T7" fmla="*/ 2147483647 h 65"/>
              <a:gd name="T8" fmla="*/ 2147483647 w 138"/>
              <a:gd name="T9" fmla="*/ 2147483647 h 65"/>
              <a:gd name="T10" fmla="*/ 2147483647 w 138"/>
              <a:gd name="T11" fmla="*/ 2147483647 h 65"/>
              <a:gd name="T12" fmla="*/ 2147483647 w 138"/>
              <a:gd name="T13" fmla="*/ 2147483647 h 65"/>
              <a:gd name="T14" fmla="*/ 2147483647 w 138"/>
              <a:gd name="T15" fmla="*/ 2147483647 h 65"/>
              <a:gd name="T16" fmla="*/ 2147483647 w 138"/>
              <a:gd name="T17" fmla="*/ 2147483647 h 65"/>
              <a:gd name="T18" fmla="*/ 2147483647 w 138"/>
              <a:gd name="T19" fmla="*/ 2147483647 h 65"/>
              <a:gd name="T20" fmla="*/ 2147483647 w 138"/>
              <a:gd name="T21" fmla="*/ 2147483647 h 65"/>
              <a:gd name="T22" fmla="*/ 2147483647 w 138"/>
              <a:gd name="T23" fmla="*/ 2147483647 h 65"/>
              <a:gd name="T24" fmla="*/ 2147483647 w 138"/>
              <a:gd name="T25" fmla="*/ 2147483647 h 65"/>
              <a:gd name="T26" fmla="*/ 2147483647 w 138"/>
              <a:gd name="T27" fmla="*/ 2147483647 h 65"/>
              <a:gd name="T28" fmla="*/ 2147483647 w 138"/>
              <a:gd name="T29" fmla="*/ 2147483647 h 65"/>
              <a:gd name="T30" fmla="*/ 2147483647 w 138"/>
              <a:gd name="T31" fmla="*/ 2147483647 h 65"/>
              <a:gd name="T32" fmla="*/ 2147483647 w 138"/>
              <a:gd name="T33" fmla="*/ 2147483647 h 65"/>
              <a:gd name="T34" fmla="*/ 2147483647 w 138"/>
              <a:gd name="T35" fmla="*/ 0 h 65"/>
              <a:gd name="T36" fmla="*/ 2147483647 w 138"/>
              <a:gd name="T37" fmla="*/ 2147483647 h 65"/>
              <a:gd name="T38" fmla="*/ 2147483647 w 138"/>
              <a:gd name="T39" fmla="*/ 2147483647 h 65"/>
              <a:gd name="T40" fmla="*/ 2147483647 w 138"/>
              <a:gd name="T41" fmla="*/ 2147483647 h 65"/>
              <a:gd name="T42" fmla="*/ 2147483647 w 138"/>
              <a:gd name="T43" fmla="*/ 2147483647 h 65"/>
              <a:gd name="T44" fmla="*/ 2147483647 w 138"/>
              <a:gd name="T45" fmla="*/ 2147483647 h 65"/>
              <a:gd name="T46" fmla="*/ 2147483647 w 138"/>
              <a:gd name="T47" fmla="*/ 2147483647 h 65"/>
              <a:gd name="T48" fmla="*/ 2147483647 w 138"/>
              <a:gd name="T49" fmla="*/ 2147483647 h 65"/>
              <a:gd name="T50" fmla="*/ 2147483647 w 138"/>
              <a:gd name="T51" fmla="*/ 2147483647 h 65"/>
              <a:gd name="T52" fmla="*/ 2147483647 w 138"/>
              <a:gd name="T53" fmla="*/ 2147483647 h 65"/>
              <a:gd name="T54" fmla="*/ 2147483647 w 138"/>
              <a:gd name="T55" fmla="*/ 2147483647 h 65"/>
              <a:gd name="T56" fmla="*/ 2147483647 w 138"/>
              <a:gd name="T57" fmla="*/ 2147483647 h 65"/>
              <a:gd name="T58" fmla="*/ 2147483647 w 138"/>
              <a:gd name="T59" fmla="*/ 2147483647 h 65"/>
              <a:gd name="T60" fmla="*/ 2147483647 w 138"/>
              <a:gd name="T61" fmla="*/ 2147483647 h 65"/>
              <a:gd name="T62" fmla="*/ 0 w 138"/>
              <a:gd name="T63" fmla="*/ 2147483647 h 65"/>
              <a:gd name="T64" fmla="*/ 2147483647 w 138"/>
              <a:gd name="T65" fmla="*/ 2147483647 h 65"/>
              <a:gd name="T66" fmla="*/ 2147483647 w 138"/>
              <a:gd name="T67" fmla="*/ 2147483647 h 65"/>
              <a:gd name="T68" fmla="*/ 2147483647 w 138"/>
              <a:gd name="T69" fmla="*/ 2147483647 h 65"/>
              <a:gd name="T70" fmla="*/ 2147483647 w 138"/>
              <a:gd name="T71" fmla="*/ 2147483647 h 65"/>
              <a:gd name="T72" fmla="*/ 2147483647 w 138"/>
              <a:gd name="T73" fmla="*/ 2147483647 h 65"/>
              <a:gd name="T74" fmla="*/ 2147483647 w 138"/>
              <a:gd name="T75" fmla="*/ 2147483647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65"/>
              <a:gd name="T116" fmla="*/ 138 w 138"/>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65">
                <a:moveTo>
                  <a:pt x="8" y="13"/>
                </a:moveTo>
                <a:lnTo>
                  <a:pt x="12" y="9"/>
                </a:lnTo>
                <a:lnTo>
                  <a:pt x="25" y="15"/>
                </a:lnTo>
                <a:lnTo>
                  <a:pt x="20" y="8"/>
                </a:lnTo>
                <a:lnTo>
                  <a:pt x="27" y="5"/>
                </a:lnTo>
                <a:lnTo>
                  <a:pt x="40" y="11"/>
                </a:lnTo>
                <a:lnTo>
                  <a:pt x="34" y="16"/>
                </a:lnTo>
                <a:lnTo>
                  <a:pt x="38" y="26"/>
                </a:lnTo>
                <a:lnTo>
                  <a:pt x="45" y="17"/>
                </a:lnTo>
                <a:lnTo>
                  <a:pt x="51" y="18"/>
                </a:lnTo>
                <a:lnTo>
                  <a:pt x="54" y="9"/>
                </a:lnTo>
                <a:lnTo>
                  <a:pt x="63" y="16"/>
                </a:lnTo>
                <a:lnTo>
                  <a:pt x="74" y="8"/>
                </a:lnTo>
                <a:lnTo>
                  <a:pt x="81" y="17"/>
                </a:lnTo>
                <a:lnTo>
                  <a:pt x="81" y="9"/>
                </a:lnTo>
                <a:lnTo>
                  <a:pt x="103" y="9"/>
                </a:lnTo>
                <a:lnTo>
                  <a:pt x="103" y="1"/>
                </a:lnTo>
                <a:lnTo>
                  <a:pt x="107" y="0"/>
                </a:lnTo>
                <a:lnTo>
                  <a:pt x="115" y="9"/>
                </a:lnTo>
                <a:lnTo>
                  <a:pt x="127" y="2"/>
                </a:lnTo>
                <a:lnTo>
                  <a:pt x="121" y="11"/>
                </a:lnTo>
                <a:lnTo>
                  <a:pt x="137" y="26"/>
                </a:lnTo>
                <a:lnTo>
                  <a:pt x="116" y="47"/>
                </a:lnTo>
                <a:lnTo>
                  <a:pt x="110" y="42"/>
                </a:lnTo>
                <a:lnTo>
                  <a:pt x="64" y="64"/>
                </a:lnTo>
                <a:lnTo>
                  <a:pt x="48" y="62"/>
                </a:lnTo>
                <a:lnTo>
                  <a:pt x="13" y="55"/>
                </a:lnTo>
                <a:lnTo>
                  <a:pt x="14" y="51"/>
                </a:lnTo>
                <a:lnTo>
                  <a:pt x="25" y="48"/>
                </a:lnTo>
                <a:lnTo>
                  <a:pt x="22" y="46"/>
                </a:lnTo>
                <a:lnTo>
                  <a:pt x="28" y="40"/>
                </a:lnTo>
                <a:lnTo>
                  <a:pt x="0" y="36"/>
                </a:lnTo>
                <a:lnTo>
                  <a:pt x="22" y="28"/>
                </a:lnTo>
                <a:lnTo>
                  <a:pt x="32" y="23"/>
                </a:lnTo>
                <a:lnTo>
                  <a:pt x="24" y="18"/>
                </a:lnTo>
                <a:lnTo>
                  <a:pt x="7" y="21"/>
                </a:lnTo>
                <a:lnTo>
                  <a:pt x="3" y="15"/>
                </a:lnTo>
                <a:lnTo>
                  <a:pt x="8" y="1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2" name="Freeform 528"/>
          <p:cNvSpPr>
            <a:spLocks noChangeAspect="1"/>
          </p:cNvSpPr>
          <p:nvPr/>
        </p:nvSpPr>
        <p:spPr bwMode="auto">
          <a:xfrm>
            <a:off x="3329402" y="1368520"/>
            <a:ext cx="274027" cy="66675"/>
          </a:xfrm>
          <a:custGeom>
            <a:avLst/>
            <a:gdLst>
              <a:gd name="T0" fmla="*/ 2147483647 w 172"/>
              <a:gd name="T1" fmla="*/ 0 h 46"/>
              <a:gd name="T2" fmla="*/ 0 w 172"/>
              <a:gd name="T3" fmla="*/ 2147483647 h 46"/>
              <a:gd name="T4" fmla="*/ 2147483647 w 172"/>
              <a:gd name="T5" fmla="*/ 2147483647 h 46"/>
              <a:gd name="T6" fmla="*/ 2147483647 w 172"/>
              <a:gd name="T7" fmla="*/ 2147483647 h 46"/>
              <a:gd name="T8" fmla="*/ 2147483647 w 172"/>
              <a:gd name="T9" fmla="*/ 2147483647 h 46"/>
              <a:gd name="T10" fmla="*/ 2147483647 w 172"/>
              <a:gd name="T11" fmla="*/ 2147483647 h 46"/>
              <a:gd name="T12" fmla="*/ 2147483647 w 172"/>
              <a:gd name="T13" fmla="*/ 2147483647 h 46"/>
              <a:gd name="T14" fmla="*/ 2147483647 w 172"/>
              <a:gd name="T15" fmla="*/ 2147483647 h 46"/>
              <a:gd name="T16" fmla="*/ 2147483647 w 172"/>
              <a:gd name="T17" fmla="*/ 2147483647 h 46"/>
              <a:gd name="T18" fmla="*/ 2147483647 w 172"/>
              <a:gd name="T19" fmla="*/ 2147483647 h 46"/>
              <a:gd name="T20" fmla="*/ 2147483647 w 172"/>
              <a:gd name="T21" fmla="*/ 2147483647 h 46"/>
              <a:gd name="T22" fmla="*/ 2147483647 w 172"/>
              <a:gd name="T23" fmla="*/ 2147483647 h 46"/>
              <a:gd name="T24" fmla="*/ 2147483647 w 172"/>
              <a:gd name="T25" fmla="*/ 2147483647 h 46"/>
              <a:gd name="T26" fmla="*/ 2147483647 w 172"/>
              <a:gd name="T27" fmla="*/ 2147483647 h 46"/>
              <a:gd name="T28" fmla="*/ 2147483647 w 172"/>
              <a:gd name="T29" fmla="*/ 2147483647 h 46"/>
              <a:gd name="T30" fmla="*/ 2147483647 w 172"/>
              <a:gd name="T31" fmla="*/ 2147483647 h 46"/>
              <a:gd name="T32" fmla="*/ 2147483647 w 172"/>
              <a:gd name="T33" fmla="*/ 2147483647 h 46"/>
              <a:gd name="T34" fmla="*/ 2147483647 w 172"/>
              <a:gd name="T35" fmla="*/ 2147483647 h 46"/>
              <a:gd name="T36" fmla="*/ 2147483647 w 172"/>
              <a:gd name="T37" fmla="*/ 2147483647 h 46"/>
              <a:gd name="T38" fmla="*/ 2147483647 w 172"/>
              <a:gd name="T39" fmla="*/ 2147483647 h 46"/>
              <a:gd name="T40" fmla="*/ 2147483647 w 172"/>
              <a:gd name="T41" fmla="*/ 2147483647 h 46"/>
              <a:gd name="T42" fmla="*/ 2147483647 w 172"/>
              <a:gd name="T43" fmla="*/ 2147483647 h 46"/>
              <a:gd name="T44" fmla="*/ 2147483647 w 172"/>
              <a:gd name="T45" fmla="*/ 2147483647 h 46"/>
              <a:gd name="T46" fmla="*/ 2147483647 w 172"/>
              <a:gd name="T47" fmla="*/ 2147483647 h 46"/>
              <a:gd name="T48" fmla="*/ 2147483647 w 172"/>
              <a:gd name="T49" fmla="*/ 2147483647 h 46"/>
              <a:gd name="T50" fmla="*/ 2147483647 w 172"/>
              <a:gd name="T51" fmla="*/ 2147483647 h 46"/>
              <a:gd name="T52" fmla="*/ 2147483647 w 172"/>
              <a:gd name="T53" fmla="*/ 2147483647 h 46"/>
              <a:gd name="T54" fmla="*/ 2147483647 w 172"/>
              <a:gd name="T55" fmla="*/ 2147483647 h 46"/>
              <a:gd name="T56" fmla="*/ 2147483647 w 172"/>
              <a:gd name="T57" fmla="*/ 2147483647 h 46"/>
              <a:gd name="T58" fmla="*/ 2147483647 w 172"/>
              <a:gd name="T59" fmla="*/ 2147483647 h 46"/>
              <a:gd name="T60" fmla="*/ 2147483647 w 172"/>
              <a:gd name="T61" fmla="*/ 2147483647 h 46"/>
              <a:gd name="T62" fmla="*/ 2147483647 w 172"/>
              <a:gd name="T63" fmla="*/ 2147483647 h 46"/>
              <a:gd name="T64" fmla="*/ 2147483647 w 172"/>
              <a:gd name="T65" fmla="*/ 2147483647 h 46"/>
              <a:gd name="T66" fmla="*/ 2147483647 w 172"/>
              <a:gd name="T67" fmla="*/ 2147483647 h 46"/>
              <a:gd name="T68" fmla="*/ 2147483647 w 172"/>
              <a:gd name="T69" fmla="*/ 2147483647 h 46"/>
              <a:gd name="T70" fmla="*/ 2147483647 w 172"/>
              <a:gd name="T71" fmla="*/ 2147483647 h 46"/>
              <a:gd name="T72" fmla="*/ 2147483647 w 172"/>
              <a:gd name="T73" fmla="*/ 2147483647 h 46"/>
              <a:gd name="T74" fmla="*/ 2147483647 w 172"/>
              <a:gd name="T75" fmla="*/ 2147483647 h 46"/>
              <a:gd name="T76" fmla="*/ 2147483647 w 172"/>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46"/>
              <a:gd name="T119" fmla="*/ 172 w 172"/>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46">
                <a:moveTo>
                  <a:pt x="28" y="0"/>
                </a:moveTo>
                <a:lnTo>
                  <a:pt x="0" y="4"/>
                </a:lnTo>
                <a:lnTo>
                  <a:pt x="12" y="12"/>
                </a:lnTo>
                <a:lnTo>
                  <a:pt x="35" y="12"/>
                </a:lnTo>
                <a:lnTo>
                  <a:pt x="34" y="26"/>
                </a:lnTo>
                <a:lnTo>
                  <a:pt x="21" y="31"/>
                </a:lnTo>
                <a:lnTo>
                  <a:pt x="28" y="34"/>
                </a:lnTo>
                <a:lnTo>
                  <a:pt x="19" y="39"/>
                </a:lnTo>
                <a:lnTo>
                  <a:pt x="22" y="43"/>
                </a:lnTo>
                <a:lnTo>
                  <a:pt x="34" y="39"/>
                </a:lnTo>
                <a:lnTo>
                  <a:pt x="43" y="43"/>
                </a:lnTo>
                <a:lnTo>
                  <a:pt x="58" y="39"/>
                </a:lnTo>
                <a:lnTo>
                  <a:pt x="84" y="45"/>
                </a:lnTo>
                <a:lnTo>
                  <a:pt x="58" y="39"/>
                </a:lnTo>
                <a:lnTo>
                  <a:pt x="57" y="45"/>
                </a:lnTo>
                <a:lnTo>
                  <a:pt x="94" y="45"/>
                </a:lnTo>
                <a:lnTo>
                  <a:pt x="115" y="43"/>
                </a:lnTo>
                <a:lnTo>
                  <a:pt x="121" y="40"/>
                </a:lnTo>
                <a:lnTo>
                  <a:pt x="119" y="36"/>
                </a:lnTo>
                <a:lnTo>
                  <a:pt x="133" y="45"/>
                </a:lnTo>
                <a:lnTo>
                  <a:pt x="153" y="43"/>
                </a:lnTo>
                <a:lnTo>
                  <a:pt x="157" y="34"/>
                </a:lnTo>
                <a:lnTo>
                  <a:pt x="171" y="30"/>
                </a:lnTo>
                <a:lnTo>
                  <a:pt x="149" y="18"/>
                </a:lnTo>
                <a:lnTo>
                  <a:pt x="103" y="29"/>
                </a:lnTo>
                <a:lnTo>
                  <a:pt x="72" y="23"/>
                </a:lnTo>
                <a:lnTo>
                  <a:pt x="65" y="29"/>
                </a:lnTo>
                <a:lnTo>
                  <a:pt x="58" y="27"/>
                </a:lnTo>
                <a:lnTo>
                  <a:pt x="67" y="19"/>
                </a:lnTo>
                <a:lnTo>
                  <a:pt x="45" y="19"/>
                </a:lnTo>
                <a:lnTo>
                  <a:pt x="59" y="17"/>
                </a:lnTo>
                <a:lnTo>
                  <a:pt x="48" y="15"/>
                </a:lnTo>
                <a:lnTo>
                  <a:pt x="77" y="12"/>
                </a:lnTo>
                <a:lnTo>
                  <a:pt x="55" y="10"/>
                </a:lnTo>
                <a:lnTo>
                  <a:pt x="67" y="9"/>
                </a:lnTo>
                <a:lnTo>
                  <a:pt x="59" y="4"/>
                </a:lnTo>
                <a:lnTo>
                  <a:pt x="30" y="10"/>
                </a:lnTo>
                <a:lnTo>
                  <a:pt x="41" y="3"/>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3" name="Freeform 529"/>
          <p:cNvSpPr>
            <a:spLocks noChangeAspect="1"/>
          </p:cNvSpPr>
          <p:nvPr/>
        </p:nvSpPr>
        <p:spPr bwMode="auto">
          <a:xfrm>
            <a:off x="2952798" y="3721100"/>
            <a:ext cx="1068265" cy="1341438"/>
          </a:xfrm>
          <a:custGeom>
            <a:avLst/>
            <a:gdLst>
              <a:gd name="T0" fmla="*/ 2147483647 w 669"/>
              <a:gd name="T1" fmla="*/ 2147483647 h 913"/>
              <a:gd name="T2" fmla="*/ 2147483647 w 669"/>
              <a:gd name="T3" fmla="*/ 2147483647 h 913"/>
              <a:gd name="T4" fmla="*/ 2147483647 w 669"/>
              <a:gd name="T5" fmla="*/ 2147483647 h 913"/>
              <a:gd name="T6" fmla="*/ 2147483647 w 669"/>
              <a:gd name="T7" fmla="*/ 2147483647 h 913"/>
              <a:gd name="T8" fmla="*/ 2147483647 w 669"/>
              <a:gd name="T9" fmla="*/ 2147483647 h 913"/>
              <a:gd name="T10" fmla="*/ 2147483647 w 669"/>
              <a:gd name="T11" fmla="*/ 2147483647 h 913"/>
              <a:gd name="T12" fmla="*/ 2147483647 w 669"/>
              <a:gd name="T13" fmla="*/ 2147483647 h 913"/>
              <a:gd name="T14" fmla="*/ 2147483647 w 669"/>
              <a:gd name="T15" fmla="*/ 2147483647 h 913"/>
              <a:gd name="T16" fmla="*/ 2147483647 w 669"/>
              <a:gd name="T17" fmla="*/ 2147483647 h 913"/>
              <a:gd name="T18" fmla="*/ 2147483647 w 669"/>
              <a:gd name="T19" fmla="*/ 2147483647 h 913"/>
              <a:gd name="T20" fmla="*/ 2147483647 w 669"/>
              <a:gd name="T21" fmla="*/ 2147483647 h 913"/>
              <a:gd name="T22" fmla="*/ 2147483647 w 669"/>
              <a:gd name="T23" fmla="*/ 2147483647 h 913"/>
              <a:gd name="T24" fmla="*/ 2147483647 w 669"/>
              <a:gd name="T25" fmla="*/ 2147483647 h 913"/>
              <a:gd name="T26" fmla="*/ 2147483647 w 669"/>
              <a:gd name="T27" fmla="*/ 2147483647 h 913"/>
              <a:gd name="T28" fmla="*/ 2147483647 w 669"/>
              <a:gd name="T29" fmla="*/ 2147483647 h 913"/>
              <a:gd name="T30" fmla="*/ 2147483647 w 669"/>
              <a:gd name="T31" fmla="*/ 2147483647 h 913"/>
              <a:gd name="T32" fmla="*/ 2147483647 w 669"/>
              <a:gd name="T33" fmla="*/ 2147483647 h 913"/>
              <a:gd name="T34" fmla="*/ 2147483647 w 669"/>
              <a:gd name="T35" fmla="*/ 2147483647 h 913"/>
              <a:gd name="T36" fmla="*/ 2147483647 w 669"/>
              <a:gd name="T37" fmla="*/ 2147483647 h 913"/>
              <a:gd name="T38" fmla="*/ 2147483647 w 669"/>
              <a:gd name="T39" fmla="*/ 2147483647 h 913"/>
              <a:gd name="T40" fmla="*/ 2147483647 w 669"/>
              <a:gd name="T41" fmla="*/ 2147483647 h 913"/>
              <a:gd name="T42" fmla="*/ 2147483647 w 669"/>
              <a:gd name="T43" fmla="*/ 2147483647 h 913"/>
              <a:gd name="T44" fmla="*/ 2147483647 w 669"/>
              <a:gd name="T45" fmla="*/ 2147483647 h 913"/>
              <a:gd name="T46" fmla="*/ 2147483647 w 669"/>
              <a:gd name="T47" fmla="*/ 2147483647 h 913"/>
              <a:gd name="T48" fmla="*/ 2147483647 w 669"/>
              <a:gd name="T49" fmla="*/ 2147483647 h 913"/>
              <a:gd name="T50" fmla="*/ 2147483647 w 669"/>
              <a:gd name="T51" fmla="*/ 2147483647 h 913"/>
              <a:gd name="T52" fmla="*/ 2147483647 w 669"/>
              <a:gd name="T53" fmla="*/ 2147483647 h 913"/>
              <a:gd name="T54" fmla="*/ 2147483647 w 669"/>
              <a:gd name="T55" fmla="*/ 2147483647 h 913"/>
              <a:gd name="T56" fmla="*/ 2147483647 w 669"/>
              <a:gd name="T57" fmla="*/ 2147483647 h 913"/>
              <a:gd name="T58" fmla="*/ 2147483647 w 669"/>
              <a:gd name="T59" fmla="*/ 2147483647 h 913"/>
              <a:gd name="T60" fmla="*/ 2147483647 w 669"/>
              <a:gd name="T61" fmla="*/ 2147483647 h 913"/>
              <a:gd name="T62" fmla="*/ 2147483647 w 669"/>
              <a:gd name="T63" fmla="*/ 2147483647 h 913"/>
              <a:gd name="T64" fmla="*/ 2147483647 w 669"/>
              <a:gd name="T65" fmla="*/ 2147483647 h 913"/>
              <a:gd name="T66" fmla="*/ 2147483647 w 669"/>
              <a:gd name="T67" fmla="*/ 2147483647 h 913"/>
              <a:gd name="T68" fmla="*/ 2147483647 w 669"/>
              <a:gd name="T69" fmla="*/ 2147483647 h 913"/>
              <a:gd name="T70" fmla="*/ 2147483647 w 669"/>
              <a:gd name="T71" fmla="*/ 2147483647 h 913"/>
              <a:gd name="T72" fmla="*/ 2147483647 w 669"/>
              <a:gd name="T73" fmla="*/ 2147483647 h 913"/>
              <a:gd name="T74" fmla="*/ 2147483647 w 669"/>
              <a:gd name="T75" fmla="*/ 2147483647 h 913"/>
              <a:gd name="T76" fmla="*/ 2147483647 w 669"/>
              <a:gd name="T77" fmla="*/ 2147483647 h 913"/>
              <a:gd name="T78" fmla="*/ 2147483647 w 669"/>
              <a:gd name="T79" fmla="*/ 2147483647 h 913"/>
              <a:gd name="T80" fmla="*/ 2147483647 w 669"/>
              <a:gd name="T81" fmla="*/ 2147483647 h 913"/>
              <a:gd name="T82" fmla="*/ 2147483647 w 669"/>
              <a:gd name="T83" fmla="*/ 2147483647 h 913"/>
              <a:gd name="T84" fmla="*/ 2147483647 w 669"/>
              <a:gd name="T85" fmla="*/ 2147483647 h 913"/>
              <a:gd name="T86" fmla="*/ 2147483647 w 669"/>
              <a:gd name="T87" fmla="*/ 2147483647 h 913"/>
              <a:gd name="T88" fmla="*/ 2147483647 w 669"/>
              <a:gd name="T89" fmla="*/ 2147483647 h 913"/>
              <a:gd name="T90" fmla="*/ 2147483647 w 669"/>
              <a:gd name="T91" fmla="*/ 2147483647 h 913"/>
              <a:gd name="T92" fmla="*/ 2147483647 w 669"/>
              <a:gd name="T93" fmla="*/ 2147483647 h 913"/>
              <a:gd name="T94" fmla="*/ 2147483647 w 669"/>
              <a:gd name="T95" fmla="*/ 2147483647 h 913"/>
              <a:gd name="T96" fmla="*/ 2147483647 w 669"/>
              <a:gd name="T97" fmla="*/ 2147483647 h 913"/>
              <a:gd name="T98" fmla="*/ 2147483647 w 669"/>
              <a:gd name="T99" fmla="*/ 2147483647 h 913"/>
              <a:gd name="T100" fmla="*/ 2147483647 w 669"/>
              <a:gd name="T101" fmla="*/ 2147483647 h 913"/>
              <a:gd name="T102" fmla="*/ 2147483647 w 669"/>
              <a:gd name="T103" fmla="*/ 2147483647 h 913"/>
              <a:gd name="T104" fmla="*/ 2147483647 w 669"/>
              <a:gd name="T105" fmla="*/ 2147483647 h 913"/>
              <a:gd name="T106" fmla="*/ 2147483647 w 669"/>
              <a:gd name="T107" fmla="*/ 2147483647 h 913"/>
              <a:gd name="T108" fmla="*/ 2147483647 w 669"/>
              <a:gd name="T109" fmla="*/ 2147483647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913"/>
              <a:gd name="T167" fmla="*/ 669 w 669"/>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913">
                <a:moveTo>
                  <a:pt x="360" y="720"/>
                </a:moveTo>
                <a:lnTo>
                  <a:pt x="370" y="722"/>
                </a:lnTo>
                <a:lnTo>
                  <a:pt x="377" y="756"/>
                </a:lnTo>
                <a:lnTo>
                  <a:pt x="362" y="766"/>
                </a:lnTo>
                <a:lnTo>
                  <a:pt x="322" y="828"/>
                </a:lnTo>
                <a:lnTo>
                  <a:pt x="335" y="826"/>
                </a:lnTo>
                <a:lnTo>
                  <a:pt x="352" y="848"/>
                </a:lnTo>
                <a:lnTo>
                  <a:pt x="358" y="843"/>
                </a:lnTo>
                <a:lnTo>
                  <a:pt x="392" y="871"/>
                </a:lnTo>
                <a:lnTo>
                  <a:pt x="406" y="889"/>
                </a:lnTo>
                <a:lnTo>
                  <a:pt x="405" y="912"/>
                </a:lnTo>
                <a:lnTo>
                  <a:pt x="418" y="878"/>
                </a:lnTo>
                <a:lnTo>
                  <a:pt x="434" y="860"/>
                </a:lnTo>
                <a:lnTo>
                  <a:pt x="449" y="811"/>
                </a:lnTo>
                <a:lnTo>
                  <a:pt x="464" y="785"/>
                </a:lnTo>
                <a:lnTo>
                  <a:pt x="466" y="758"/>
                </a:lnTo>
                <a:lnTo>
                  <a:pt x="458" y="733"/>
                </a:lnTo>
                <a:lnTo>
                  <a:pt x="462" y="718"/>
                </a:lnTo>
                <a:lnTo>
                  <a:pt x="487" y="683"/>
                </a:lnTo>
                <a:lnTo>
                  <a:pt x="519" y="665"/>
                </a:lnTo>
                <a:lnTo>
                  <a:pt x="523" y="658"/>
                </a:lnTo>
                <a:lnTo>
                  <a:pt x="560" y="656"/>
                </a:lnTo>
                <a:lnTo>
                  <a:pt x="576" y="635"/>
                </a:lnTo>
                <a:lnTo>
                  <a:pt x="597" y="576"/>
                </a:lnTo>
                <a:lnTo>
                  <a:pt x="603" y="535"/>
                </a:lnTo>
                <a:lnTo>
                  <a:pt x="603" y="430"/>
                </a:lnTo>
                <a:lnTo>
                  <a:pt x="615" y="421"/>
                </a:lnTo>
                <a:lnTo>
                  <a:pt x="628" y="386"/>
                </a:lnTo>
                <a:lnTo>
                  <a:pt x="664" y="331"/>
                </a:lnTo>
                <a:lnTo>
                  <a:pt x="668" y="288"/>
                </a:lnTo>
                <a:lnTo>
                  <a:pt x="657" y="244"/>
                </a:lnTo>
                <a:lnTo>
                  <a:pt x="629" y="240"/>
                </a:lnTo>
                <a:lnTo>
                  <a:pt x="588" y="194"/>
                </a:lnTo>
                <a:lnTo>
                  <a:pt x="517" y="178"/>
                </a:lnTo>
                <a:lnTo>
                  <a:pt x="503" y="184"/>
                </a:lnTo>
                <a:lnTo>
                  <a:pt x="505" y="175"/>
                </a:lnTo>
                <a:lnTo>
                  <a:pt x="495" y="157"/>
                </a:lnTo>
                <a:lnTo>
                  <a:pt x="487" y="161"/>
                </a:lnTo>
                <a:lnTo>
                  <a:pt x="485" y="153"/>
                </a:lnTo>
                <a:lnTo>
                  <a:pt x="456" y="137"/>
                </a:lnTo>
                <a:lnTo>
                  <a:pt x="441" y="137"/>
                </a:lnTo>
                <a:lnTo>
                  <a:pt x="419" y="180"/>
                </a:lnTo>
                <a:lnTo>
                  <a:pt x="418" y="165"/>
                </a:lnTo>
                <a:lnTo>
                  <a:pt x="382" y="170"/>
                </a:lnTo>
                <a:lnTo>
                  <a:pt x="383" y="163"/>
                </a:lnTo>
                <a:lnTo>
                  <a:pt x="396" y="161"/>
                </a:lnTo>
                <a:lnTo>
                  <a:pt x="394" y="141"/>
                </a:lnTo>
                <a:lnTo>
                  <a:pt x="385" y="148"/>
                </a:lnTo>
                <a:lnTo>
                  <a:pt x="383" y="133"/>
                </a:lnTo>
                <a:lnTo>
                  <a:pt x="405" y="99"/>
                </a:lnTo>
                <a:lnTo>
                  <a:pt x="408" y="84"/>
                </a:lnTo>
                <a:lnTo>
                  <a:pt x="398" y="81"/>
                </a:lnTo>
                <a:lnTo>
                  <a:pt x="388" y="28"/>
                </a:lnTo>
                <a:lnTo>
                  <a:pt x="380" y="27"/>
                </a:lnTo>
                <a:lnTo>
                  <a:pt x="354" y="71"/>
                </a:lnTo>
                <a:lnTo>
                  <a:pt x="337" y="74"/>
                </a:lnTo>
                <a:lnTo>
                  <a:pt x="331" y="68"/>
                </a:lnTo>
                <a:lnTo>
                  <a:pt x="308" y="64"/>
                </a:lnTo>
                <a:lnTo>
                  <a:pt x="305" y="79"/>
                </a:lnTo>
                <a:lnTo>
                  <a:pt x="295" y="74"/>
                </a:lnTo>
                <a:lnTo>
                  <a:pt x="283" y="74"/>
                </a:lnTo>
                <a:lnTo>
                  <a:pt x="259" y="93"/>
                </a:lnTo>
                <a:lnTo>
                  <a:pt x="246" y="86"/>
                </a:lnTo>
                <a:lnTo>
                  <a:pt x="237" y="61"/>
                </a:lnTo>
                <a:lnTo>
                  <a:pt x="241" y="17"/>
                </a:lnTo>
                <a:lnTo>
                  <a:pt x="235" y="14"/>
                </a:lnTo>
                <a:lnTo>
                  <a:pt x="235" y="0"/>
                </a:lnTo>
                <a:lnTo>
                  <a:pt x="225" y="1"/>
                </a:lnTo>
                <a:lnTo>
                  <a:pt x="219" y="14"/>
                </a:lnTo>
                <a:lnTo>
                  <a:pt x="183" y="29"/>
                </a:lnTo>
                <a:lnTo>
                  <a:pt x="153" y="22"/>
                </a:lnTo>
                <a:lnTo>
                  <a:pt x="162" y="35"/>
                </a:lnTo>
                <a:lnTo>
                  <a:pt x="163" y="64"/>
                </a:lnTo>
                <a:lnTo>
                  <a:pt x="176" y="70"/>
                </a:lnTo>
                <a:lnTo>
                  <a:pt x="136" y="103"/>
                </a:lnTo>
                <a:lnTo>
                  <a:pt x="123" y="105"/>
                </a:lnTo>
                <a:lnTo>
                  <a:pt x="115" y="91"/>
                </a:lnTo>
                <a:lnTo>
                  <a:pt x="112" y="95"/>
                </a:lnTo>
                <a:lnTo>
                  <a:pt x="105" y="74"/>
                </a:lnTo>
                <a:lnTo>
                  <a:pt x="64" y="82"/>
                </a:lnTo>
                <a:lnTo>
                  <a:pt x="64" y="97"/>
                </a:lnTo>
                <a:lnTo>
                  <a:pt x="72" y="97"/>
                </a:lnTo>
                <a:lnTo>
                  <a:pt x="77" y="108"/>
                </a:lnTo>
                <a:lnTo>
                  <a:pt x="60" y="109"/>
                </a:lnTo>
                <a:lnTo>
                  <a:pt x="60" y="125"/>
                </a:lnTo>
                <a:lnTo>
                  <a:pt x="71" y="151"/>
                </a:lnTo>
                <a:lnTo>
                  <a:pt x="64" y="218"/>
                </a:lnTo>
                <a:lnTo>
                  <a:pt x="21" y="241"/>
                </a:lnTo>
                <a:lnTo>
                  <a:pt x="0" y="299"/>
                </a:lnTo>
                <a:lnTo>
                  <a:pt x="16" y="331"/>
                </a:lnTo>
                <a:lnTo>
                  <a:pt x="16" y="340"/>
                </a:lnTo>
                <a:lnTo>
                  <a:pt x="40" y="353"/>
                </a:lnTo>
                <a:lnTo>
                  <a:pt x="58" y="338"/>
                </a:lnTo>
                <a:lnTo>
                  <a:pt x="60" y="375"/>
                </a:lnTo>
                <a:lnTo>
                  <a:pt x="74" y="375"/>
                </a:lnTo>
                <a:lnTo>
                  <a:pt x="95" y="379"/>
                </a:lnTo>
                <a:lnTo>
                  <a:pt x="124" y="350"/>
                </a:lnTo>
                <a:lnTo>
                  <a:pt x="144" y="348"/>
                </a:lnTo>
                <a:lnTo>
                  <a:pt x="153" y="401"/>
                </a:lnTo>
                <a:lnTo>
                  <a:pt x="231" y="441"/>
                </a:lnTo>
                <a:lnTo>
                  <a:pt x="246" y="502"/>
                </a:lnTo>
                <a:lnTo>
                  <a:pt x="275" y="505"/>
                </a:lnTo>
                <a:lnTo>
                  <a:pt x="277" y="524"/>
                </a:lnTo>
                <a:lnTo>
                  <a:pt x="292" y="547"/>
                </a:lnTo>
                <a:lnTo>
                  <a:pt x="287" y="592"/>
                </a:lnTo>
                <a:lnTo>
                  <a:pt x="295" y="637"/>
                </a:lnTo>
                <a:lnTo>
                  <a:pt x="331" y="644"/>
                </a:lnTo>
                <a:lnTo>
                  <a:pt x="340" y="679"/>
                </a:lnTo>
                <a:lnTo>
                  <a:pt x="357" y="681"/>
                </a:lnTo>
                <a:lnTo>
                  <a:pt x="360" y="72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4" name="Freeform 530"/>
          <p:cNvSpPr>
            <a:spLocks noChangeAspect="1"/>
          </p:cNvSpPr>
          <p:nvPr/>
        </p:nvSpPr>
        <p:spPr bwMode="auto">
          <a:xfrm>
            <a:off x="3571145" y="3900488"/>
            <a:ext cx="16119" cy="25400"/>
          </a:xfrm>
          <a:custGeom>
            <a:avLst/>
            <a:gdLst>
              <a:gd name="T0" fmla="*/ 2147483647 w 11"/>
              <a:gd name="T1" fmla="*/ 2147483647 h 16"/>
              <a:gd name="T2" fmla="*/ 0 w 11"/>
              <a:gd name="T3" fmla="*/ 2147483647 h 16"/>
              <a:gd name="T4" fmla="*/ 2147483647 w 11"/>
              <a:gd name="T5" fmla="*/ 2147483647 h 16"/>
              <a:gd name="T6" fmla="*/ 2147483647 w 11"/>
              <a:gd name="T7" fmla="*/ 0 h 16"/>
              <a:gd name="T8" fmla="*/ 2147483647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10" y="4"/>
                </a:moveTo>
                <a:lnTo>
                  <a:pt x="0" y="15"/>
                </a:lnTo>
                <a:lnTo>
                  <a:pt x="2" y="2"/>
                </a:lnTo>
                <a:lnTo>
                  <a:pt x="10" y="0"/>
                </a:lnTo>
                <a:lnTo>
                  <a:pt x="1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5" name="Freeform 531"/>
          <p:cNvSpPr>
            <a:spLocks noChangeAspect="1"/>
          </p:cNvSpPr>
          <p:nvPr/>
        </p:nvSpPr>
        <p:spPr bwMode="auto">
          <a:xfrm>
            <a:off x="3585796" y="3906838"/>
            <a:ext cx="57150" cy="50800"/>
          </a:xfrm>
          <a:custGeom>
            <a:avLst/>
            <a:gdLst>
              <a:gd name="T0" fmla="*/ 2147483647 w 36"/>
              <a:gd name="T1" fmla="*/ 2147483647 h 33"/>
              <a:gd name="T2" fmla="*/ 2147483647 w 36"/>
              <a:gd name="T3" fmla="*/ 2147483647 h 33"/>
              <a:gd name="T4" fmla="*/ 2147483647 w 36"/>
              <a:gd name="T5" fmla="*/ 2147483647 h 33"/>
              <a:gd name="T6" fmla="*/ 0 w 36"/>
              <a:gd name="T7" fmla="*/ 2147483647 h 33"/>
              <a:gd name="T8" fmla="*/ 2147483647 w 36"/>
              <a:gd name="T9" fmla="*/ 0 h 33"/>
              <a:gd name="T10" fmla="*/ 2147483647 w 36"/>
              <a:gd name="T11" fmla="*/ 2147483647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5" y="1"/>
                </a:moveTo>
                <a:lnTo>
                  <a:pt x="25" y="30"/>
                </a:lnTo>
                <a:lnTo>
                  <a:pt x="1" y="32"/>
                </a:lnTo>
                <a:lnTo>
                  <a:pt x="0" y="4"/>
                </a:lnTo>
                <a:lnTo>
                  <a:pt x="4" y="0"/>
                </a:lnTo>
                <a:lnTo>
                  <a:pt x="35" y="1"/>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6" name="Freeform 532"/>
          <p:cNvSpPr>
            <a:spLocks noChangeAspect="1"/>
          </p:cNvSpPr>
          <p:nvPr/>
        </p:nvSpPr>
        <p:spPr bwMode="auto">
          <a:xfrm>
            <a:off x="3182815" y="5422995"/>
            <a:ext cx="23446" cy="17463"/>
          </a:xfrm>
          <a:custGeom>
            <a:avLst/>
            <a:gdLst>
              <a:gd name="T0" fmla="*/ 2147483647 w 13"/>
              <a:gd name="T1" fmla="*/ 0 h 12"/>
              <a:gd name="T2" fmla="*/ 2147483647 w 13"/>
              <a:gd name="T3" fmla="*/ 2147483647 h 12"/>
              <a:gd name="T4" fmla="*/ 2147483647 w 13"/>
              <a:gd name="T5" fmla="*/ 2147483647 h 12"/>
              <a:gd name="T6" fmla="*/ 0 w 13"/>
              <a:gd name="T7" fmla="*/ 2147483647 h 12"/>
              <a:gd name="T8" fmla="*/ 2147483647 w 13"/>
              <a:gd name="T9" fmla="*/ 0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5" y="0"/>
                </a:moveTo>
                <a:lnTo>
                  <a:pt x="12" y="9"/>
                </a:lnTo>
                <a:lnTo>
                  <a:pt x="5" y="11"/>
                </a:lnTo>
                <a:lnTo>
                  <a:pt x="0" y="4"/>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7" name="Freeform 533"/>
          <p:cNvSpPr>
            <a:spLocks noChangeAspect="1"/>
          </p:cNvSpPr>
          <p:nvPr/>
        </p:nvSpPr>
        <p:spPr bwMode="auto">
          <a:xfrm>
            <a:off x="3146229" y="5335588"/>
            <a:ext cx="26377" cy="55562"/>
          </a:xfrm>
          <a:custGeom>
            <a:avLst/>
            <a:gdLst>
              <a:gd name="T0" fmla="*/ 0 w 14"/>
              <a:gd name="T1" fmla="*/ 0 h 39"/>
              <a:gd name="T2" fmla="*/ 2147483647 w 14"/>
              <a:gd name="T3" fmla="*/ 2147483647 h 39"/>
              <a:gd name="T4" fmla="*/ 2147483647 w 14"/>
              <a:gd name="T5" fmla="*/ 2147483647 h 39"/>
              <a:gd name="T6" fmla="*/ 2147483647 w 14"/>
              <a:gd name="T7" fmla="*/ 2147483647 h 39"/>
              <a:gd name="T8" fmla="*/ 2147483647 w 14"/>
              <a:gd name="T9" fmla="*/ 2147483647 h 39"/>
              <a:gd name="T10" fmla="*/ 0 w 14"/>
              <a:gd name="T11" fmla="*/ 0 h 39"/>
              <a:gd name="T12" fmla="*/ 0 60000 65536"/>
              <a:gd name="T13" fmla="*/ 0 60000 65536"/>
              <a:gd name="T14" fmla="*/ 0 60000 65536"/>
              <a:gd name="T15" fmla="*/ 0 60000 65536"/>
              <a:gd name="T16" fmla="*/ 0 60000 65536"/>
              <a:gd name="T17" fmla="*/ 0 60000 65536"/>
              <a:gd name="T18" fmla="*/ 0 w 14"/>
              <a:gd name="T19" fmla="*/ 0 h 39"/>
              <a:gd name="T20" fmla="*/ 14 w 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4" h="39">
                <a:moveTo>
                  <a:pt x="0" y="0"/>
                </a:moveTo>
                <a:lnTo>
                  <a:pt x="11" y="14"/>
                </a:lnTo>
                <a:lnTo>
                  <a:pt x="9" y="20"/>
                </a:lnTo>
                <a:lnTo>
                  <a:pt x="13" y="38"/>
                </a:lnTo>
                <a:lnTo>
                  <a:pt x="3" y="3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8" name="Freeform 534"/>
          <p:cNvSpPr>
            <a:spLocks noChangeAspect="1"/>
          </p:cNvSpPr>
          <p:nvPr/>
        </p:nvSpPr>
        <p:spPr bwMode="auto">
          <a:xfrm>
            <a:off x="2753458" y="3851275"/>
            <a:ext cx="156796" cy="217488"/>
          </a:xfrm>
          <a:custGeom>
            <a:avLst/>
            <a:gdLst>
              <a:gd name="T0" fmla="*/ 2147483647 w 99"/>
              <a:gd name="T1" fmla="*/ 2147483647 h 147"/>
              <a:gd name="T2" fmla="*/ 2147483647 w 99"/>
              <a:gd name="T3" fmla="*/ 2147483647 h 147"/>
              <a:gd name="T4" fmla="*/ 2147483647 w 99"/>
              <a:gd name="T5" fmla="*/ 2147483647 h 147"/>
              <a:gd name="T6" fmla="*/ 2147483647 w 99"/>
              <a:gd name="T7" fmla="*/ 0 h 147"/>
              <a:gd name="T8" fmla="*/ 2147483647 w 99"/>
              <a:gd name="T9" fmla="*/ 2147483647 h 147"/>
              <a:gd name="T10" fmla="*/ 2147483647 w 99"/>
              <a:gd name="T11" fmla="*/ 2147483647 h 147"/>
              <a:gd name="T12" fmla="*/ 0 w 99"/>
              <a:gd name="T13" fmla="*/ 2147483647 h 147"/>
              <a:gd name="T14" fmla="*/ 2147483647 w 99"/>
              <a:gd name="T15" fmla="*/ 2147483647 h 147"/>
              <a:gd name="T16" fmla="*/ 2147483647 w 99"/>
              <a:gd name="T17" fmla="*/ 2147483647 h 147"/>
              <a:gd name="T18" fmla="*/ 2147483647 w 99"/>
              <a:gd name="T19" fmla="*/ 2147483647 h 147"/>
              <a:gd name="T20" fmla="*/ 2147483647 w 99"/>
              <a:gd name="T21" fmla="*/ 2147483647 h 147"/>
              <a:gd name="T22" fmla="*/ 2147483647 w 99"/>
              <a:gd name="T23" fmla="*/ 2147483647 h 147"/>
              <a:gd name="T24" fmla="*/ 2147483647 w 99"/>
              <a:gd name="T25" fmla="*/ 2147483647 h 147"/>
              <a:gd name="T26" fmla="*/ 2147483647 w 99"/>
              <a:gd name="T27" fmla="*/ 2147483647 h 147"/>
              <a:gd name="T28" fmla="*/ 2147483647 w 99"/>
              <a:gd name="T29" fmla="*/ 2147483647 h 147"/>
              <a:gd name="T30" fmla="*/ 2147483647 w 99"/>
              <a:gd name="T31" fmla="*/ 2147483647 h 147"/>
              <a:gd name="T32" fmla="*/ 2147483647 w 99"/>
              <a:gd name="T33" fmla="*/ 2147483647 h 147"/>
              <a:gd name="T34" fmla="*/ 2147483647 w 99"/>
              <a:gd name="T35" fmla="*/ 2147483647 h 147"/>
              <a:gd name="T36" fmla="*/ 2147483647 w 99"/>
              <a:gd name="T37" fmla="*/ 2147483647 h 147"/>
              <a:gd name="T38" fmla="*/ 2147483647 w 99"/>
              <a:gd name="T39" fmla="*/ 2147483647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147"/>
              <a:gd name="T62" fmla="*/ 99 w 99"/>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147">
                <a:moveTo>
                  <a:pt x="96" y="33"/>
                </a:moveTo>
                <a:lnTo>
                  <a:pt x="82" y="23"/>
                </a:lnTo>
                <a:lnTo>
                  <a:pt x="62" y="26"/>
                </a:lnTo>
                <a:lnTo>
                  <a:pt x="35" y="0"/>
                </a:lnTo>
                <a:lnTo>
                  <a:pt x="14" y="14"/>
                </a:lnTo>
                <a:lnTo>
                  <a:pt x="14" y="27"/>
                </a:lnTo>
                <a:lnTo>
                  <a:pt x="0" y="57"/>
                </a:lnTo>
                <a:lnTo>
                  <a:pt x="1" y="85"/>
                </a:lnTo>
                <a:lnTo>
                  <a:pt x="10" y="94"/>
                </a:lnTo>
                <a:lnTo>
                  <a:pt x="17" y="83"/>
                </a:lnTo>
                <a:lnTo>
                  <a:pt x="19" y="93"/>
                </a:lnTo>
                <a:lnTo>
                  <a:pt x="10" y="112"/>
                </a:lnTo>
                <a:lnTo>
                  <a:pt x="8" y="137"/>
                </a:lnTo>
                <a:lnTo>
                  <a:pt x="33" y="146"/>
                </a:lnTo>
                <a:lnTo>
                  <a:pt x="49" y="106"/>
                </a:lnTo>
                <a:lnTo>
                  <a:pt x="73" y="93"/>
                </a:lnTo>
                <a:lnTo>
                  <a:pt x="89" y="71"/>
                </a:lnTo>
                <a:lnTo>
                  <a:pt x="98" y="53"/>
                </a:lnTo>
                <a:lnTo>
                  <a:pt x="91" y="37"/>
                </a:lnTo>
                <a:lnTo>
                  <a:pt x="96" y="3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69" name="Freeform 535"/>
          <p:cNvSpPr>
            <a:spLocks noChangeAspect="1"/>
          </p:cNvSpPr>
          <p:nvPr/>
        </p:nvSpPr>
        <p:spPr bwMode="auto">
          <a:xfrm>
            <a:off x="3480289" y="3709991"/>
            <a:ext cx="80596" cy="122237"/>
          </a:xfrm>
          <a:custGeom>
            <a:avLst/>
            <a:gdLst>
              <a:gd name="T0" fmla="*/ 0 w 50"/>
              <a:gd name="T1" fmla="*/ 2147483647 h 83"/>
              <a:gd name="T2" fmla="*/ 2147483647 w 50"/>
              <a:gd name="T3" fmla="*/ 2147483647 h 83"/>
              <a:gd name="T4" fmla="*/ 2147483647 w 50"/>
              <a:gd name="T5" fmla="*/ 2147483647 h 83"/>
              <a:gd name="T6" fmla="*/ 2147483647 w 50"/>
              <a:gd name="T7" fmla="*/ 0 h 83"/>
              <a:gd name="T8" fmla="*/ 2147483647 w 50"/>
              <a:gd name="T9" fmla="*/ 2147483647 h 83"/>
              <a:gd name="T10" fmla="*/ 2147483647 w 50"/>
              <a:gd name="T11" fmla="*/ 2147483647 h 83"/>
              <a:gd name="T12" fmla="*/ 2147483647 w 50"/>
              <a:gd name="T13" fmla="*/ 2147483647 h 83"/>
              <a:gd name="T14" fmla="*/ 2147483647 w 50"/>
              <a:gd name="T15" fmla="*/ 2147483647 h 83"/>
              <a:gd name="T16" fmla="*/ 0 w 50"/>
              <a:gd name="T17" fmla="*/ 214748364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83"/>
              <a:gd name="T29" fmla="*/ 50 w 50"/>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83">
                <a:moveTo>
                  <a:pt x="0" y="74"/>
                </a:moveTo>
                <a:lnTo>
                  <a:pt x="8" y="44"/>
                </a:lnTo>
                <a:lnTo>
                  <a:pt x="2" y="12"/>
                </a:lnTo>
                <a:lnTo>
                  <a:pt x="9" y="0"/>
                </a:lnTo>
                <a:lnTo>
                  <a:pt x="32" y="9"/>
                </a:lnTo>
                <a:lnTo>
                  <a:pt x="49" y="35"/>
                </a:lnTo>
                <a:lnTo>
                  <a:pt x="23" y="79"/>
                </a:lnTo>
                <a:lnTo>
                  <a:pt x="7" y="82"/>
                </a:lnTo>
                <a:lnTo>
                  <a:pt x="0" y="7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0" name="Freeform 536"/>
          <p:cNvSpPr>
            <a:spLocks noChangeAspect="1"/>
          </p:cNvSpPr>
          <p:nvPr/>
        </p:nvSpPr>
        <p:spPr bwMode="auto">
          <a:xfrm>
            <a:off x="3295650" y="3613155"/>
            <a:ext cx="128954" cy="244475"/>
          </a:xfrm>
          <a:custGeom>
            <a:avLst/>
            <a:gdLst>
              <a:gd name="T0" fmla="*/ 2147483647 w 82"/>
              <a:gd name="T1" fmla="*/ 2147483647 h 166"/>
              <a:gd name="T2" fmla="*/ 0 w 82"/>
              <a:gd name="T3" fmla="*/ 2147483647 h 166"/>
              <a:gd name="T4" fmla="*/ 2147483647 w 82"/>
              <a:gd name="T5" fmla="*/ 2147483647 h 166"/>
              <a:gd name="T6" fmla="*/ 2147483647 w 82"/>
              <a:gd name="T7" fmla="*/ 2147483647 h 166"/>
              <a:gd name="T8" fmla="*/ 2147483647 w 82"/>
              <a:gd name="T9" fmla="*/ 2147483647 h 166"/>
              <a:gd name="T10" fmla="*/ 2147483647 w 82"/>
              <a:gd name="T11" fmla="*/ 0 h 166"/>
              <a:gd name="T12" fmla="*/ 2147483647 w 82"/>
              <a:gd name="T13" fmla="*/ 2147483647 h 166"/>
              <a:gd name="T14" fmla="*/ 2147483647 w 82"/>
              <a:gd name="T15" fmla="*/ 2147483647 h 166"/>
              <a:gd name="T16" fmla="*/ 2147483647 w 82"/>
              <a:gd name="T17" fmla="*/ 2147483647 h 166"/>
              <a:gd name="T18" fmla="*/ 2147483647 w 82"/>
              <a:gd name="T19" fmla="*/ 2147483647 h 166"/>
              <a:gd name="T20" fmla="*/ 2147483647 w 82"/>
              <a:gd name="T21" fmla="*/ 2147483647 h 166"/>
              <a:gd name="T22" fmla="*/ 2147483647 w 82"/>
              <a:gd name="T23" fmla="*/ 2147483647 h 166"/>
              <a:gd name="T24" fmla="*/ 2147483647 w 82"/>
              <a:gd name="T25" fmla="*/ 2147483647 h 166"/>
              <a:gd name="T26" fmla="*/ 2147483647 w 82"/>
              <a:gd name="T27" fmla="*/ 2147483647 h 166"/>
              <a:gd name="T28" fmla="*/ 2147483647 w 82"/>
              <a:gd name="T29" fmla="*/ 2147483647 h 166"/>
              <a:gd name="T30" fmla="*/ 2147483647 w 82"/>
              <a:gd name="T31" fmla="*/ 2147483647 h 166"/>
              <a:gd name="T32" fmla="*/ 2147483647 w 82"/>
              <a:gd name="T33" fmla="*/ 2147483647 h 166"/>
              <a:gd name="T34" fmla="*/ 2147483647 w 82"/>
              <a:gd name="T35" fmla="*/ 2147483647 h 166"/>
              <a:gd name="T36" fmla="*/ 2147483647 w 82"/>
              <a:gd name="T37" fmla="*/ 2147483647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66"/>
              <a:gd name="T59" fmla="*/ 82 w 82"/>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66">
                <a:moveTo>
                  <a:pt x="10" y="73"/>
                </a:moveTo>
                <a:lnTo>
                  <a:pt x="0" y="50"/>
                </a:lnTo>
                <a:lnTo>
                  <a:pt x="14" y="28"/>
                </a:lnTo>
                <a:lnTo>
                  <a:pt x="9" y="26"/>
                </a:lnTo>
                <a:lnTo>
                  <a:pt x="9" y="15"/>
                </a:lnTo>
                <a:lnTo>
                  <a:pt x="27" y="0"/>
                </a:lnTo>
                <a:lnTo>
                  <a:pt x="72" y="59"/>
                </a:lnTo>
                <a:lnTo>
                  <a:pt x="64" y="78"/>
                </a:lnTo>
                <a:lnTo>
                  <a:pt x="57" y="81"/>
                </a:lnTo>
                <a:lnTo>
                  <a:pt x="53" y="99"/>
                </a:lnTo>
                <a:lnTo>
                  <a:pt x="81" y="149"/>
                </a:lnTo>
                <a:lnTo>
                  <a:pt x="69" y="149"/>
                </a:lnTo>
                <a:lnTo>
                  <a:pt x="43" y="165"/>
                </a:lnTo>
                <a:lnTo>
                  <a:pt x="31" y="158"/>
                </a:lnTo>
                <a:lnTo>
                  <a:pt x="22" y="134"/>
                </a:lnTo>
                <a:lnTo>
                  <a:pt x="27" y="92"/>
                </a:lnTo>
                <a:lnTo>
                  <a:pt x="20" y="87"/>
                </a:lnTo>
                <a:lnTo>
                  <a:pt x="20" y="72"/>
                </a:lnTo>
                <a:lnTo>
                  <a:pt x="10" y="7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1" name="Freeform 537"/>
          <p:cNvSpPr>
            <a:spLocks noChangeAspect="1"/>
          </p:cNvSpPr>
          <p:nvPr/>
        </p:nvSpPr>
        <p:spPr bwMode="auto">
          <a:xfrm>
            <a:off x="3295698" y="4559300"/>
            <a:ext cx="231531" cy="285750"/>
          </a:xfrm>
          <a:custGeom>
            <a:avLst/>
            <a:gdLst>
              <a:gd name="T0" fmla="*/ 2147483647 w 146"/>
              <a:gd name="T1" fmla="*/ 2147483647 h 194"/>
              <a:gd name="T2" fmla="*/ 2147483647 w 146"/>
              <a:gd name="T3" fmla="*/ 0 h 194"/>
              <a:gd name="T4" fmla="*/ 2147483647 w 146"/>
              <a:gd name="T5" fmla="*/ 2147483647 h 194"/>
              <a:gd name="T6" fmla="*/ 0 w 146"/>
              <a:gd name="T7" fmla="*/ 2147483647 h 194"/>
              <a:gd name="T8" fmla="*/ 2147483647 w 146"/>
              <a:gd name="T9" fmla="*/ 2147483647 h 194"/>
              <a:gd name="T10" fmla="*/ 2147483647 w 146"/>
              <a:gd name="T11" fmla="*/ 2147483647 h 194"/>
              <a:gd name="T12" fmla="*/ 2147483647 w 146"/>
              <a:gd name="T13" fmla="*/ 2147483647 h 194"/>
              <a:gd name="T14" fmla="*/ 2147483647 w 146"/>
              <a:gd name="T15" fmla="*/ 2147483647 h 194"/>
              <a:gd name="T16" fmla="*/ 2147483647 w 146"/>
              <a:gd name="T17" fmla="*/ 2147483647 h 194"/>
              <a:gd name="T18" fmla="*/ 2147483647 w 146"/>
              <a:gd name="T19" fmla="*/ 2147483647 h 194"/>
              <a:gd name="T20" fmla="*/ 2147483647 w 146"/>
              <a:gd name="T21" fmla="*/ 2147483647 h 194"/>
              <a:gd name="T22" fmla="*/ 2147483647 w 146"/>
              <a:gd name="T23" fmla="*/ 2147483647 h 194"/>
              <a:gd name="T24" fmla="*/ 2147483647 w 146"/>
              <a:gd name="T25" fmla="*/ 2147483647 h 194"/>
              <a:gd name="T26" fmla="*/ 2147483647 w 146"/>
              <a:gd name="T27" fmla="*/ 2147483647 h 194"/>
              <a:gd name="T28" fmla="*/ 2147483647 w 146"/>
              <a:gd name="T29" fmla="*/ 2147483647 h 194"/>
              <a:gd name="T30" fmla="*/ 2147483647 w 146"/>
              <a:gd name="T31" fmla="*/ 2147483647 h 194"/>
              <a:gd name="T32" fmla="*/ 2147483647 w 146"/>
              <a:gd name="T33" fmla="*/ 2147483647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94"/>
              <a:gd name="T53" fmla="*/ 146 w 146"/>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94">
                <a:moveTo>
                  <a:pt x="73" y="20"/>
                </a:moveTo>
                <a:lnTo>
                  <a:pt x="54" y="0"/>
                </a:lnTo>
                <a:lnTo>
                  <a:pt x="8" y="12"/>
                </a:lnTo>
                <a:lnTo>
                  <a:pt x="0" y="72"/>
                </a:lnTo>
                <a:lnTo>
                  <a:pt x="34" y="109"/>
                </a:lnTo>
                <a:lnTo>
                  <a:pt x="55" y="116"/>
                </a:lnTo>
                <a:lnTo>
                  <a:pt x="89" y="143"/>
                </a:lnTo>
                <a:lnTo>
                  <a:pt x="84" y="184"/>
                </a:lnTo>
                <a:lnTo>
                  <a:pt x="113" y="193"/>
                </a:lnTo>
                <a:lnTo>
                  <a:pt x="131" y="190"/>
                </a:lnTo>
                <a:lnTo>
                  <a:pt x="144" y="170"/>
                </a:lnTo>
                <a:lnTo>
                  <a:pt x="145" y="148"/>
                </a:lnTo>
                <a:lnTo>
                  <a:pt x="143" y="109"/>
                </a:lnTo>
                <a:lnTo>
                  <a:pt x="125" y="107"/>
                </a:lnTo>
                <a:lnTo>
                  <a:pt x="116" y="72"/>
                </a:lnTo>
                <a:lnTo>
                  <a:pt x="81" y="65"/>
                </a:lnTo>
                <a:lnTo>
                  <a:pt x="73" y="2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2" name="Freeform 538"/>
          <p:cNvSpPr>
            <a:spLocks noChangeAspect="1"/>
          </p:cNvSpPr>
          <p:nvPr/>
        </p:nvSpPr>
        <p:spPr bwMode="auto">
          <a:xfrm>
            <a:off x="2746131" y="3900488"/>
            <a:ext cx="359020" cy="627062"/>
          </a:xfrm>
          <a:custGeom>
            <a:avLst/>
            <a:gdLst>
              <a:gd name="T0" fmla="*/ 2147483647 w 226"/>
              <a:gd name="T1" fmla="*/ 2147483647 h 426"/>
              <a:gd name="T2" fmla="*/ 2147483647 w 226"/>
              <a:gd name="T3" fmla="*/ 2147483647 h 426"/>
              <a:gd name="T4" fmla="*/ 2147483647 w 226"/>
              <a:gd name="T5" fmla="*/ 2147483647 h 426"/>
              <a:gd name="T6" fmla="*/ 2147483647 w 226"/>
              <a:gd name="T7" fmla="*/ 2147483647 h 426"/>
              <a:gd name="T8" fmla="*/ 2147483647 w 226"/>
              <a:gd name="T9" fmla="*/ 2147483647 h 426"/>
              <a:gd name="T10" fmla="*/ 2147483647 w 226"/>
              <a:gd name="T11" fmla="*/ 2147483647 h 426"/>
              <a:gd name="T12" fmla="*/ 2147483647 w 226"/>
              <a:gd name="T13" fmla="*/ 2147483647 h 426"/>
              <a:gd name="T14" fmla="*/ 2147483647 w 226"/>
              <a:gd name="T15" fmla="*/ 2147483647 h 426"/>
              <a:gd name="T16" fmla="*/ 2147483647 w 226"/>
              <a:gd name="T17" fmla="*/ 2147483647 h 426"/>
              <a:gd name="T18" fmla="*/ 2147483647 w 226"/>
              <a:gd name="T19" fmla="*/ 2147483647 h 426"/>
              <a:gd name="T20" fmla="*/ 0 w 226"/>
              <a:gd name="T21" fmla="*/ 2147483647 h 426"/>
              <a:gd name="T22" fmla="*/ 2147483647 w 226"/>
              <a:gd name="T23" fmla="*/ 2147483647 h 426"/>
              <a:gd name="T24" fmla="*/ 2147483647 w 226"/>
              <a:gd name="T25" fmla="*/ 2147483647 h 426"/>
              <a:gd name="T26" fmla="*/ 2147483647 w 226"/>
              <a:gd name="T27" fmla="*/ 2147483647 h 426"/>
              <a:gd name="T28" fmla="*/ 2147483647 w 226"/>
              <a:gd name="T29" fmla="*/ 2147483647 h 426"/>
              <a:gd name="T30" fmla="*/ 2147483647 w 226"/>
              <a:gd name="T31" fmla="*/ 2147483647 h 426"/>
              <a:gd name="T32" fmla="*/ 2147483647 w 226"/>
              <a:gd name="T33" fmla="*/ 2147483647 h 426"/>
              <a:gd name="T34" fmla="*/ 2147483647 w 226"/>
              <a:gd name="T35" fmla="*/ 2147483647 h 426"/>
              <a:gd name="T36" fmla="*/ 2147483647 w 226"/>
              <a:gd name="T37" fmla="*/ 2147483647 h 426"/>
              <a:gd name="T38" fmla="*/ 2147483647 w 226"/>
              <a:gd name="T39" fmla="*/ 0 h 426"/>
              <a:gd name="T40" fmla="*/ 2147483647 w 226"/>
              <a:gd name="T41" fmla="*/ 2147483647 h 426"/>
              <a:gd name="T42" fmla="*/ 2147483647 w 226"/>
              <a:gd name="T43" fmla="*/ 2147483647 h 426"/>
              <a:gd name="T44" fmla="*/ 2147483647 w 226"/>
              <a:gd name="T45" fmla="*/ 2147483647 h 426"/>
              <a:gd name="T46" fmla="*/ 2147483647 w 226"/>
              <a:gd name="T47" fmla="*/ 2147483647 h 426"/>
              <a:gd name="T48" fmla="*/ 2147483647 w 226"/>
              <a:gd name="T49" fmla="*/ 2147483647 h 426"/>
              <a:gd name="T50" fmla="*/ 2147483647 w 226"/>
              <a:gd name="T51" fmla="*/ 2147483647 h 426"/>
              <a:gd name="T52" fmla="*/ 2147483647 w 226"/>
              <a:gd name="T53" fmla="*/ 2147483647 h 426"/>
              <a:gd name="T54" fmla="*/ 2147483647 w 226"/>
              <a:gd name="T55" fmla="*/ 2147483647 h 426"/>
              <a:gd name="T56" fmla="*/ 2147483647 w 226"/>
              <a:gd name="T57" fmla="*/ 2147483647 h 426"/>
              <a:gd name="T58" fmla="*/ 2147483647 w 226"/>
              <a:gd name="T59" fmla="*/ 2147483647 h 426"/>
              <a:gd name="T60" fmla="*/ 2147483647 w 226"/>
              <a:gd name="T61" fmla="*/ 2147483647 h 426"/>
              <a:gd name="T62" fmla="*/ 2147483647 w 226"/>
              <a:gd name="T63" fmla="*/ 2147483647 h 426"/>
              <a:gd name="T64" fmla="*/ 2147483647 w 226"/>
              <a:gd name="T65" fmla="*/ 2147483647 h 426"/>
              <a:gd name="T66" fmla="*/ 2147483647 w 226"/>
              <a:gd name="T67" fmla="*/ 2147483647 h 426"/>
              <a:gd name="T68" fmla="*/ 2147483647 w 226"/>
              <a:gd name="T69" fmla="*/ 2147483647 h 426"/>
              <a:gd name="T70" fmla="*/ 2147483647 w 226"/>
              <a:gd name="T71" fmla="*/ 2147483647 h 426"/>
              <a:gd name="T72" fmla="*/ 2147483647 w 226"/>
              <a:gd name="T73" fmla="*/ 2147483647 h 426"/>
              <a:gd name="T74" fmla="*/ 2147483647 w 226"/>
              <a:gd name="T75" fmla="*/ 2147483647 h 426"/>
              <a:gd name="T76" fmla="*/ 2147483647 w 226"/>
              <a:gd name="T77" fmla="*/ 2147483647 h 426"/>
              <a:gd name="T78" fmla="*/ 2147483647 w 226"/>
              <a:gd name="T79" fmla="*/ 2147483647 h 426"/>
              <a:gd name="T80" fmla="*/ 2147483647 w 226"/>
              <a:gd name="T81" fmla="*/ 2147483647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426"/>
              <a:gd name="T125" fmla="*/ 226 w 226"/>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426">
                <a:moveTo>
                  <a:pt x="218" y="410"/>
                </a:moveTo>
                <a:lnTo>
                  <a:pt x="203" y="425"/>
                </a:lnTo>
                <a:lnTo>
                  <a:pt x="170" y="390"/>
                </a:lnTo>
                <a:lnTo>
                  <a:pt x="117" y="360"/>
                </a:lnTo>
                <a:lnTo>
                  <a:pt x="96" y="332"/>
                </a:lnTo>
                <a:lnTo>
                  <a:pt x="94" y="308"/>
                </a:lnTo>
                <a:lnTo>
                  <a:pt x="70" y="266"/>
                </a:lnTo>
                <a:lnTo>
                  <a:pt x="44" y="193"/>
                </a:lnTo>
                <a:lnTo>
                  <a:pt x="4" y="136"/>
                </a:lnTo>
                <a:lnTo>
                  <a:pt x="8" y="129"/>
                </a:lnTo>
                <a:lnTo>
                  <a:pt x="0" y="101"/>
                </a:lnTo>
                <a:lnTo>
                  <a:pt x="15" y="81"/>
                </a:lnTo>
                <a:lnTo>
                  <a:pt x="13" y="106"/>
                </a:lnTo>
                <a:lnTo>
                  <a:pt x="38" y="113"/>
                </a:lnTo>
                <a:lnTo>
                  <a:pt x="54" y="73"/>
                </a:lnTo>
                <a:lnTo>
                  <a:pt x="79" y="59"/>
                </a:lnTo>
                <a:lnTo>
                  <a:pt x="94" y="38"/>
                </a:lnTo>
                <a:lnTo>
                  <a:pt x="103" y="22"/>
                </a:lnTo>
                <a:lnTo>
                  <a:pt x="96" y="4"/>
                </a:lnTo>
                <a:lnTo>
                  <a:pt x="102" y="0"/>
                </a:lnTo>
                <a:lnTo>
                  <a:pt x="127" y="26"/>
                </a:lnTo>
                <a:lnTo>
                  <a:pt x="141" y="56"/>
                </a:lnTo>
                <a:lnTo>
                  <a:pt x="176" y="51"/>
                </a:lnTo>
                <a:lnTo>
                  <a:pt x="188" y="59"/>
                </a:lnTo>
                <a:lnTo>
                  <a:pt x="191" y="68"/>
                </a:lnTo>
                <a:lnTo>
                  <a:pt x="183" y="87"/>
                </a:lnTo>
                <a:lnTo>
                  <a:pt x="195" y="96"/>
                </a:lnTo>
                <a:lnTo>
                  <a:pt x="152" y="118"/>
                </a:lnTo>
                <a:lnTo>
                  <a:pt x="131" y="174"/>
                </a:lnTo>
                <a:lnTo>
                  <a:pt x="146" y="207"/>
                </a:lnTo>
                <a:lnTo>
                  <a:pt x="146" y="218"/>
                </a:lnTo>
                <a:lnTo>
                  <a:pt x="171" y="231"/>
                </a:lnTo>
                <a:lnTo>
                  <a:pt x="188" y="216"/>
                </a:lnTo>
                <a:lnTo>
                  <a:pt x="191" y="253"/>
                </a:lnTo>
                <a:lnTo>
                  <a:pt x="205" y="253"/>
                </a:lnTo>
                <a:lnTo>
                  <a:pt x="223" y="290"/>
                </a:lnTo>
                <a:lnTo>
                  <a:pt x="221" y="336"/>
                </a:lnTo>
                <a:lnTo>
                  <a:pt x="216" y="341"/>
                </a:lnTo>
                <a:lnTo>
                  <a:pt x="218" y="373"/>
                </a:lnTo>
                <a:lnTo>
                  <a:pt x="225" y="385"/>
                </a:lnTo>
                <a:lnTo>
                  <a:pt x="218" y="41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3" name="Freeform 539"/>
          <p:cNvSpPr>
            <a:spLocks noChangeAspect="1"/>
          </p:cNvSpPr>
          <p:nvPr/>
        </p:nvSpPr>
        <p:spPr bwMode="auto">
          <a:xfrm>
            <a:off x="3376246" y="3697288"/>
            <a:ext cx="120162" cy="139700"/>
          </a:xfrm>
          <a:custGeom>
            <a:avLst/>
            <a:gdLst>
              <a:gd name="T0" fmla="*/ 2147483647 w 74"/>
              <a:gd name="T1" fmla="*/ 2147483647 h 94"/>
              <a:gd name="T2" fmla="*/ 0 w 74"/>
              <a:gd name="T3" fmla="*/ 2147483647 h 94"/>
              <a:gd name="T4" fmla="*/ 2147483647 w 74"/>
              <a:gd name="T5" fmla="*/ 2147483647 h 94"/>
              <a:gd name="T6" fmla="*/ 2147483647 w 74"/>
              <a:gd name="T7" fmla="*/ 2147483647 h 94"/>
              <a:gd name="T8" fmla="*/ 2147483647 w 74"/>
              <a:gd name="T9" fmla="*/ 2147483647 h 94"/>
              <a:gd name="T10" fmla="*/ 2147483647 w 74"/>
              <a:gd name="T11" fmla="*/ 0 h 94"/>
              <a:gd name="T12" fmla="*/ 2147483647 w 74"/>
              <a:gd name="T13" fmla="*/ 2147483647 h 94"/>
              <a:gd name="T14" fmla="*/ 2147483647 w 74"/>
              <a:gd name="T15" fmla="*/ 2147483647 h 94"/>
              <a:gd name="T16" fmla="*/ 2147483647 w 74"/>
              <a:gd name="T17" fmla="*/ 2147483647 h 94"/>
              <a:gd name="T18" fmla="*/ 2147483647 w 74"/>
              <a:gd name="T19" fmla="*/ 2147483647 h 94"/>
              <a:gd name="T20" fmla="*/ 2147483647 w 74"/>
              <a:gd name="T21" fmla="*/ 2147483647 h 94"/>
              <a:gd name="T22" fmla="*/ 2147483647 w 74"/>
              <a:gd name="T23" fmla="*/ 2147483647 h 94"/>
              <a:gd name="T24" fmla="*/ 2147483647 w 74"/>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4"/>
              <a:gd name="T41" fmla="*/ 74 w 7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4">
                <a:moveTo>
                  <a:pt x="29" y="90"/>
                </a:moveTo>
                <a:lnTo>
                  <a:pt x="0" y="42"/>
                </a:lnTo>
                <a:lnTo>
                  <a:pt x="4" y="24"/>
                </a:lnTo>
                <a:lnTo>
                  <a:pt x="12" y="21"/>
                </a:lnTo>
                <a:lnTo>
                  <a:pt x="19" y="2"/>
                </a:lnTo>
                <a:lnTo>
                  <a:pt x="56" y="0"/>
                </a:lnTo>
                <a:lnTo>
                  <a:pt x="73" y="9"/>
                </a:lnTo>
                <a:lnTo>
                  <a:pt x="66" y="21"/>
                </a:lnTo>
                <a:lnTo>
                  <a:pt x="72" y="51"/>
                </a:lnTo>
                <a:lnTo>
                  <a:pt x="64" y="82"/>
                </a:lnTo>
                <a:lnTo>
                  <a:pt x="42" y="80"/>
                </a:lnTo>
                <a:lnTo>
                  <a:pt x="39" y="93"/>
                </a:lnTo>
                <a:lnTo>
                  <a:pt x="29" y="9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4" name="Freeform 540"/>
          <p:cNvSpPr>
            <a:spLocks noChangeAspect="1"/>
          </p:cNvSpPr>
          <p:nvPr/>
        </p:nvSpPr>
        <p:spPr bwMode="auto">
          <a:xfrm>
            <a:off x="3465635" y="4932458"/>
            <a:ext cx="134815" cy="168275"/>
          </a:xfrm>
          <a:custGeom>
            <a:avLst/>
            <a:gdLst>
              <a:gd name="T0" fmla="*/ 0 w 86"/>
              <a:gd name="T1" fmla="*/ 2147483647 h 113"/>
              <a:gd name="T2" fmla="*/ 2147483647 w 86"/>
              <a:gd name="T3" fmla="*/ 0 h 113"/>
              <a:gd name="T4" fmla="*/ 2147483647 w 86"/>
              <a:gd name="T5" fmla="*/ 2147483647 h 113"/>
              <a:gd name="T6" fmla="*/ 2147483647 w 86"/>
              <a:gd name="T7" fmla="*/ 2147483647 h 113"/>
              <a:gd name="T8" fmla="*/ 2147483647 w 86"/>
              <a:gd name="T9" fmla="*/ 2147483647 h 113"/>
              <a:gd name="T10" fmla="*/ 2147483647 w 86"/>
              <a:gd name="T11" fmla="*/ 2147483647 h 113"/>
              <a:gd name="T12" fmla="*/ 2147483647 w 86"/>
              <a:gd name="T13" fmla="*/ 2147483647 h 113"/>
              <a:gd name="T14" fmla="*/ 2147483647 w 86"/>
              <a:gd name="T15" fmla="*/ 2147483647 h 113"/>
              <a:gd name="T16" fmla="*/ 2147483647 w 86"/>
              <a:gd name="T17" fmla="*/ 2147483647 h 113"/>
              <a:gd name="T18" fmla="*/ 2147483647 w 86"/>
              <a:gd name="T19" fmla="*/ 2147483647 h 113"/>
              <a:gd name="T20" fmla="*/ 0 w 86"/>
              <a:gd name="T21" fmla="*/ 2147483647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13"/>
              <a:gd name="T35" fmla="*/ 86 w 86"/>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13">
                <a:moveTo>
                  <a:pt x="0" y="2"/>
                </a:moveTo>
                <a:lnTo>
                  <a:pt x="15" y="0"/>
                </a:lnTo>
                <a:lnTo>
                  <a:pt x="30" y="21"/>
                </a:lnTo>
                <a:lnTo>
                  <a:pt x="38" y="16"/>
                </a:lnTo>
                <a:lnTo>
                  <a:pt x="71" y="42"/>
                </a:lnTo>
                <a:lnTo>
                  <a:pt x="85" y="62"/>
                </a:lnTo>
                <a:lnTo>
                  <a:pt x="84" y="85"/>
                </a:lnTo>
                <a:lnTo>
                  <a:pt x="65" y="112"/>
                </a:lnTo>
                <a:lnTo>
                  <a:pt x="13" y="101"/>
                </a:lnTo>
                <a:lnTo>
                  <a:pt x="2" y="89"/>
                </a:lnTo>
                <a:lnTo>
                  <a:pt x="0" y="2"/>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5" name="Freeform 541"/>
          <p:cNvSpPr>
            <a:spLocks noChangeAspect="1"/>
          </p:cNvSpPr>
          <p:nvPr/>
        </p:nvSpPr>
        <p:spPr bwMode="auto">
          <a:xfrm>
            <a:off x="2970342" y="3476630"/>
            <a:ext cx="369277" cy="396875"/>
          </a:xfrm>
          <a:custGeom>
            <a:avLst/>
            <a:gdLst>
              <a:gd name="T0" fmla="*/ 2147483647 w 231"/>
              <a:gd name="T1" fmla="*/ 2147483647 h 269"/>
              <a:gd name="T2" fmla="*/ 2147483647 w 231"/>
              <a:gd name="T3" fmla="*/ 2147483647 h 269"/>
              <a:gd name="T4" fmla="*/ 0 w 231"/>
              <a:gd name="T5" fmla="*/ 2147483647 h 269"/>
              <a:gd name="T6" fmla="*/ 2147483647 w 231"/>
              <a:gd name="T7" fmla="*/ 2147483647 h 269"/>
              <a:gd name="T8" fmla="*/ 2147483647 w 231"/>
              <a:gd name="T9" fmla="*/ 2147483647 h 269"/>
              <a:gd name="T10" fmla="*/ 2147483647 w 231"/>
              <a:gd name="T11" fmla="*/ 2147483647 h 269"/>
              <a:gd name="T12" fmla="*/ 2147483647 w 231"/>
              <a:gd name="T13" fmla="*/ 2147483647 h 269"/>
              <a:gd name="T14" fmla="*/ 2147483647 w 231"/>
              <a:gd name="T15" fmla="*/ 2147483647 h 269"/>
              <a:gd name="T16" fmla="*/ 2147483647 w 231"/>
              <a:gd name="T17" fmla="*/ 2147483647 h 269"/>
              <a:gd name="T18" fmla="*/ 2147483647 w 231"/>
              <a:gd name="T19" fmla="*/ 2147483647 h 269"/>
              <a:gd name="T20" fmla="*/ 2147483647 w 231"/>
              <a:gd name="T21" fmla="*/ 2147483647 h 269"/>
              <a:gd name="T22" fmla="*/ 2147483647 w 231"/>
              <a:gd name="T23" fmla="*/ 2147483647 h 269"/>
              <a:gd name="T24" fmla="*/ 2147483647 w 231"/>
              <a:gd name="T25" fmla="*/ 2147483647 h 269"/>
              <a:gd name="T26" fmla="*/ 2147483647 w 231"/>
              <a:gd name="T27" fmla="*/ 2147483647 h 269"/>
              <a:gd name="T28" fmla="*/ 2147483647 w 231"/>
              <a:gd name="T29" fmla="*/ 2147483647 h 269"/>
              <a:gd name="T30" fmla="*/ 2147483647 w 231"/>
              <a:gd name="T31" fmla="*/ 2147483647 h 269"/>
              <a:gd name="T32" fmla="*/ 2147483647 w 231"/>
              <a:gd name="T33" fmla="*/ 2147483647 h 269"/>
              <a:gd name="T34" fmla="*/ 2147483647 w 231"/>
              <a:gd name="T35" fmla="*/ 2147483647 h 269"/>
              <a:gd name="T36" fmla="*/ 2147483647 w 231"/>
              <a:gd name="T37" fmla="*/ 2147483647 h 269"/>
              <a:gd name="T38" fmla="*/ 2147483647 w 231"/>
              <a:gd name="T39" fmla="*/ 2147483647 h 269"/>
              <a:gd name="T40" fmla="*/ 2147483647 w 231"/>
              <a:gd name="T41" fmla="*/ 2147483647 h 269"/>
              <a:gd name="T42" fmla="*/ 2147483647 w 231"/>
              <a:gd name="T43" fmla="*/ 2147483647 h 269"/>
              <a:gd name="T44" fmla="*/ 2147483647 w 231"/>
              <a:gd name="T45" fmla="*/ 2147483647 h 269"/>
              <a:gd name="T46" fmla="*/ 2147483647 w 231"/>
              <a:gd name="T47" fmla="*/ 2147483647 h 269"/>
              <a:gd name="T48" fmla="*/ 2147483647 w 231"/>
              <a:gd name="T49" fmla="*/ 2147483647 h 269"/>
              <a:gd name="T50" fmla="*/ 2147483647 w 231"/>
              <a:gd name="T51" fmla="*/ 2147483647 h 269"/>
              <a:gd name="T52" fmla="*/ 2147483647 w 231"/>
              <a:gd name="T53" fmla="*/ 2147483647 h 269"/>
              <a:gd name="T54" fmla="*/ 2147483647 w 231"/>
              <a:gd name="T55" fmla="*/ 2147483647 h 269"/>
              <a:gd name="T56" fmla="*/ 2147483647 w 231"/>
              <a:gd name="T57" fmla="*/ 2147483647 h 269"/>
              <a:gd name="T58" fmla="*/ 2147483647 w 231"/>
              <a:gd name="T59" fmla="*/ 2147483647 h 269"/>
              <a:gd name="T60" fmla="*/ 2147483647 w 231"/>
              <a:gd name="T61" fmla="*/ 2147483647 h 269"/>
              <a:gd name="T62" fmla="*/ 2147483647 w 231"/>
              <a:gd name="T63" fmla="*/ 2147483647 h 269"/>
              <a:gd name="T64" fmla="*/ 2147483647 w 231"/>
              <a:gd name="T65" fmla="*/ 2147483647 h 269"/>
              <a:gd name="T66" fmla="*/ 2147483647 w 231"/>
              <a:gd name="T67" fmla="*/ 2147483647 h 269"/>
              <a:gd name="T68" fmla="*/ 2147483647 w 231"/>
              <a:gd name="T69" fmla="*/ 2147483647 h 269"/>
              <a:gd name="T70" fmla="*/ 2147483647 w 231"/>
              <a:gd name="T71" fmla="*/ 2147483647 h 269"/>
              <a:gd name="T72" fmla="*/ 2147483647 w 231"/>
              <a:gd name="T73" fmla="*/ 2147483647 h 269"/>
              <a:gd name="T74" fmla="*/ 2147483647 w 231"/>
              <a:gd name="T75" fmla="*/ 2147483647 h 269"/>
              <a:gd name="T76" fmla="*/ 2147483647 w 231"/>
              <a:gd name="T77" fmla="*/ 2147483647 h 269"/>
              <a:gd name="T78" fmla="*/ 2147483647 w 231"/>
              <a:gd name="T79" fmla="*/ 0 h 269"/>
              <a:gd name="T80" fmla="*/ 2147483647 w 231"/>
              <a:gd name="T81" fmla="*/ 2147483647 h 269"/>
              <a:gd name="T82" fmla="*/ 2147483647 w 231"/>
              <a:gd name="T83" fmla="*/ 2147483647 h 269"/>
              <a:gd name="T84" fmla="*/ 2147483647 w 231"/>
              <a:gd name="T85" fmla="*/ 2147483647 h 269"/>
              <a:gd name="T86" fmla="*/ 2147483647 w 231"/>
              <a:gd name="T87" fmla="*/ 2147483647 h 269"/>
              <a:gd name="T88" fmla="*/ 2147483647 w 231"/>
              <a:gd name="T89" fmla="*/ 2147483647 h 269"/>
              <a:gd name="T90" fmla="*/ 2147483647 w 231"/>
              <a:gd name="T91" fmla="*/ 2147483647 h 269"/>
              <a:gd name="T92" fmla="*/ 2147483647 w 231"/>
              <a:gd name="T93" fmla="*/ 2147483647 h 269"/>
              <a:gd name="T94" fmla="*/ 2147483647 w 231"/>
              <a:gd name="T95" fmla="*/ 2147483647 h 269"/>
              <a:gd name="T96" fmla="*/ 2147483647 w 231"/>
              <a:gd name="T97" fmla="*/ 2147483647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269"/>
              <a:gd name="T149" fmla="*/ 231 w 231"/>
              <a:gd name="T150" fmla="*/ 269 h 2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269">
                <a:moveTo>
                  <a:pt x="37" y="9"/>
                </a:moveTo>
                <a:lnTo>
                  <a:pt x="14" y="29"/>
                </a:lnTo>
                <a:lnTo>
                  <a:pt x="0" y="72"/>
                </a:lnTo>
                <a:lnTo>
                  <a:pt x="8" y="73"/>
                </a:lnTo>
                <a:lnTo>
                  <a:pt x="14" y="111"/>
                </a:lnTo>
                <a:lnTo>
                  <a:pt x="21" y="119"/>
                </a:lnTo>
                <a:lnTo>
                  <a:pt x="54" y="123"/>
                </a:lnTo>
                <a:lnTo>
                  <a:pt x="65" y="145"/>
                </a:lnTo>
                <a:lnTo>
                  <a:pt x="97" y="142"/>
                </a:lnTo>
                <a:lnTo>
                  <a:pt x="89" y="178"/>
                </a:lnTo>
                <a:lnTo>
                  <a:pt x="98" y="208"/>
                </a:lnTo>
                <a:lnTo>
                  <a:pt x="89" y="221"/>
                </a:lnTo>
                <a:lnTo>
                  <a:pt x="105" y="255"/>
                </a:lnTo>
                <a:lnTo>
                  <a:pt x="113" y="268"/>
                </a:lnTo>
                <a:lnTo>
                  <a:pt x="126" y="267"/>
                </a:lnTo>
                <a:lnTo>
                  <a:pt x="166" y="234"/>
                </a:lnTo>
                <a:lnTo>
                  <a:pt x="152" y="230"/>
                </a:lnTo>
                <a:lnTo>
                  <a:pt x="151" y="198"/>
                </a:lnTo>
                <a:lnTo>
                  <a:pt x="142" y="185"/>
                </a:lnTo>
                <a:lnTo>
                  <a:pt x="172" y="194"/>
                </a:lnTo>
                <a:lnTo>
                  <a:pt x="208" y="179"/>
                </a:lnTo>
                <a:lnTo>
                  <a:pt x="214" y="166"/>
                </a:lnTo>
                <a:lnTo>
                  <a:pt x="205" y="143"/>
                </a:lnTo>
                <a:lnTo>
                  <a:pt x="218" y="121"/>
                </a:lnTo>
                <a:lnTo>
                  <a:pt x="213" y="119"/>
                </a:lnTo>
                <a:lnTo>
                  <a:pt x="213" y="108"/>
                </a:lnTo>
                <a:lnTo>
                  <a:pt x="230" y="93"/>
                </a:lnTo>
                <a:lnTo>
                  <a:pt x="224" y="85"/>
                </a:lnTo>
                <a:lnTo>
                  <a:pt x="210" y="87"/>
                </a:lnTo>
                <a:lnTo>
                  <a:pt x="212" y="69"/>
                </a:lnTo>
                <a:lnTo>
                  <a:pt x="179" y="44"/>
                </a:lnTo>
                <a:lnTo>
                  <a:pt x="195" y="36"/>
                </a:lnTo>
                <a:lnTo>
                  <a:pt x="159" y="36"/>
                </a:lnTo>
                <a:lnTo>
                  <a:pt x="164" y="40"/>
                </a:lnTo>
                <a:lnTo>
                  <a:pt x="141" y="48"/>
                </a:lnTo>
                <a:lnTo>
                  <a:pt x="124" y="37"/>
                </a:lnTo>
                <a:lnTo>
                  <a:pt x="93" y="39"/>
                </a:lnTo>
                <a:lnTo>
                  <a:pt x="87" y="24"/>
                </a:lnTo>
                <a:lnTo>
                  <a:pt x="67" y="16"/>
                </a:lnTo>
                <a:lnTo>
                  <a:pt x="61" y="0"/>
                </a:lnTo>
                <a:lnTo>
                  <a:pt x="56" y="12"/>
                </a:lnTo>
                <a:lnTo>
                  <a:pt x="64" y="17"/>
                </a:lnTo>
                <a:lnTo>
                  <a:pt x="35" y="34"/>
                </a:lnTo>
                <a:lnTo>
                  <a:pt x="39" y="69"/>
                </a:lnTo>
                <a:lnTo>
                  <a:pt x="30" y="75"/>
                </a:lnTo>
                <a:lnTo>
                  <a:pt x="23" y="50"/>
                </a:lnTo>
                <a:lnTo>
                  <a:pt x="31" y="34"/>
                </a:lnTo>
                <a:lnTo>
                  <a:pt x="29" y="22"/>
                </a:lnTo>
                <a:lnTo>
                  <a:pt x="37" y="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6" name="Freeform 542"/>
          <p:cNvSpPr>
            <a:spLocks noChangeAspect="1"/>
          </p:cNvSpPr>
          <p:nvPr/>
        </p:nvSpPr>
        <p:spPr bwMode="auto">
          <a:xfrm>
            <a:off x="3157904" y="3259233"/>
            <a:ext cx="41031" cy="20637"/>
          </a:xfrm>
          <a:custGeom>
            <a:avLst/>
            <a:gdLst>
              <a:gd name="T0" fmla="*/ 2147483647 w 27"/>
              <a:gd name="T1" fmla="*/ 0 h 13"/>
              <a:gd name="T2" fmla="*/ 2147483647 w 27"/>
              <a:gd name="T3" fmla="*/ 2147483647 h 13"/>
              <a:gd name="T4" fmla="*/ 2147483647 w 27"/>
              <a:gd name="T5" fmla="*/ 2147483647 h 13"/>
              <a:gd name="T6" fmla="*/ 2147483647 w 27"/>
              <a:gd name="T7" fmla="*/ 2147483647 h 13"/>
              <a:gd name="T8" fmla="*/ 0 w 27"/>
              <a:gd name="T9" fmla="*/ 2147483647 h 13"/>
              <a:gd name="T10" fmla="*/ 2147483647 w 27"/>
              <a:gd name="T11" fmla="*/ 0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25" y="0"/>
                </a:moveTo>
                <a:lnTo>
                  <a:pt x="26" y="8"/>
                </a:lnTo>
                <a:lnTo>
                  <a:pt x="16" y="12"/>
                </a:lnTo>
                <a:lnTo>
                  <a:pt x="2" y="12"/>
                </a:lnTo>
                <a:lnTo>
                  <a:pt x="0" y="4"/>
                </a:lnTo>
                <a:lnTo>
                  <a:pt x="2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7" name="Freeform 543"/>
          <p:cNvSpPr>
            <a:spLocks noChangeAspect="1"/>
          </p:cNvSpPr>
          <p:nvPr/>
        </p:nvSpPr>
        <p:spPr bwMode="auto">
          <a:xfrm>
            <a:off x="2878015" y="2975070"/>
            <a:ext cx="30774" cy="9525"/>
          </a:xfrm>
          <a:custGeom>
            <a:avLst/>
            <a:gdLst>
              <a:gd name="T0" fmla="*/ 2147483647 w 19"/>
              <a:gd name="T1" fmla="*/ 0 h 7"/>
              <a:gd name="T2" fmla="*/ 2147483647 w 19"/>
              <a:gd name="T3" fmla="*/ 2147483647 h 7"/>
              <a:gd name="T4" fmla="*/ 0 w 19"/>
              <a:gd name="T5" fmla="*/ 2147483647 h 7"/>
              <a:gd name="T6" fmla="*/ 2147483647 w 19"/>
              <a:gd name="T7" fmla="*/ 0 h 7"/>
              <a:gd name="T8" fmla="*/ 0 60000 65536"/>
              <a:gd name="T9" fmla="*/ 0 60000 65536"/>
              <a:gd name="T10" fmla="*/ 0 60000 65536"/>
              <a:gd name="T11" fmla="*/ 0 60000 65536"/>
              <a:gd name="T12" fmla="*/ 0 w 19"/>
              <a:gd name="T13" fmla="*/ 0 h 7"/>
              <a:gd name="T14" fmla="*/ 19 w 19"/>
              <a:gd name="T15" fmla="*/ 7 h 7"/>
            </a:gdLst>
            <a:ahLst/>
            <a:cxnLst>
              <a:cxn ang="T8">
                <a:pos x="T0" y="T1"/>
              </a:cxn>
              <a:cxn ang="T9">
                <a:pos x="T2" y="T3"/>
              </a:cxn>
              <a:cxn ang="T10">
                <a:pos x="T4" y="T5"/>
              </a:cxn>
              <a:cxn ang="T11">
                <a:pos x="T6" y="T7"/>
              </a:cxn>
            </a:cxnLst>
            <a:rect l="T12" t="T13" r="T14" b="T15"/>
            <a:pathLst>
              <a:path w="19" h="7">
                <a:moveTo>
                  <a:pt x="17" y="0"/>
                </a:moveTo>
                <a:lnTo>
                  <a:pt x="18" y="6"/>
                </a:lnTo>
                <a:lnTo>
                  <a:pt x="0" y="4"/>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8" name="Freeform 544"/>
          <p:cNvSpPr>
            <a:spLocks noChangeAspect="1"/>
          </p:cNvSpPr>
          <p:nvPr/>
        </p:nvSpPr>
        <p:spPr bwMode="auto">
          <a:xfrm>
            <a:off x="2982058" y="3111595"/>
            <a:ext cx="11723" cy="22225"/>
          </a:xfrm>
          <a:custGeom>
            <a:avLst/>
            <a:gdLst>
              <a:gd name="T0" fmla="*/ 2147483647 w 8"/>
              <a:gd name="T1" fmla="*/ 2147483647 h 15"/>
              <a:gd name="T2" fmla="*/ 0 w 8"/>
              <a:gd name="T3" fmla="*/ 0 h 15"/>
              <a:gd name="T4" fmla="*/ 2147483647 w 8"/>
              <a:gd name="T5" fmla="*/ 2147483647 h 15"/>
              <a:gd name="T6" fmla="*/ 2147483647 w 8"/>
              <a:gd name="T7" fmla="*/ 2147483647 h 15"/>
              <a:gd name="T8" fmla="*/ 2147483647 w 8"/>
              <a:gd name="T9" fmla="*/ 2147483647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4" y="4"/>
                </a:moveTo>
                <a:lnTo>
                  <a:pt x="0" y="0"/>
                </a:lnTo>
                <a:lnTo>
                  <a:pt x="7" y="3"/>
                </a:lnTo>
                <a:lnTo>
                  <a:pt x="1" y="14"/>
                </a:lnTo>
                <a:lnTo>
                  <a:pt x="4"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79" name="Freeform 545"/>
          <p:cNvSpPr>
            <a:spLocks noChangeAspect="1"/>
          </p:cNvSpPr>
          <p:nvPr/>
        </p:nvSpPr>
        <p:spPr bwMode="auto">
          <a:xfrm>
            <a:off x="2897066" y="3068733"/>
            <a:ext cx="4396" cy="9525"/>
          </a:xfrm>
          <a:custGeom>
            <a:avLst/>
            <a:gdLst>
              <a:gd name="T0" fmla="*/ 0 w 4"/>
              <a:gd name="T1" fmla="*/ 2147483647 h 9"/>
              <a:gd name="T2" fmla="*/ 2147483647 w 4"/>
              <a:gd name="T3" fmla="*/ 0 h 9"/>
              <a:gd name="T4" fmla="*/ 2147483647 w 4"/>
              <a:gd name="T5" fmla="*/ 2147483647 h 9"/>
              <a:gd name="T6" fmla="*/ 0 w 4"/>
              <a:gd name="T7" fmla="*/ 2147483647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0" y="3"/>
                </a:moveTo>
                <a:lnTo>
                  <a:pt x="3" y="0"/>
                </a:lnTo>
                <a:lnTo>
                  <a:pt x="2" y="8"/>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0" name="Freeform 546"/>
          <p:cNvSpPr>
            <a:spLocks noChangeAspect="1"/>
          </p:cNvSpPr>
          <p:nvPr/>
        </p:nvSpPr>
        <p:spPr bwMode="auto">
          <a:xfrm>
            <a:off x="2883882" y="3036888"/>
            <a:ext cx="13189" cy="25400"/>
          </a:xfrm>
          <a:custGeom>
            <a:avLst/>
            <a:gdLst>
              <a:gd name="T0" fmla="*/ 2147483647 w 8"/>
              <a:gd name="T1" fmla="*/ 0 h 16"/>
              <a:gd name="T2" fmla="*/ 2147483647 w 8"/>
              <a:gd name="T3" fmla="*/ 2147483647 h 16"/>
              <a:gd name="T4" fmla="*/ 0 w 8"/>
              <a:gd name="T5" fmla="*/ 2147483647 h 16"/>
              <a:gd name="T6" fmla="*/ 2147483647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7" y="0"/>
                </a:moveTo>
                <a:lnTo>
                  <a:pt x="7" y="15"/>
                </a:lnTo>
                <a:lnTo>
                  <a:pt x="0" y="9"/>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1" name="Freeform 547"/>
          <p:cNvSpPr>
            <a:spLocks noChangeAspect="1"/>
          </p:cNvSpPr>
          <p:nvPr/>
        </p:nvSpPr>
        <p:spPr bwMode="auto">
          <a:xfrm>
            <a:off x="2552705" y="3259233"/>
            <a:ext cx="41031" cy="92075"/>
          </a:xfrm>
          <a:custGeom>
            <a:avLst/>
            <a:gdLst>
              <a:gd name="T0" fmla="*/ 2147483647 w 25"/>
              <a:gd name="T1" fmla="*/ 2147483647 h 62"/>
              <a:gd name="T2" fmla="*/ 2147483647 w 25"/>
              <a:gd name="T3" fmla="*/ 2147483647 h 62"/>
              <a:gd name="T4" fmla="*/ 2147483647 w 25"/>
              <a:gd name="T5" fmla="*/ 2147483647 h 62"/>
              <a:gd name="T6" fmla="*/ 2147483647 w 25"/>
              <a:gd name="T7" fmla="*/ 0 h 62"/>
              <a:gd name="T8" fmla="*/ 2147483647 w 25"/>
              <a:gd name="T9" fmla="*/ 2147483647 h 62"/>
              <a:gd name="T10" fmla="*/ 0 w 25"/>
              <a:gd name="T11" fmla="*/ 2147483647 h 62"/>
              <a:gd name="T12" fmla="*/ 2147483647 w 25"/>
              <a:gd name="T13" fmla="*/ 2147483647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6" y="61"/>
                </a:moveTo>
                <a:lnTo>
                  <a:pt x="19" y="38"/>
                </a:lnTo>
                <a:lnTo>
                  <a:pt x="24" y="7"/>
                </a:lnTo>
                <a:lnTo>
                  <a:pt x="20" y="0"/>
                </a:lnTo>
                <a:lnTo>
                  <a:pt x="6" y="14"/>
                </a:lnTo>
                <a:lnTo>
                  <a:pt x="0" y="59"/>
                </a:lnTo>
                <a:lnTo>
                  <a:pt x="6"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2" name="Freeform 548"/>
          <p:cNvSpPr>
            <a:spLocks noChangeAspect="1"/>
          </p:cNvSpPr>
          <p:nvPr/>
        </p:nvSpPr>
        <p:spPr bwMode="auto">
          <a:xfrm>
            <a:off x="2696308" y="3098895"/>
            <a:ext cx="281354" cy="117475"/>
          </a:xfrm>
          <a:custGeom>
            <a:avLst/>
            <a:gdLst>
              <a:gd name="T0" fmla="*/ 2147483647 w 176"/>
              <a:gd name="T1" fmla="*/ 2147483647 h 80"/>
              <a:gd name="T2" fmla="*/ 2147483647 w 176"/>
              <a:gd name="T3" fmla="*/ 2147483647 h 80"/>
              <a:gd name="T4" fmla="*/ 2147483647 w 176"/>
              <a:gd name="T5" fmla="*/ 2147483647 h 80"/>
              <a:gd name="T6" fmla="*/ 2147483647 w 176"/>
              <a:gd name="T7" fmla="*/ 2147483647 h 80"/>
              <a:gd name="T8" fmla="*/ 2147483647 w 176"/>
              <a:gd name="T9" fmla="*/ 2147483647 h 80"/>
              <a:gd name="T10" fmla="*/ 2147483647 w 176"/>
              <a:gd name="T11" fmla="*/ 2147483647 h 80"/>
              <a:gd name="T12" fmla="*/ 2147483647 w 176"/>
              <a:gd name="T13" fmla="*/ 2147483647 h 80"/>
              <a:gd name="T14" fmla="*/ 2147483647 w 176"/>
              <a:gd name="T15" fmla="*/ 2147483647 h 80"/>
              <a:gd name="T16" fmla="*/ 2147483647 w 176"/>
              <a:gd name="T17" fmla="*/ 2147483647 h 80"/>
              <a:gd name="T18" fmla="*/ 2147483647 w 176"/>
              <a:gd name="T19" fmla="*/ 2147483647 h 80"/>
              <a:gd name="T20" fmla="*/ 0 w 176"/>
              <a:gd name="T21" fmla="*/ 2147483647 h 80"/>
              <a:gd name="T22" fmla="*/ 2147483647 w 176"/>
              <a:gd name="T23" fmla="*/ 2147483647 h 80"/>
              <a:gd name="T24" fmla="*/ 2147483647 w 176"/>
              <a:gd name="T25" fmla="*/ 0 h 80"/>
              <a:gd name="T26" fmla="*/ 2147483647 w 176"/>
              <a:gd name="T27" fmla="*/ 2147483647 h 80"/>
              <a:gd name="T28" fmla="*/ 2147483647 w 176"/>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80"/>
              <a:gd name="T47" fmla="*/ 176 w 176"/>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80">
                <a:moveTo>
                  <a:pt x="127" y="36"/>
                </a:moveTo>
                <a:lnTo>
                  <a:pt x="175" y="70"/>
                </a:lnTo>
                <a:lnTo>
                  <a:pt x="116" y="79"/>
                </a:lnTo>
                <a:lnTo>
                  <a:pt x="127" y="65"/>
                </a:lnTo>
                <a:lnTo>
                  <a:pt x="113" y="60"/>
                </a:lnTo>
                <a:lnTo>
                  <a:pt x="103" y="40"/>
                </a:lnTo>
                <a:lnTo>
                  <a:pt x="50" y="23"/>
                </a:lnTo>
                <a:lnTo>
                  <a:pt x="52" y="13"/>
                </a:lnTo>
                <a:lnTo>
                  <a:pt x="38" y="12"/>
                </a:lnTo>
                <a:lnTo>
                  <a:pt x="6" y="33"/>
                </a:lnTo>
                <a:lnTo>
                  <a:pt x="0" y="31"/>
                </a:lnTo>
                <a:lnTo>
                  <a:pt x="21" y="9"/>
                </a:lnTo>
                <a:lnTo>
                  <a:pt x="59" y="0"/>
                </a:lnTo>
                <a:lnTo>
                  <a:pt x="82" y="4"/>
                </a:lnTo>
                <a:lnTo>
                  <a:pt x="127" y="36"/>
                </a:lnTo>
              </a:path>
            </a:pathLst>
          </a:custGeom>
          <a:solidFill>
            <a:srgbClr val="EC8126"/>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3" name="Freeform 549"/>
          <p:cNvSpPr>
            <a:spLocks noChangeAspect="1"/>
          </p:cNvSpPr>
          <p:nvPr/>
        </p:nvSpPr>
        <p:spPr bwMode="auto">
          <a:xfrm>
            <a:off x="2864828" y="3122708"/>
            <a:ext cx="21980" cy="22225"/>
          </a:xfrm>
          <a:custGeom>
            <a:avLst/>
            <a:gdLst>
              <a:gd name="T0" fmla="*/ 2147483647 w 13"/>
              <a:gd name="T1" fmla="*/ 2147483647 h 14"/>
              <a:gd name="T2" fmla="*/ 2147483647 w 13"/>
              <a:gd name="T3" fmla="*/ 2147483647 h 14"/>
              <a:gd name="T4" fmla="*/ 0 w 13"/>
              <a:gd name="T5" fmla="*/ 0 h 14"/>
              <a:gd name="T6" fmla="*/ 2147483647 w 13"/>
              <a:gd name="T7" fmla="*/ 2147483647 h 14"/>
              <a:gd name="T8" fmla="*/ 0 60000 65536"/>
              <a:gd name="T9" fmla="*/ 0 60000 65536"/>
              <a:gd name="T10" fmla="*/ 0 60000 65536"/>
              <a:gd name="T11" fmla="*/ 0 60000 65536"/>
              <a:gd name="T12" fmla="*/ 0 w 13"/>
              <a:gd name="T13" fmla="*/ 0 h 14"/>
              <a:gd name="T14" fmla="*/ 13 w 13"/>
              <a:gd name="T15" fmla="*/ 14 h 14"/>
            </a:gdLst>
            <a:ahLst/>
            <a:cxnLst>
              <a:cxn ang="T8">
                <a:pos x="T0" y="T1"/>
              </a:cxn>
              <a:cxn ang="T9">
                <a:pos x="T2" y="T3"/>
              </a:cxn>
              <a:cxn ang="T10">
                <a:pos x="T4" y="T5"/>
              </a:cxn>
              <a:cxn ang="T11">
                <a:pos x="T6" y="T7"/>
              </a:cxn>
            </a:cxnLst>
            <a:rect l="T12" t="T13" r="T14" b="T15"/>
            <a:pathLst>
              <a:path w="13" h="14">
                <a:moveTo>
                  <a:pt x="10" y="4"/>
                </a:moveTo>
                <a:lnTo>
                  <a:pt x="12" y="13"/>
                </a:lnTo>
                <a:lnTo>
                  <a:pt x="0" y="0"/>
                </a:lnTo>
                <a:lnTo>
                  <a:pt x="1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4" name="Freeform 550"/>
          <p:cNvSpPr>
            <a:spLocks noChangeAspect="1"/>
          </p:cNvSpPr>
          <p:nvPr/>
        </p:nvSpPr>
        <p:spPr bwMode="auto">
          <a:xfrm>
            <a:off x="2743200" y="3144838"/>
            <a:ext cx="14654" cy="19050"/>
          </a:xfrm>
          <a:custGeom>
            <a:avLst/>
            <a:gdLst>
              <a:gd name="T0" fmla="*/ 2147483647 w 8"/>
              <a:gd name="T1" fmla="*/ 0 h 12"/>
              <a:gd name="T2" fmla="*/ 2147483647 w 8"/>
              <a:gd name="T3" fmla="*/ 2147483647 h 12"/>
              <a:gd name="T4" fmla="*/ 0 w 8"/>
              <a:gd name="T5" fmla="*/ 2147483647 h 12"/>
              <a:gd name="T6" fmla="*/ 2147483647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6" y="0"/>
                </a:moveTo>
                <a:lnTo>
                  <a:pt x="7" y="10"/>
                </a:lnTo>
                <a:lnTo>
                  <a:pt x="0" y="11"/>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5" name="Freeform 551"/>
          <p:cNvSpPr>
            <a:spLocks noChangeAspect="1"/>
          </p:cNvSpPr>
          <p:nvPr/>
        </p:nvSpPr>
        <p:spPr bwMode="auto">
          <a:xfrm>
            <a:off x="3037743" y="3214688"/>
            <a:ext cx="90854" cy="76200"/>
          </a:xfrm>
          <a:custGeom>
            <a:avLst/>
            <a:gdLst>
              <a:gd name="T0" fmla="*/ 2147483647 w 57"/>
              <a:gd name="T1" fmla="*/ 0 h 52"/>
              <a:gd name="T2" fmla="*/ 0 w 57"/>
              <a:gd name="T3" fmla="*/ 2147483647 h 52"/>
              <a:gd name="T4" fmla="*/ 2147483647 w 57"/>
              <a:gd name="T5" fmla="*/ 2147483647 h 52"/>
              <a:gd name="T6" fmla="*/ 2147483647 w 57"/>
              <a:gd name="T7" fmla="*/ 2147483647 h 52"/>
              <a:gd name="T8" fmla="*/ 2147483647 w 57"/>
              <a:gd name="T9" fmla="*/ 2147483647 h 52"/>
              <a:gd name="T10" fmla="*/ 2147483647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2"/>
              <a:gd name="T38" fmla="*/ 57 w 57"/>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2">
                <a:moveTo>
                  <a:pt x="2" y="0"/>
                </a:moveTo>
                <a:lnTo>
                  <a:pt x="0" y="41"/>
                </a:lnTo>
                <a:lnTo>
                  <a:pt x="2" y="51"/>
                </a:lnTo>
                <a:lnTo>
                  <a:pt x="15" y="35"/>
                </a:lnTo>
                <a:lnTo>
                  <a:pt x="19" y="40"/>
                </a:lnTo>
                <a:lnTo>
                  <a:pt x="37" y="33"/>
                </a:lnTo>
                <a:lnTo>
                  <a:pt x="52" y="38"/>
                </a:lnTo>
                <a:lnTo>
                  <a:pt x="56" y="28"/>
                </a:lnTo>
                <a:lnTo>
                  <a:pt x="40" y="17"/>
                </a:lnTo>
                <a:lnTo>
                  <a:pt x="44" y="14"/>
                </a:lnTo>
                <a:lnTo>
                  <a:pt x="33" y="4"/>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6" name="Freeform 552"/>
          <p:cNvSpPr>
            <a:spLocks noChangeAspect="1"/>
          </p:cNvSpPr>
          <p:nvPr/>
        </p:nvSpPr>
        <p:spPr bwMode="auto">
          <a:xfrm>
            <a:off x="2521927" y="3398933"/>
            <a:ext cx="64477" cy="46037"/>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0 h 31"/>
              <a:gd name="T10" fmla="*/ 0 w 40"/>
              <a:gd name="T11" fmla="*/ 2147483647 h 31"/>
              <a:gd name="T12" fmla="*/ 0 60000 65536"/>
              <a:gd name="T13" fmla="*/ 0 60000 65536"/>
              <a:gd name="T14" fmla="*/ 0 60000 65536"/>
              <a:gd name="T15" fmla="*/ 0 60000 65536"/>
              <a:gd name="T16" fmla="*/ 0 60000 65536"/>
              <a:gd name="T17" fmla="*/ 0 60000 65536"/>
              <a:gd name="T18" fmla="*/ 0 w 40"/>
              <a:gd name="T19" fmla="*/ 0 h 31"/>
              <a:gd name="T20" fmla="*/ 40 w 4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0" h="31">
                <a:moveTo>
                  <a:pt x="0" y="18"/>
                </a:moveTo>
                <a:lnTo>
                  <a:pt x="22" y="30"/>
                </a:lnTo>
                <a:lnTo>
                  <a:pt x="39" y="27"/>
                </a:lnTo>
                <a:lnTo>
                  <a:pt x="38" y="13"/>
                </a:lnTo>
                <a:lnTo>
                  <a:pt x="11" y="0"/>
                </a:lnTo>
                <a:lnTo>
                  <a:pt x="0" y="1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7" name="Freeform 553"/>
          <p:cNvSpPr>
            <a:spLocks noChangeAspect="1"/>
          </p:cNvSpPr>
          <p:nvPr/>
        </p:nvSpPr>
        <p:spPr bwMode="auto">
          <a:xfrm>
            <a:off x="2467707" y="3284538"/>
            <a:ext cx="106974" cy="144462"/>
          </a:xfrm>
          <a:custGeom>
            <a:avLst/>
            <a:gdLst>
              <a:gd name="T0" fmla="*/ 2147483647 w 69"/>
              <a:gd name="T1" fmla="*/ 2147483647 h 98"/>
              <a:gd name="T2" fmla="*/ 2147483647 w 69"/>
              <a:gd name="T3" fmla="*/ 2147483647 h 98"/>
              <a:gd name="T4" fmla="*/ 2147483647 w 69"/>
              <a:gd name="T5" fmla="*/ 2147483647 h 98"/>
              <a:gd name="T6" fmla="*/ 2147483647 w 69"/>
              <a:gd name="T7" fmla="*/ 0 h 98"/>
              <a:gd name="T8" fmla="*/ 2147483647 w 69"/>
              <a:gd name="T9" fmla="*/ 0 h 98"/>
              <a:gd name="T10" fmla="*/ 2147483647 w 69"/>
              <a:gd name="T11" fmla="*/ 2147483647 h 98"/>
              <a:gd name="T12" fmla="*/ 2147483647 w 69"/>
              <a:gd name="T13" fmla="*/ 2147483647 h 98"/>
              <a:gd name="T14" fmla="*/ 2147483647 w 69"/>
              <a:gd name="T15" fmla="*/ 2147483647 h 98"/>
              <a:gd name="T16" fmla="*/ 2147483647 w 69"/>
              <a:gd name="T17" fmla="*/ 2147483647 h 98"/>
              <a:gd name="T18" fmla="*/ 0 w 69"/>
              <a:gd name="T19" fmla="*/ 2147483647 h 98"/>
              <a:gd name="T20" fmla="*/ 2147483647 w 69"/>
              <a:gd name="T21" fmla="*/ 2147483647 h 98"/>
              <a:gd name="T22" fmla="*/ 2147483647 w 69"/>
              <a:gd name="T23" fmla="*/ 2147483647 h 98"/>
              <a:gd name="T24" fmla="*/ 2147483647 w 69"/>
              <a:gd name="T25" fmla="*/ 2147483647 h 98"/>
              <a:gd name="T26" fmla="*/ 2147483647 w 69"/>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98"/>
              <a:gd name="T44" fmla="*/ 69 w 69"/>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98">
                <a:moveTo>
                  <a:pt x="68" y="50"/>
                </a:moveTo>
                <a:lnTo>
                  <a:pt x="61" y="46"/>
                </a:lnTo>
                <a:lnTo>
                  <a:pt x="55" y="44"/>
                </a:lnTo>
                <a:lnTo>
                  <a:pt x="61" y="0"/>
                </a:lnTo>
                <a:lnTo>
                  <a:pt x="31" y="0"/>
                </a:lnTo>
                <a:lnTo>
                  <a:pt x="29" y="11"/>
                </a:lnTo>
                <a:lnTo>
                  <a:pt x="18" y="11"/>
                </a:lnTo>
                <a:lnTo>
                  <a:pt x="33" y="39"/>
                </a:lnTo>
                <a:lnTo>
                  <a:pt x="17" y="40"/>
                </a:lnTo>
                <a:lnTo>
                  <a:pt x="0" y="77"/>
                </a:lnTo>
                <a:lnTo>
                  <a:pt x="12" y="93"/>
                </a:lnTo>
                <a:lnTo>
                  <a:pt x="36" y="97"/>
                </a:lnTo>
                <a:lnTo>
                  <a:pt x="47" y="81"/>
                </a:lnTo>
                <a:lnTo>
                  <a:pt x="68" y="5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8" name="Freeform 554"/>
          <p:cNvSpPr>
            <a:spLocks noChangeAspect="1"/>
          </p:cNvSpPr>
          <p:nvPr/>
        </p:nvSpPr>
        <p:spPr bwMode="auto">
          <a:xfrm>
            <a:off x="2996712" y="3249708"/>
            <a:ext cx="13188" cy="7937"/>
          </a:xfrm>
          <a:custGeom>
            <a:avLst/>
            <a:gdLst>
              <a:gd name="T0" fmla="*/ 2147483647 w 7"/>
              <a:gd name="T1" fmla="*/ 0 h 5"/>
              <a:gd name="T2" fmla="*/ 2147483647 w 7"/>
              <a:gd name="T3" fmla="*/ 2147483647 h 5"/>
              <a:gd name="T4" fmla="*/ 0 w 7"/>
              <a:gd name="T5" fmla="*/ 2147483647 h 5"/>
              <a:gd name="T6" fmla="*/ 2147483647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4" y="0"/>
                </a:moveTo>
                <a:lnTo>
                  <a:pt x="6" y="4"/>
                </a:lnTo>
                <a:lnTo>
                  <a:pt x="0" y="2"/>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89" name="Freeform 555"/>
          <p:cNvSpPr>
            <a:spLocks noChangeAspect="1"/>
          </p:cNvSpPr>
          <p:nvPr/>
        </p:nvSpPr>
        <p:spPr bwMode="auto">
          <a:xfrm>
            <a:off x="2964474" y="3214783"/>
            <a:ext cx="76200" cy="60325"/>
          </a:xfrm>
          <a:custGeom>
            <a:avLst/>
            <a:gdLst>
              <a:gd name="T0" fmla="*/ 2147483647 w 48"/>
              <a:gd name="T1" fmla="*/ 0 h 41"/>
              <a:gd name="T2" fmla="*/ 2147483647 w 48"/>
              <a:gd name="T3" fmla="*/ 2147483647 h 41"/>
              <a:gd name="T4" fmla="*/ 2147483647 w 48"/>
              <a:gd name="T5" fmla="*/ 2147483647 h 41"/>
              <a:gd name="T6" fmla="*/ 0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1"/>
              <a:gd name="T26" fmla="*/ 48 w 4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1">
                <a:moveTo>
                  <a:pt x="47" y="0"/>
                </a:moveTo>
                <a:lnTo>
                  <a:pt x="45" y="40"/>
                </a:lnTo>
                <a:lnTo>
                  <a:pt x="8" y="40"/>
                </a:lnTo>
                <a:lnTo>
                  <a:pt x="0" y="30"/>
                </a:lnTo>
                <a:lnTo>
                  <a:pt x="34" y="28"/>
                </a:lnTo>
                <a:lnTo>
                  <a:pt x="30" y="9"/>
                </a:lnTo>
                <a:lnTo>
                  <a:pt x="18" y="3"/>
                </a:lnTo>
                <a:lnTo>
                  <a:pt x="4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0" name="Freeform 556"/>
          <p:cNvSpPr>
            <a:spLocks noChangeAspect="1"/>
          </p:cNvSpPr>
          <p:nvPr/>
        </p:nvSpPr>
        <p:spPr bwMode="auto">
          <a:xfrm>
            <a:off x="2542444" y="3348038"/>
            <a:ext cx="169985" cy="101600"/>
          </a:xfrm>
          <a:custGeom>
            <a:avLst/>
            <a:gdLst>
              <a:gd name="T0" fmla="*/ 2147483647 w 107"/>
              <a:gd name="T1" fmla="*/ 2147483647 h 70"/>
              <a:gd name="T2" fmla="*/ 2147483647 w 107"/>
              <a:gd name="T3" fmla="*/ 0 h 70"/>
              <a:gd name="T4" fmla="*/ 2147483647 w 107"/>
              <a:gd name="T5" fmla="*/ 2147483647 h 70"/>
              <a:gd name="T6" fmla="*/ 0 w 107"/>
              <a:gd name="T7" fmla="*/ 2147483647 h 70"/>
              <a:gd name="T8" fmla="*/ 2147483647 w 107"/>
              <a:gd name="T9" fmla="*/ 2147483647 h 70"/>
              <a:gd name="T10" fmla="*/ 2147483647 w 107"/>
              <a:gd name="T11" fmla="*/ 2147483647 h 70"/>
              <a:gd name="T12" fmla="*/ 2147483647 w 107"/>
              <a:gd name="T13" fmla="*/ 2147483647 h 70"/>
              <a:gd name="T14" fmla="*/ 2147483647 w 107"/>
              <a:gd name="T15" fmla="*/ 2147483647 h 70"/>
              <a:gd name="T16" fmla="*/ 2147483647 w 107"/>
              <a:gd name="T17" fmla="*/ 2147483647 h 70"/>
              <a:gd name="T18" fmla="*/ 2147483647 w 107"/>
              <a:gd name="T19" fmla="*/ 2147483647 h 70"/>
              <a:gd name="T20" fmla="*/ 2147483647 w 107"/>
              <a:gd name="T21" fmla="*/ 2147483647 h 70"/>
              <a:gd name="T22" fmla="*/ 2147483647 w 107"/>
              <a:gd name="T23" fmla="*/ 2147483647 h 70"/>
              <a:gd name="T24" fmla="*/ 2147483647 w 107"/>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70"/>
              <a:gd name="T41" fmla="*/ 107 w 107"/>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70">
                <a:moveTo>
                  <a:pt x="106" y="22"/>
                </a:moveTo>
                <a:lnTo>
                  <a:pt x="79" y="0"/>
                </a:lnTo>
                <a:lnTo>
                  <a:pt x="21" y="3"/>
                </a:lnTo>
                <a:lnTo>
                  <a:pt x="0" y="34"/>
                </a:lnTo>
                <a:lnTo>
                  <a:pt x="26" y="48"/>
                </a:lnTo>
                <a:lnTo>
                  <a:pt x="27" y="60"/>
                </a:lnTo>
                <a:lnTo>
                  <a:pt x="33" y="69"/>
                </a:lnTo>
                <a:lnTo>
                  <a:pt x="44" y="61"/>
                </a:lnTo>
                <a:lnTo>
                  <a:pt x="45" y="53"/>
                </a:lnTo>
                <a:lnTo>
                  <a:pt x="73" y="38"/>
                </a:lnTo>
                <a:lnTo>
                  <a:pt x="80" y="25"/>
                </a:lnTo>
                <a:lnTo>
                  <a:pt x="89" y="30"/>
                </a:lnTo>
                <a:lnTo>
                  <a:pt x="106" y="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1" name="Freeform 557"/>
          <p:cNvSpPr>
            <a:spLocks noChangeAspect="1"/>
          </p:cNvSpPr>
          <p:nvPr/>
        </p:nvSpPr>
        <p:spPr bwMode="auto">
          <a:xfrm>
            <a:off x="2857503" y="3259233"/>
            <a:ext cx="57150" cy="28575"/>
          </a:xfrm>
          <a:custGeom>
            <a:avLst/>
            <a:gdLst>
              <a:gd name="T0" fmla="*/ 2147483647 w 34"/>
              <a:gd name="T1" fmla="*/ 0 h 19"/>
              <a:gd name="T2" fmla="*/ 2147483647 w 34"/>
              <a:gd name="T3" fmla="*/ 2147483647 h 19"/>
              <a:gd name="T4" fmla="*/ 2147483647 w 34"/>
              <a:gd name="T5" fmla="*/ 2147483647 h 19"/>
              <a:gd name="T6" fmla="*/ 0 w 34"/>
              <a:gd name="T7" fmla="*/ 2147483647 h 19"/>
              <a:gd name="T8" fmla="*/ 2147483647 w 34"/>
              <a:gd name="T9" fmla="*/ 0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19" y="0"/>
                </a:moveTo>
                <a:lnTo>
                  <a:pt x="33" y="16"/>
                </a:lnTo>
                <a:lnTo>
                  <a:pt x="17" y="18"/>
                </a:lnTo>
                <a:lnTo>
                  <a:pt x="0" y="2"/>
                </a:lnTo>
                <a:lnTo>
                  <a:pt x="1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2" name="Line 558"/>
          <p:cNvSpPr>
            <a:spLocks noChangeAspect="1" noChangeShapeType="1"/>
          </p:cNvSpPr>
          <p:nvPr/>
        </p:nvSpPr>
        <p:spPr bwMode="auto">
          <a:xfrm flipH="1">
            <a:off x="2365136" y="3030538"/>
            <a:ext cx="35169" cy="63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993" name="Freeform 559"/>
          <p:cNvSpPr>
            <a:spLocks noChangeAspect="1"/>
          </p:cNvSpPr>
          <p:nvPr/>
        </p:nvSpPr>
        <p:spPr bwMode="auto">
          <a:xfrm>
            <a:off x="2589335" y="3381380"/>
            <a:ext cx="123092" cy="144463"/>
          </a:xfrm>
          <a:custGeom>
            <a:avLst/>
            <a:gdLst>
              <a:gd name="T0" fmla="*/ 2147483647 w 78"/>
              <a:gd name="T1" fmla="*/ 2147483647 h 97"/>
              <a:gd name="T2" fmla="*/ 2147483647 w 78"/>
              <a:gd name="T3" fmla="*/ 0 h 97"/>
              <a:gd name="T4" fmla="*/ 2147483647 w 78"/>
              <a:gd name="T5" fmla="*/ 2147483647 h 97"/>
              <a:gd name="T6" fmla="*/ 2147483647 w 78"/>
              <a:gd name="T7" fmla="*/ 2147483647 h 97"/>
              <a:gd name="T8" fmla="*/ 2147483647 w 78"/>
              <a:gd name="T9" fmla="*/ 2147483647 h 97"/>
              <a:gd name="T10" fmla="*/ 2147483647 w 78"/>
              <a:gd name="T11" fmla="*/ 2147483647 h 97"/>
              <a:gd name="T12" fmla="*/ 2147483647 w 78"/>
              <a:gd name="T13" fmla="*/ 2147483647 h 97"/>
              <a:gd name="T14" fmla="*/ 2147483647 w 78"/>
              <a:gd name="T15" fmla="*/ 2147483647 h 97"/>
              <a:gd name="T16" fmla="*/ 0 w 78"/>
              <a:gd name="T17" fmla="*/ 2147483647 h 97"/>
              <a:gd name="T18" fmla="*/ 2147483647 w 78"/>
              <a:gd name="T19" fmla="*/ 2147483647 h 97"/>
              <a:gd name="T20" fmla="*/ 2147483647 w 78"/>
              <a:gd name="T21" fmla="*/ 2147483647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97"/>
              <a:gd name="T35" fmla="*/ 78 w 78"/>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97">
                <a:moveTo>
                  <a:pt x="63" y="96"/>
                </a:moveTo>
                <a:lnTo>
                  <a:pt x="77" y="0"/>
                </a:lnTo>
                <a:lnTo>
                  <a:pt x="60" y="8"/>
                </a:lnTo>
                <a:lnTo>
                  <a:pt x="51" y="3"/>
                </a:lnTo>
                <a:lnTo>
                  <a:pt x="44" y="15"/>
                </a:lnTo>
                <a:lnTo>
                  <a:pt x="16" y="28"/>
                </a:lnTo>
                <a:lnTo>
                  <a:pt x="15" y="38"/>
                </a:lnTo>
                <a:lnTo>
                  <a:pt x="4" y="46"/>
                </a:lnTo>
                <a:lnTo>
                  <a:pt x="0" y="50"/>
                </a:lnTo>
                <a:lnTo>
                  <a:pt x="28" y="93"/>
                </a:lnTo>
                <a:lnTo>
                  <a:pt x="63" y="9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4" name="Line 560"/>
          <p:cNvSpPr>
            <a:spLocks noChangeAspect="1" noChangeShapeType="1"/>
          </p:cNvSpPr>
          <p:nvPr/>
        </p:nvSpPr>
        <p:spPr bwMode="auto">
          <a:xfrm flipV="1">
            <a:off x="2420815" y="2909888"/>
            <a:ext cx="0" cy="4286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995" name="Freeform 561"/>
          <p:cNvSpPr>
            <a:spLocks noChangeAspect="1"/>
          </p:cNvSpPr>
          <p:nvPr/>
        </p:nvSpPr>
        <p:spPr bwMode="auto">
          <a:xfrm>
            <a:off x="3037743" y="3214688"/>
            <a:ext cx="90854" cy="76200"/>
          </a:xfrm>
          <a:custGeom>
            <a:avLst/>
            <a:gdLst>
              <a:gd name="T0" fmla="*/ 2147483647 w 57"/>
              <a:gd name="T1" fmla="*/ 0 h 52"/>
              <a:gd name="T2" fmla="*/ 0 w 57"/>
              <a:gd name="T3" fmla="*/ 2147483647 h 52"/>
              <a:gd name="T4" fmla="*/ 2147483647 w 57"/>
              <a:gd name="T5" fmla="*/ 2147483647 h 52"/>
              <a:gd name="T6" fmla="*/ 2147483647 w 57"/>
              <a:gd name="T7" fmla="*/ 2147483647 h 52"/>
              <a:gd name="T8" fmla="*/ 2147483647 w 57"/>
              <a:gd name="T9" fmla="*/ 2147483647 h 52"/>
              <a:gd name="T10" fmla="*/ 2147483647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2"/>
              <a:gd name="T38" fmla="*/ 57 w 57"/>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2">
                <a:moveTo>
                  <a:pt x="2" y="0"/>
                </a:moveTo>
                <a:lnTo>
                  <a:pt x="0" y="41"/>
                </a:lnTo>
                <a:lnTo>
                  <a:pt x="2" y="51"/>
                </a:lnTo>
                <a:lnTo>
                  <a:pt x="15" y="35"/>
                </a:lnTo>
                <a:lnTo>
                  <a:pt x="19" y="40"/>
                </a:lnTo>
                <a:lnTo>
                  <a:pt x="37" y="33"/>
                </a:lnTo>
                <a:lnTo>
                  <a:pt x="52" y="38"/>
                </a:lnTo>
                <a:lnTo>
                  <a:pt x="56" y="28"/>
                </a:lnTo>
                <a:lnTo>
                  <a:pt x="40" y="17"/>
                </a:lnTo>
                <a:lnTo>
                  <a:pt x="44" y="14"/>
                </a:lnTo>
                <a:lnTo>
                  <a:pt x="33" y="4"/>
                </a:lnTo>
                <a:lnTo>
                  <a:pt x="2"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6" name="Line 562"/>
          <p:cNvSpPr>
            <a:spLocks noChangeAspect="1" noChangeShapeType="1"/>
          </p:cNvSpPr>
          <p:nvPr/>
        </p:nvSpPr>
        <p:spPr bwMode="auto">
          <a:xfrm flipV="1">
            <a:off x="2420815" y="2909888"/>
            <a:ext cx="0" cy="4286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0997" name="Freeform 563"/>
          <p:cNvSpPr>
            <a:spLocks noChangeAspect="1"/>
          </p:cNvSpPr>
          <p:nvPr/>
        </p:nvSpPr>
        <p:spPr bwMode="auto">
          <a:xfrm>
            <a:off x="3298581" y="3327400"/>
            <a:ext cx="19050" cy="19050"/>
          </a:xfrm>
          <a:custGeom>
            <a:avLst/>
            <a:gdLst>
              <a:gd name="T0" fmla="*/ 2147483647 w 12"/>
              <a:gd name="T1" fmla="*/ 0 h 12"/>
              <a:gd name="T2" fmla="*/ 0 w 12"/>
              <a:gd name="T3" fmla="*/ 2147483647 h 12"/>
              <a:gd name="T4" fmla="*/ 2147483647 w 12"/>
              <a:gd name="T5" fmla="*/ 2147483647 h 12"/>
              <a:gd name="T6" fmla="*/ 2147483647 w 12"/>
              <a:gd name="T7" fmla="*/ 0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9" y="0"/>
                </a:moveTo>
                <a:lnTo>
                  <a:pt x="0" y="11"/>
                </a:lnTo>
                <a:lnTo>
                  <a:pt x="11" y="6"/>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8" name="Freeform 564"/>
          <p:cNvSpPr>
            <a:spLocks noChangeAspect="1"/>
          </p:cNvSpPr>
          <p:nvPr/>
        </p:nvSpPr>
        <p:spPr bwMode="auto">
          <a:xfrm>
            <a:off x="2631831" y="3519494"/>
            <a:ext cx="86458" cy="90487"/>
          </a:xfrm>
          <a:custGeom>
            <a:avLst/>
            <a:gdLst>
              <a:gd name="T0" fmla="*/ 2147483647 w 53"/>
              <a:gd name="T1" fmla="*/ 2147483647 h 63"/>
              <a:gd name="T2" fmla="*/ 2147483647 w 53"/>
              <a:gd name="T3" fmla="*/ 2147483647 h 63"/>
              <a:gd name="T4" fmla="*/ 0 w 53"/>
              <a:gd name="T5" fmla="*/ 0 h 63"/>
              <a:gd name="T6" fmla="*/ 0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63"/>
              <a:gd name="T38" fmla="*/ 53 w 53"/>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63">
                <a:moveTo>
                  <a:pt x="52" y="34"/>
                </a:moveTo>
                <a:lnTo>
                  <a:pt x="35" y="3"/>
                </a:lnTo>
                <a:lnTo>
                  <a:pt x="0" y="0"/>
                </a:lnTo>
                <a:lnTo>
                  <a:pt x="0" y="25"/>
                </a:lnTo>
                <a:lnTo>
                  <a:pt x="10" y="34"/>
                </a:lnTo>
                <a:lnTo>
                  <a:pt x="12" y="23"/>
                </a:lnTo>
                <a:lnTo>
                  <a:pt x="32" y="46"/>
                </a:lnTo>
                <a:lnTo>
                  <a:pt x="33" y="59"/>
                </a:lnTo>
                <a:lnTo>
                  <a:pt x="38" y="54"/>
                </a:lnTo>
                <a:lnTo>
                  <a:pt x="42" y="62"/>
                </a:lnTo>
                <a:lnTo>
                  <a:pt x="46" y="38"/>
                </a:lnTo>
                <a:lnTo>
                  <a:pt x="52" y="34"/>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0999" name="Freeform 565"/>
          <p:cNvSpPr>
            <a:spLocks noChangeAspect="1"/>
          </p:cNvSpPr>
          <p:nvPr/>
        </p:nvSpPr>
        <p:spPr bwMode="auto">
          <a:xfrm>
            <a:off x="2630366" y="3484569"/>
            <a:ext cx="27842" cy="34925"/>
          </a:xfrm>
          <a:custGeom>
            <a:avLst/>
            <a:gdLst>
              <a:gd name="T0" fmla="*/ 2147483647 w 16"/>
              <a:gd name="T1" fmla="*/ 0 h 24"/>
              <a:gd name="T2" fmla="*/ 2147483647 w 16"/>
              <a:gd name="T3" fmla="*/ 2147483647 h 24"/>
              <a:gd name="T4" fmla="*/ 2147483647 w 16"/>
              <a:gd name="T5" fmla="*/ 2147483647 h 24"/>
              <a:gd name="T6" fmla="*/ 0 w 16"/>
              <a:gd name="T7" fmla="*/ 0 h 24"/>
              <a:gd name="T8" fmla="*/ 2147483647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4" y="0"/>
                </a:moveTo>
                <a:lnTo>
                  <a:pt x="15" y="23"/>
                </a:lnTo>
                <a:lnTo>
                  <a:pt x="3" y="16"/>
                </a:lnTo>
                <a:lnTo>
                  <a:pt x="0" y="0"/>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0" name="Freeform 566"/>
          <p:cNvSpPr>
            <a:spLocks noChangeAspect="1"/>
          </p:cNvSpPr>
          <p:nvPr/>
        </p:nvSpPr>
        <p:spPr bwMode="auto">
          <a:xfrm>
            <a:off x="2700711" y="3567114"/>
            <a:ext cx="159726" cy="84137"/>
          </a:xfrm>
          <a:custGeom>
            <a:avLst/>
            <a:gdLst>
              <a:gd name="T0" fmla="*/ 2147483647 w 101"/>
              <a:gd name="T1" fmla="*/ 2147483647 h 58"/>
              <a:gd name="T2" fmla="*/ 2147483647 w 101"/>
              <a:gd name="T3" fmla="*/ 2147483647 h 58"/>
              <a:gd name="T4" fmla="*/ 2147483647 w 101"/>
              <a:gd name="T5" fmla="*/ 2147483647 h 58"/>
              <a:gd name="T6" fmla="*/ 2147483647 w 101"/>
              <a:gd name="T7" fmla="*/ 2147483647 h 58"/>
              <a:gd name="T8" fmla="*/ 2147483647 w 101"/>
              <a:gd name="T9" fmla="*/ 2147483647 h 58"/>
              <a:gd name="T10" fmla="*/ 2147483647 w 101"/>
              <a:gd name="T11" fmla="*/ 2147483647 h 58"/>
              <a:gd name="T12" fmla="*/ 2147483647 w 101"/>
              <a:gd name="T13" fmla="*/ 2147483647 h 58"/>
              <a:gd name="T14" fmla="*/ 2147483647 w 101"/>
              <a:gd name="T15" fmla="*/ 2147483647 h 58"/>
              <a:gd name="T16" fmla="*/ 2147483647 w 101"/>
              <a:gd name="T17" fmla="*/ 2147483647 h 58"/>
              <a:gd name="T18" fmla="*/ 2147483647 w 101"/>
              <a:gd name="T19" fmla="*/ 2147483647 h 58"/>
              <a:gd name="T20" fmla="*/ 0 w 101"/>
              <a:gd name="T21" fmla="*/ 2147483647 h 58"/>
              <a:gd name="T22" fmla="*/ 2147483647 w 101"/>
              <a:gd name="T23" fmla="*/ 2147483647 h 58"/>
              <a:gd name="T24" fmla="*/ 2147483647 w 101"/>
              <a:gd name="T25" fmla="*/ 0 h 58"/>
              <a:gd name="T26" fmla="*/ 2147483647 w 101"/>
              <a:gd name="T27" fmla="*/ 2147483647 h 58"/>
              <a:gd name="T28" fmla="*/ 2147483647 w 101"/>
              <a:gd name="T29" fmla="*/ 2147483647 h 58"/>
              <a:gd name="T30" fmla="*/ 2147483647 w 101"/>
              <a:gd name="T31" fmla="*/ 2147483647 h 58"/>
              <a:gd name="T32" fmla="*/ 2147483647 w 101"/>
              <a:gd name="T33" fmla="*/ 2147483647 h 58"/>
              <a:gd name="T34" fmla="*/ 2147483647 w 101"/>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8"/>
              <a:gd name="T56" fmla="*/ 101 w 10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8">
                <a:moveTo>
                  <a:pt x="97" y="23"/>
                </a:moveTo>
                <a:lnTo>
                  <a:pt x="100" y="41"/>
                </a:lnTo>
                <a:lnTo>
                  <a:pt x="87" y="55"/>
                </a:lnTo>
                <a:lnTo>
                  <a:pt x="80" y="41"/>
                </a:lnTo>
                <a:lnTo>
                  <a:pt x="86" y="27"/>
                </a:lnTo>
                <a:lnTo>
                  <a:pt x="66" y="14"/>
                </a:lnTo>
                <a:lnTo>
                  <a:pt x="44" y="35"/>
                </a:lnTo>
                <a:lnTo>
                  <a:pt x="50" y="50"/>
                </a:lnTo>
                <a:lnTo>
                  <a:pt x="42" y="57"/>
                </a:lnTo>
                <a:lnTo>
                  <a:pt x="22" y="35"/>
                </a:lnTo>
                <a:lnTo>
                  <a:pt x="0" y="30"/>
                </a:lnTo>
                <a:lnTo>
                  <a:pt x="4" y="4"/>
                </a:lnTo>
                <a:lnTo>
                  <a:pt x="10" y="0"/>
                </a:lnTo>
                <a:lnTo>
                  <a:pt x="17" y="14"/>
                </a:lnTo>
                <a:lnTo>
                  <a:pt x="33" y="20"/>
                </a:lnTo>
                <a:lnTo>
                  <a:pt x="68" y="1"/>
                </a:lnTo>
                <a:lnTo>
                  <a:pt x="86" y="9"/>
                </a:lnTo>
                <a:lnTo>
                  <a:pt x="97" y="2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1" name="Freeform 567"/>
          <p:cNvSpPr>
            <a:spLocks noChangeAspect="1"/>
          </p:cNvSpPr>
          <p:nvPr/>
        </p:nvSpPr>
        <p:spPr bwMode="auto">
          <a:xfrm>
            <a:off x="3283927" y="3529013"/>
            <a:ext cx="27842" cy="25400"/>
          </a:xfrm>
          <a:custGeom>
            <a:avLst/>
            <a:gdLst>
              <a:gd name="T0" fmla="*/ 2147483647 w 17"/>
              <a:gd name="T1" fmla="*/ 0 h 18"/>
              <a:gd name="T2" fmla="*/ 2147483647 w 17"/>
              <a:gd name="T3" fmla="*/ 2147483647 h 18"/>
              <a:gd name="T4" fmla="*/ 0 w 17"/>
              <a:gd name="T5" fmla="*/ 2147483647 h 18"/>
              <a:gd name="T6" fmla="*/ 2147483647 w 17"/>
              <a:gd name="T7" fmla="*/ 2147483647 h 18"/>
              <a:gd name="T8" fmla="*/ 2147483647 w 17"/>
              <a:gd name="T9" fmla="*/ 0 h 18"/>
              <a:gd name="T10" fmla="*/ 2147483647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0"/>
                </a:moveTo>
                <a:lnTo>
                  <a:pt x="13" y="16"/>
                </a:lnTo>
                <a:lnTo>
                  <a:pt x="0" y="17"/>
                </a:lnTo>
                <a:lnTo>
                  <a:pt x="5" y="10"/>
                </a:lnTo>
                <a:lnTo>
                  <a:pt x="3" y="0"/>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2" name="Freeform 568"/>
          <p:cNvSpPr>
            <a:spLocks noChangeAspect="1"/>
          </p:cNvSpPr>
          <p:nvPr/>
        </p:nvSpPr>
        <p:spPr bwMode="auto">
          <a:xfrm>
            <a:off x="3213592" y="3514727"/>
            <a:ext cx="17585" cy="11113"/>
          </a:xfrm>
          <a:custGeom>
            <a:avLst/>
            <a:gdLst>
              <a:gd name="T0" fmla="*/ 2147483647 w 11"/>
              <a:gd name="T1" fmla="*/ 0 h 8"/>
              <a:gd name="T2" fmla="*/ 2147483647 w 11"/>
              <a:gd name="T3" fmla="*/ 2147483647 h 8"/>
              <a:gd name="T4" fmla="*/ 0 w 11"/>
              <a:gd name="T5" fmla="*/ 2147483647 h 8"/>
              <a:gd name="T6" fmla="*/ 2147483647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0" y="0"/>
                </a:moveTo>
                <a:lnTo>
                  <a:pt x="8" y="7"/>
                </a:lnTo>
                <a:lnTo>
                  <a:pt x="0" y="4"/>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3" name="Freeform 569"/>
          <p:cNvSpPr>
            <a:spLocks noChangeAspect="1"/>
          </p:cNvSpPr>
          <p:nvPr/>
        </p:nvSpPr>
        <p:spPr bwMode="auto">
          <a:xfrm>
            <a:off x="3071452" y="4230688"/>
            <a:ext cx="347297" cy="455612"/>
          </a:xfrm>
          <a:custGeom>
            <a:avLst/>
            <a:gdLst>
              <a:gd name="T0" fmla="*/ 0 w 217"/>
              <a:gd name="T1" fmla="*/ 2147483647 h 308"/>
              <a:gd name="T2" fmla="*/ 2147483647 w 217"/>
              <a:gd name="T3" fmla="*/ 2147483647 h 308"/>
              <a:gd name="T4" fmla="*/ 2147483647 w 217"/>
              <a:gd name="T5" fmla="*/ 2147483647 h 308"/>
              <a:gd name="T6" fmla="*/ 2147483647 w 217"/>
              <a:gd name="T7" fmla="*/ 0 h 308"/>
              <a:gd name="T8" fmla="*/ 2147483647 w 217"/>
              <a:gd name="T9" fmla="*/ 2147483647 h 308"/>
              <a:gd name="T10" fmla="*/ 2147483647 w 217"/>
              <a:gd name="T11" fmla="*/ 2147483647 h 308"/>
              <a:gd name="T12" fmla="*/ 2147483647 w 217"/>
              <a:gd name="T13" fmla="*/ 2147483647 h 308"/>
              <a:gd name="T14" fmla="*/ 2147483647 w 217"/>
              <a:gd name="T15" fmla="*/ 2147483647 h 308"/>
              <a:gd name="T16" fmla="*/ 2147483647 w 217"/>
              <a:gd name="T17" fmla="*/ 2147483647 h 308"/>
              <a:gd name="T18" fmla="*/ 2147483647 w 217"/>
              <a:gd name="T19" fmla="*/ 2147483647 h 308"/>
              <a:gd name="T20" fmla="*/ 2147483647 w 217"/>
              <a:gd name="T21" fmla="*/ 2147483647 h 308"/>
              <a:gd name="T22" fmla="*/ 2147483647 w 217"/>
              <a:gd name="T23" fmla="*/ 2147483647 h 308"/>
              <a:gd name="T24" fmla="*/ 2147483647 w 217"/>
              <a:gd name="T25" fmla="*/ 2147483647 h 308"/>
              <a:gd name="T26" fmla="*/ 2147483647 w 217"/>
              <a:gd name="T27" fmla="*/ 2147483647 h 308"/>
              <a:gd name="T28" fmla="*/ 2147483647 w 217"/>
              <a:gd name="T29" fmla="*/ 2147483647 h 308"/>
              <a:gd name="T30" fmla="*/ 2147483647 w 217"/>
              <a:gd name="T31" fmla="*/ 2147483647 h 308"/>
              <a:gd name="T32" fmla="*/ 2147483647 w 217"/>
              <a:gd name="T33" fmla="*/ 2147483647 h 308"/>
              <a:gd name="T34" fmla="*/ 2147483647 w 217"/>
              <a:gd name="T35" fmla="*/ 2147483647 h 308"/>
              <a:gd name="T36" fmla="*/ 2147483647 w 217"/>
              <a:gd name="T37" fmla="*/ 2147483647 h 308"/>
              <a:gd name="T38" fmla="*/ 2147483647 w 217"/>
              <a:gd name="T39" fmla="*/ 2147483647 h 308"/>
              <a:gd name="T40" fmla="*/ 2147483647 w 217"/>
              <a:gd name="T41" fmla="*/ 2147483647 h 308"/>
              <a:gd name="T42" fmla="*/ 2147483647 w 217"/>
              <a:gd name="T43" fmla="*/ 2147483647 h 308"/>
              <a:gd name="T44" fmla="*/ 2147483647 w 217"/>
              <a:gd name="T45" fmla="*/ 2147483647 h 308"/>
              <a:gd name="T46" fmla="*/ 2147483647 w 217"/>
              <a:gd name="T47" fmla="*/ 2147483647 h 308"/>
              <a:gd name="T48" fmla="*/ 2147483647 w 217"/>
              <a:gd name="T49" fmla="*/ 2147483647 h 308"/>
              <a:gd name="T50" fmla="*/ 2147483647 w 217"/>
              <a:gd name="T51" fmla="*/ 2147483647 h 308"/>
              <a:gd name="T52" fmla="*/ 2147483647 w 217"/>
              <a:gd name="T53" fmla="*/ 2147483647 h 308"/>
              <a:gd name="T54" fmla="*/ 2147483647 w 217"/>
              <a:gd name="T55" fmla="*/ 2147483647 h 308"/>
              <a:gd name="T56" fmla="*/ 0 w 217"/>
              <a:gd name="T57" fmla="*/ 2147483647 h 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7"/>
              <a:gd name="T88" fmla="*/ 0 h 308"/>
              <a:gd name="T89" fmla="*/ 217 w 217"/>
              <a:gd name="T90" fmla="*/ 308 h 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7" h="308">
                <a:moveTo>
                  <a:pt x="0" y="27"/>
                </a:moveTo>
                <a:lnTo>
                  <a:pt x="21" y="32"/>
                </a:lnTo>
                <a:lnTo>
                  <a:pt x="50" y="2"/>
                </a:lnTo>
                <a:lnTo>
                  <a:pt x="70" y="0"/>
                </a:lnTo>
                <a:lnTo>
                  <a:pt x="78" y="52"/>
                </a:lnTo>
                <a:lnTo>
                  <a:pt x="156" y="93"/>
                </a:lnTo>
                <a:lnTo>
                  <a:pt x="171" y="155"/>
                </a:lnTo>
                <a:lnTo>
                  <a:pt x="200" y="157"/>
                </a:lnTo>
                <a:lnTo>
                  <a:pt x="202" y="176"/>
                </a:lnTo>
                <a:lnTo>
                  <a:pt x="216" y="198"/>
                </a:lnTo>
                <a:lnTo>
                  <a:pt x="212" y="244"/>
                </a:lnTo>
                <a:lnTo>
                  <a:pt x="194" y="224"/>
                </a:lnTo>
                <a:lnTo>
                  <a:pt x="148" y="236"/>
                </a:lnTo>
                <a:lnTo>
                  <a:pt x="140" y="295"/>
                </a:lnTo>
                <a:lnTo>
                  <a:pt x="115" y="290"/>
                </a:lnTo>
                <a:lnTo>
                  <a:pt x="113" y="304"/>
                </a:lnTo>
                <a:lnTo>
                  <a:pt x="80" y="282"/>
                </a:lnTo>
                <a:lnTo>
                  <a:pt x="66" y="307"/>
                </a:lnTo>
                <a:lnTo>
                  <a:pt x="52" y="306"/>
                </a:lnTo>
                <a:lnTo>
                  <a:pt x="42" y="262"/>
                </a:lnTo>
                <a:lnTo>
                  <a:pt x="32" y="246"/>
                </a:lnTo>
                <a:lnTo>
                  <a:pt x="34" y="224"/>
                </a:lnTo>
                <a:lnTo>
                  <a:pt x="13" y="185"/>
                </a:lnTo>
                <a:lnTo>
                  <a:pt x="20" y="160"/>
                </a:lnTo>
                <a:lnTo>
                  <a:pt x="13" y="146"/>
                </a:lnTo>
                <a:lnTo>
                  <a:pt x="11" y="117"/>
                </a:lnTo>
                <a:lnTo>
                  <a:pt x="16" y="110"/>
                </a:lnTo>
                <a:lnTo>
                  <a:pt x="18" y="64"/>
                </a:lnTo>
                <a:lnTo>
                  <a:pt x="0" y="2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4" name="Freeform 570"/>
          <p:cNvSpPr>
            <a:spLocks noChangeAspect="1"/>
          </p:cNvSpPr>
          <p:nvPr/>
        </p:nvSpPr>
        <p:spPr bwMode="auto">
          <a:xfrm>
            <a:off x="2819400" y="3476629"/>
            <a:ext cx="328246" cy="574675"/>
          </a:xfrm>
          <a:custGeom>
            <a:avLst/>
            <a:gdLst>
              <a:gd name="T0" fmla="*/ 2147483647 w 206"/>
              <a:gd name="T1" fmla="*/ 2147483647 h 389"/>
              <a:gd name="T2" fmla="*/ 2147483647 w 206"/>
              <a:gd name="T3" fmla="*/ 2147483647 h 389"/>
              <a:gd name="T4" fmla="*/ 2147483647 w 206"/>
              <a:gd name="T5" fmla="*/ 2147483647 h 389"/>
              <a:gd name="T6" fmla="*/ 2147483647 w 206"/>
              <a:gd name="T7" fmla="*/ 2147483647 h 389"/>
              <a:gd name="T8" fmla="*/ 2147483647 w 206"/>
              <a:gd name="T9" fmla="*/ 2147483647 h 389"/>
              <a:gd name="T10" fmla="*/ 2147483647 w 206"/>
              <a:gd name="T11" fmla="*/ 2147483647 h 389"/>
              <a:gd name="T12" fmla="*/ 2147483647 w 206"/>
              <a:gd name="T13" fmla="*/ 2147483647 h 389"/>
              <a:gd name="T14" fmla="*/ 2147483647 w 206"/>
              <a:gd name="T15" fmla="*/ 2147483647 h 389"/>
              <a:gd name="T16" fmla="*/ 0 w 206"/>
              <a:gd name="T17" fmla="*/ 2147483647 h 389"/>
              <a:gd name="T18" fmla="*/ 2147483647 w 206"/>
              <a:gd name="T19" fmla="*/ 2147483647 h 389"/>
              <a:gd name="T20" fmla="*/ 2147483647 w 206"/>
              <a:gd name="T21" fmla="*/ 2147483647 h 389"/>
              <a:gd name="T22" fmla="*/ 2147483647 w 206"/>
              <a:gd name="T23" fmla="*/ 2147483647 h 389"/>
              <a:gd name="T24" fmla="*/ 2147483647 w 206"/>
              <a:gd name="T25" fmla="*/ 2147483647 h 389"/>
              <a:gd name="T26" fmla="*/ 2147483647 w 206"/>
              <a:gd name="T27" fmla="*/ 2147483647 h 389"/>
              <a:gd name="T28" fmla="*/ 2147483647 w 206"/>
              <a:gd name="T29" fmla="*/ 2147483647 h 389"/>
              <a:gd name="T30" fmla="*/ 2147483647 w 206"/>
              <a:gd name="T31" fmla="*/ 2147483647 h 389"/>
              <a:gd name="T32" fmla="*/ 2147483647 w 206"/>
              <a:gd name="T33" fmla="*/ 2147483647 h 389"/>
              <a:gd name="T34" fmla="*/ 2147483647 w 206"/>
              <a:gd name="T35" fmla="*/ 2147483647 h 389"/>
              <a:gd name="T36" fmla="*/ 2147483647 w 206"/>
              <a:gd name="T37" fmla="*/ 2147483647 h 389"/>
              <a:gd name="T38" fmla="*/ 2147483647 w 206"/>
              <a:gd name="T39" fmla="*/ 2147483647 h 389"/>
              <a:gd name="T40" fmla="*/ 2147483647 w 206"/>
              <a:gd name="T41" fmla="*/ 2147483647 h 389"/>
              <a:gd name="T42" fmla="*/ 2147483647 w 206"/>
              <a:gd name="T43" fmla="*/ 2147483647 h 389"/>
              <a:gd name="T44" fmla="*/ 2147483647 w 206"/>
              <a:gd name="T45" fmla="*/ 2147483647 h 389"/>
              <a:gd name="T46" fmla="*/ 2147483647 w 206"/>
              <a:gd name="T47" fmla="*/ 2147483647 h 389"/>
              <a:gd name="T48" fmla="*/ 2147483647 w 206"/>
              <a:gd name="T49" fmla="*/ 2147483647 h 389"/>
              <a:gd name="T50" fmla="*/ 2147483647 w 206"/>
              <a:gd name="T51" fmla="*/ 2147483647 h 389"/>
              <a:gd name="T52" fmla="*/ 2147483647 w 206"/>
              <a:gd name="T53" fmla="*/ 2147483647 h 389"/>
              <a:gd name="T54" fmla="*/ 2147483647 w 206"/>
              <a:gd name="T55" fmla="*/ 2147483647 h 389"/>
              <a:gd name="T56" fmla="*/ 2147483647 w 206"/>
              <a:gd name="T57" fmla="*/ 2147483647 h 389"/>
              <a:gd name="T58" fmla="*/ 2147483647 w 206"/>
              <a:gd name="T59" fmla="*/ 2147483647 h 389"/>
              <a:gd name="T60" fmla="*/ 2147483647 w 206"/>
              <a:gd name="T61" fmla="*/ 2147483647 h 389"/>
              <a:gd name="T62" fmla="*/ 2147483647 w 206"/>
              <a:gd name="T63" fmla="*/ 2147483647 h 389"/>
              <a:gd name="T64" fmla="*/ 2147483647 w 206"/>
              <a:gd name="T65" fmla="*/ 2147483647 h 389"/>
              <a:gd name="T66" fmla="*/ 2147483647 w 206"/>
              <a:gd name="T67" fmla="*/ 2147483647 h 389"/>
              <a:gd name="T68" fmla="*/ 2147483647 w 206"/>
              <a:gd name="T69" fmla="*/ 2147483647 h 389"/>
              <a:gd name="T70" fmla="*/ 2147483647 w 206"/>
              <a:gd name="T71" fmla="*/ 2147483647 h 389"/>
              <a:gd name="T72" fmla="*/ 2147483647 w 206"/>
              <a:gd name="T73" fmla="*/ 2147483647 h 389"/>
              <a:gd name="T74" fmla="*/ 2147483647 w 206"/>
              <a:gd name="T75" fmla="*/ 2147483647 h 389"/>
              <a:gd name="T76" fmla="*/ 2147483647 w 206"/>
              <a:gd name="T77" fmla="*/ 2147483647 h 389"/>
              <a:gd name="T78" fmla="*/ 2147483647 w 206"/>
              <a:gd name="T79" fmla="*/ 2147483647 h 389"/>
              <a:gd name="T80" fmla="*/ 2147483647 w 206"/>
              <a:gd name="T81" fmla="*/ 2147483647 h 389"/>
              <a:gd name="T82" fmla="*/ 2147483647 w 206"/>
              <a:gd name="T83" fmla="*/ 2147483647 h 389"/>
              <a:gd name="T84" fmla="*/ 2147483647 w 206"/>
              <a:gd name="T85" fmla="*/ 0 h 389"/>
              <a:gd name="T86" fmla="*/ 2147483647 w 206"/>
              <a:gd name="T87" fmla="*/ 2147483647 h 389"/>
              <a:gd name="T88" fmla="*/ 2147483647 w 206"/>
              <a:gd name="T89" fmla="*/ 2147483647 h 389"/>
              <a:gd name="T90" fmla="*/ 2147483647 w 206"/>
              <a:gd name="T91" fmla="*/ 2147483647 h 389"/>
              <a:gd name="T92" fmla="*/ 2147483647 w 206"/>
              <a:gd name="T93" fmla="*/ 2147483647 h 389"/>
              <a:gd name="T94" fmla="*/ 2147483647 w 206"/>
              <a:gd name="T95" fmla="*/ 2147483647 h 389"/>
              <a:gd name="T96" fmla="*/ 2147483647 w 206"/>
              <a:gd name="T97" fmla="*/ 2147483647 h 389"/>
              <a:gd name="T98" fmla="*/ 2147483647 w 206"/>
              <a:gd name="T99" fmla="*/ 2147483647 h 389"/>
              <a:gd name="T100" fmla="*/ 2147483647 w 206"/>
              <a:gd name="T101" fmla="*/ 2147483647 h 389"/>
              <a:gd name="T102" fmla="*/ 2147483647 w 206"/>
              <a:gd name="T103" fmla="*/ 2147483647 h 3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6"/>
              <a:gd name="T157" fmla="*/ 0 h 389"/>
              <a:gd name="T158" fmla="*/ 206 w 206"/>
              <a:gd name="T159" fmla="*/ 389 h 3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6" h="389">
                <a:moveTo>
                  <a:pt x="29" y="88"/>
                </a:moveTo>
                <a:lnTo>
                  <a:pt x="32" y="106"/>
                </a:lnTo>
                <a:lnTo>
                  <a:pt x="19" y="120"/>
                </a:lnTo>
                <a:lnTo>
                  <a:pt x="28" y="138"/>
                </a:lnTo>
                <a:lnTo>
                  <a:pt x="25" y="199"/>
                </a:lnTo>
                <a:lnTo>
                  <a:pt x="34" y="199"/>
                </a:lnTo>
                <a:lnTo>
                  <a:pt x="20" y="228"/>
                </a:lnTo>
                <a:lnTo>
                  <a:pt x="6" y="232"/>
                </a:lnTo>
                <a:lnTo>
                  <a:pt x="0" y="259"/>
                </a:lnTo>
                <a:lnTo>
                  <a:pt x="27" y="287"/>
                </a:lnTo>
                <a:lnTo>
                  <a:pt x="47" y="282"/>
                </a:lnTo>
                <a:lnTo>
                  <a:pt x="61" y="292"/>
                </a:lnTo>
                <a:lnTo>
                  <a:pt x="87" y="318"/>
                </a:lnTo>
                <a:lnTo>
                  <a:pt x="100" y="349"/>
                </a:lnTo>
                <a:lnTo>
                  <a:pt x="135" y="344"/>
                </a:lnTo>
                <a:lnTo>
                  <a:pt x="147" y="352"/>
                </a:lnTo>
                <a:lnTo>
                  <a:pt x="150" y="361"/>
                </a:lnTo>
                <a:lnTo>
                  <a:pt x="142" y="379"/>
                </a:lnTo>
                <a:lnTo>
                  <a:pt x="154" y="388"/>
                </a:lnTo>
                <a:lnTo>
                  <a:pt x="161" y="319"/>
                </a:lnTo>
                <a:lnTo>
                  <a:pt x="150" y="294"/>
                </a:lnTo>
                <a:lnTo>
                  <a:pt x="150" y="278"/>
                </a:lnTo>
                <a:lnTo>
                  <a:pt x="166" y="277"/>
                </a:lnTo>
                <a:lnTo>
                  <a:pt x="162" y="266"/>
                </a:lnTo>
                <a:lnTo>
                  <a:pt x="154" y="266"/>
                </a:lnTo>
                <a:lnTo>
                  <a:pt x="154" y="251"/>
                </a:lnTo>
                <a:lnTo>
                  <a:pt x="195" y="244"/>
                </a:lnTo>
                <a:lnTo>
                  <a:pt x="202" y="264"/>
                </a:lnTo>
                <a:lnTo>
                  <a:pt x="205" y="259"/>
                </a:lnTo>
                <a:lnTo>
                  <a:pt x="189" y="227"/>
                </a:lnTo>
                <a:lnTo>
                  <a:pt x="198" y="214"/>
                </a:lnTo>
                <a:lnTo>
                  <a:pt x="189" y="182"/>
                </a:lnTo>
                <a:lnTo>
                  <a:pt x="197" y="146"/>
                </a:lnTo>
                <a:lnTo>
                  <a:pt x="165" y="149"/>
                </a:lnTo>
                <a:lnTo>
                  <a:pt x="154" y="129"/>
                </a:lnTo>
                <a:lnTo>
                  <a:pt x="121" y="123"/>
                </a:lnTo>
                <a:lnTo>
                  <a:pt x="114" y="117"/>
                </a:lnTo>
                <a:lnTo>
                  <a:pt x="108" y="77"/>
                </a:lnTo>
                <a:lnTo>
                  <a:pt x="100" y="76"/>
                </a:lnTo>
                <a:lnTo>
                  <a:pt x="114" y="35"/>
                </a:lnTo>
                <a:lnTo>
                  <a:pt x="137" y="13"/>
                </a:lnTo>
                <a:lnTo>
                  <a:pt x="140" y="4"/>
                </a:lnTo>
                <a:lnTo>
                  <a:pt x="133" y="0"/>
                </a:lnTo>
                <a:lnTo>
                  <a:pt x="104" y="24"/>
                </a:lnTo>
                <a:lnTo>
                  <a:pt x="87" y="26"/>
                </a:lnTo>
                <a:lnTo>
                  <a:pt x="82" y="38"/>
                </a:lnTo>
                <a:lnTo>
                  <a:pt x="73" y="34"/>
                </a:lnTo>
                <a:lnTo>
                  <a:pt x="63" y="45"/>
                </a:lnTo>
                <a:lnTo>
                  <a:pt x="60" y="69"/>
                </a:lnTo>
                <a:lnTo>
                  <a:pt x="39" y="88"/>
                </a:lnTo>
                <a:lnTo>
                  <a:pt x="39" y="102"/>
                </a:lnTo>
                <a:lnTo>
                  <a:pt x="29" y="8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5" name="Freeform 571"/>
          <p:cNvSpPr>
            <a:spLocks noChangeAspect="1"/>
          </p:cNvSpPr>
          <p:nvPr/>
        </p:nvSpPr>
        <p:spPr bwMode="auto">
          <a:xfrm>
            <a:off x="3598986" y="3927475"/>
            <a:ext cx="13189" cy="17463"/>
          </a:xfrm>
          <a:custGeom>
            <a:avLst/>
            <a:gdLst>
              <a:gd name="T0" fmla="*/ 2147483647 w 9"/>
              <a:gd name="T1" fmla="*/ 0 h 10"/>
              <a:gd name="T2" fmla="*/ 0 w 9"/>
              <a:gd name="T3" fmla="*/ 2147483647 h 10"/>
              <a:gd name="T4" fmla="*/ 2147483647 w 9"/>
              <a:gd name="T5" fmla="*/ 2147483647 h 10"/>
              <a:gd name="T6" fmla="*/ 2147483647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1" y="0"/>
                </a:moveTo>
                <a:lnTo>
                  <a:pt x="0" y="8"/>
                </a:lnTo>
                <a:lnTo>
                  <a:pt x="8" y="9"/>
                </a:lnTo>
                <a:lnTo>
                  <a:pt x="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6" name="Freeform 572"/>
          <p:cNvSpPr>
            <a:spLocks noChangeAspect="1"/>
          </p:cNvSpPr>
          <p:nvPr/>
        </p:nvSpPr>
        <p:spPr bwMode="auto">
          <a:xfrm>
            <a:off x="5839559" y="2527300"/>
            <a:ext cx="548054" cy="508000"/>
          </a:xfrm>
          <a:custGeom>
            <a:avLst/>
            <a:gdLst>
              <a:gd name="T0" fmla="*/ 2147483647 w 344"/>
              <a:gd name="T1" fmla="*/ 0 h 345"/>
              <a:gd name="T2" fmla="*/ 2147483647 w 344"/>
              <a:gd name="T3" fmla="*/ 2147483647 h 345"/>
              <a:gd name="T4" fmla="*/ 2147483647 w 344"/>
              <a:gd name="T5" fmla="*/ 2147483647 h 345"/>
              <a:gd name="T6" fmla="*/ 2147483647 w 344"/>
              <a:gd name="T7" fmla="*/ 2147483647 h 345"/>
              <a:gd name="T8" fmla="*/ 2147483647 w 344"/>
              <a:gd name="T9" fmla="*/ 2147483647 h 345"/>
              <a:gd name="T10" fmla="*/ 2147483647 w 344"/>
              <a:gd name="T11" fmla="*/ 2147483647 h 345"/>
              <a:gd name="T12" fmla="*/ 2147483647 w 344"/>
              <a:gd name="T13" fmla="*/ 2147483647 h 345"/>
              <a:gd name="T14" fmla="*/ 2147483647 w 344"/>
              <a:gd name="T15" fmla="*/ 2147483647 h 345"/>
              <a:gd name="T16" fmla="*/ 2147483647 w 344"/>
              <a:gd name="T17" fmla="*/ 2147483647 h 345"/>
              <a:gd name="T18" fmla="*/ 2147483647 w 344"/>
              <a:gd name="T19" fmla="*/ 2147483647 h 345"/>
              <a:gd name="T20" fmla="*/ 2147483647 w 344"/>
              <a:gd name="T21" fmla="*/ 2147483647 h 345"/>
              <a:gd name="T22" fmla="*/ 2147483647 w 344"/>
              <a:gd name="T23" fmla="*/ 2147483647 h 345"/>
              <a:gd name="T24" fmla="*/ 2147483647 w 344"/>
              <a:gd name="T25" fmla="*/ 2147483647 h 345"/>
              <a:gd name="T26" fmla="*/ 2147483647 w 344"/>
              <a:gd name="T27" fmla="*/ 2147483647 h 345"/>
              <a:gd name="T28" fmla="*/ 2147483647 w 344"/>
              <a:gd name="T29" fmla="*/ 2147483647 h 345"/>
              <a:gd name="T30" fmla="*/ 2147483647 w 344"/>
              <a:gd name="T31" fmla="*/ 2147483647 h 345"/>
              <a:gd name="T32" fmla="*/ 2147483647 w 344"/>
              <a:gd name="T33" fmla="*/ 2147483647 h 345"/>
              <a:gd name="T34" fmla="*/ 2147483647 w 344"/>
              <a:gd name="T35" fmla="*/ 2147483647 h 345"/>
              <a:gd name="T36" fmla="*/ 2147483647 w 344"/>
              <a:gd name="T37" fmla="*/ 2147483647 h 345"/>
              <a:gd name="T38" fmla="*/ 2147483647 w 344"/>
              <a:gd name="T39" fmla="*/ 2147483647 h 345"/>
              <a:gd name="T40" fmla="*/ 2147483647 w 344"/>
              <a:gd name="T41" fmla="*/ 2147483647 h 345"/>
              <a:gd name="T42" fmla="*/ 2147483647 w 344"/>
              <a:gd name="T43" fmla="*/ 2147483647 h 345"/>
              <a:gd name="T44" fmla="*/ 2147483647 w 344"/>
              <a:gd name="T45" fmla="*/ 2147483647 h 345"/>
              <a:gd name="T46" fmla="*/ 2147483647 w 344"/>
              <a:gd name="T47" fmla="*/ 2147483647 h 345"/>
              <a:gd name="T48" fmla="*/ 2147483647 w 344"/>
              <a:gd name="T49" fmla="*/ 2147483647 h 345"/>
              <a:gd name="T50" fmla="*/ 2147483647 w 344"/>
              <a:gd name="T51" fmla="*/ 2147483647 h 345"/>
              <a:gd name="T52" fmla="*/ 2147483647 w 344"/>
              <a:gd name="T53" fmla="*/ 2147483647 h 345"/>
              <a:gd name="T54" fmla="*/ 2147483647 w 344"/>
              <a:gd name="T55" fmla="*/ 2147483647 h 345"/>
              <a:gd name="T56" fmla="*/ 2147483647 w 344"/>
              <a:gd name="T57" fmla="*/ 2147483647 h 345"/>
              <a:gd name="T58" fmla="*/ 2147483647 w 344"/>
              <a:gd name="T59" fmla="*/ 2147483647 h 345"/>
              <a:gd name="T60" fmla="*/ 2147483647 w 344"/>
              <a:gd name="T61" fmla="*/ 2147483647 h 345"/>
              <a:gd name="T62" fmla="*/ 2147483647 w 344"/>
              <a:gd name="T63" fmla="*/ 2147483647 h 345"/>
              <a:gd name="T64" fmla="*/ 2147483647 w 344"/>
              <a:gd name="T65" fmla="*/ 2147483647 h 345"/>
              <a:gd name="T66" fmla="*/ 2147483647 w 344"/>
              <a:gd name="T67" fmla="*/ 2147483647 h 345"/>
              <a:gd name="T68" fmla="*/ 2147483647 w 344"/>
              <a:gd name="T69" fmla="*/ 2147483647 h 345"/>
              <a:gd name="T70" fmla="*/ 2147483647 w 344"/>
              <a:gd name="T71" fmla="*/ 2147483647 h 345"/>
              <a:gd name="T72" fmla="*/ 2147483647 w 344"/>
              <a:gd name="T73" fmla="*/ 2147483647 h 345"/>
              <a:gd name="T74" fmla="*/ 2147483647 w 344"/>
              <a:gd name="T75" fmla="*/ 2147483647 h 345"/>
              <a:gd name="T76" fmla="*/ 2147483647 w 344"/>
              <a:gd name="T77" fmla="*/ 2147483647 h 345"/>
              <a:gd name="T78" fmla="*/ 2147483647 w 344"/>
              <a:gd name="T79" fmla="*/ 2147483647 h 345"/>
              <a:gd name="T80" fmla="*/ 2147483647 w 344"/>
              <a:gd name="T81" fmla="*/ 2147483647 h 345"/>
              <a:gd name="T82" fmla="*/ 2147483647 w 344"/>
              <a:gd name="T83" fmla="*/ 2147483647 h 345"/>
              <a:gd name="T84" fmla="*/ 2147483647 w 344"/>
              <a:gd name="T85" fmla="*/ 2147483647 h 345"/>
              <a:gd name="T86" fmla="*/ 2147483647 w 344"/>
              <a:gd name="T87" fmla="*/ 2147483647 h 345"/>
              <a:gd name="T88" fmla="*/ 2147483647 w 344"/>
              <a:gd name="T89" fmla="*/ 2147483647 h 345"/>
              <a:gd name="T90" fmla="*/ 2147483647 w 344"/>
              <a:gd name="T91" fmla="*/ 2147483647 h 345"/>
              <a:gd name="T92" fmla="*/ 0 w 344"/>
              <a:gd name="T93" fmla="*/ 2147483647 h 345"/>
              <a:gd name="T94" fmla="*/ 2147483647 w 344"/>
              <a:gd name="T95" fmla="*/ 0 h 3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345"/>
              <a:gd name="T146" fmla="*/ 344 w 344"/>
              <a:gd name="T147" fmla="*/ 345 h 3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345">
                <a:moveTo>
                  <a:pt x="7" y="0"/>
                </a:moveTo>
                <a:lnTo>
                  <a:pt x="21" y="20"/>
                </a:lnTo>
                <a:lnTo>
                  <a:pt x="31" y="22"/>
                </a:lnTo>
                <a:lnTo>
                  <a:pt x="38" y="16"/>
                </a:lnTo>
                <a:lnTo>
                  <a:pt x="59" y="3"/>
                </a:lnTo>
                <a:lnTo>
                  <a:pt x="68" y="16"/>
                </a:lnTo>
                <a:lnTo>
                  <a:pt x="61" y="23"/>
                </a:lnTo>
                <a:lnTo>
                  <a:pt x="78" y="32"/>
                </a:lnTo>
                <a:lnTo>
                  <a:pt x="83" y="50"/>
                </a:lnTo>
                <a:lnTo>
                  <a:pt x="128" y="74"/>
                </a:lnTo>
                <a:lnTo>
                  <a:pt x="165" y="69"/>
                </a:lnTo>
                <a:lnTo>
                  <a:pt x="161" y="56"/>
                </a:lnTo>
                <a:lnTo>
                  <a:pt x="184" y="38"/>
                </a:lnTo>
                <a:lnTo>
                  <a:pt x="210" y="35"/>
                </a:lnTo>
                <a:lnTo>
                  <a:pt x="281" y="73"/>
                </a:lnTo>
                <a:lnTo>
                  <a:pt x="286" y="94"/>
                </a:lnTo>
                <a:lnTo>
                  <a:pt x="286" y="117"/>
                </a:lnTo>
                <a:lnTo>
                  <a:pt x="278" y="135"/>
                </a:lnTo>
                <a:lnTo>
                  <a:pt x="290" y="190"/>
                </a:lnTo>
                <a:lnTo>
                  <a:pt x="306" y="204"/>
                </a:lnTo>
                <a:lnTo>
                  <a:pt x="299" y="236"/>
                </a:lnTo>
                <a:lnTo>
                  <a:pt x="313" y="262"/>
                </a:lnTo>
                <a:lnTo>
                  <a:pt x="333" y="274"/>
                </a:lnTo>
                <a:lnTo>
                  <a:pt x="336" y="296"/>
                </a:lnTo>
                <a:lnTo>
                  <a:pt x="343" y="298"/>
                </a:lnTo>
                <a:lnTo>
                  <a:pt x="322" y="322"/>
                </a:lnTo>
                <a:lnTo>
                  <a:pt x="320" y="344"/>
                </a:lnTo>
                <a:lnTo>
                  <a:pt x="250" y="332"/>
                </a:lnTo>
                <a:lnTo>
                  <a:pt x="238" y="305"/>
                </a:lnTo>
                <a:lnTo>
                  <a:pt x="231" y="298"/>
                </a:lnTo>
                <a:lnTo>
                  <a:pt x="200" y="313"/>
                </a:lnTo>
                <a:lnTo>
                  <a:pt x="184" y="310"/>
                </a:lnTo>
                <a:lnTo>
                  <a:pt x="145" y="283"/>
                </a:lnTo>
                <a:lnTo>
                  <a:pt x="115" y="229"/>
                </a:lnTo>
                <a:lnTo>
                  <a:pt x="110" y="233"/>
                </a:lnTo>
                <a:lnTo>
                  <a:pt x="97" y="217"/>
                </a:lnTo>
                <a:lnTo>
                  <a:pt x="93" y="229"/>
                </a:lnTo>
                <a:lnTo>
                  <a:pt x="75" y="206"/>
                </a:lnTo>
                <a:lnTo>
                  <a:pt x="75" y="190"/>
                </a:lnTo>
                <a:lnTo>
                  <a:pt x="68" y="176"/>
                </a:lnTo>
                <a:lnTo>
                  <a:pt x="45" y="158"/>
                </a:lnTo>
                <a:lnTo>
                  <a:pt x="32" y="138"/>
                </a:lnTo>
                <a:lnTo>
                  <a:pt x="43" y="94"/>
                </a:lnTo>
                <a:lnTo>
                  <a:pt x="28" y="88"/>
                </a:lnTo>
                <a:lnTo>
                  <a:pt x="15" y="59"/>
                </a:lnTo>
                <a:lnTo>
                  <a:pt x="7" y="46"/>
                </a:lnTo>
                <a:lnTo>
                  <a:pt x="0" y="11"/>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7" name="Freeform 573"/>
          <p:cNvSpPr>
            <a:spLocks noChangeAspect="1"/>
          </p:cNvSpPr>
          <p:nvPr/>
        </p:nvSpPr>
        <p:spPr bwMode="auto">
          <a:xfrm>
            <a:off x="5722327" y="2611438"/>
            <a:ext cx="269631" cy="284162"/>
          </a:xfrm>
          <a:custGeom>
            <a:avLst/>
            <a:gdLst>
              <a:gd name="T0" fmla="*/ 2147483647 w 170"/>
              <a:gd name="T1" fmla="*/ 2147483647 h 195"/>
              <a:gd name="T2" fmla="*/ 2147483647 w 170"/>
              <a:gd name="T3" fmla="*/ 2147483647 h 195"/>
              <a:gd name="T4" fmla="*/ 2147483647 w 170"/>
              <a:gd name="T5" fmla="*/ 2147483647 h 195"/>
              <a:gd name="T6" fmla="*/ 2147483647 w 170"/>
              <a:gd name="T7" fmla="*/ 2147483647 h 195"/>
              <a:gd name="T8" fmla="*/ 2147483647 w 170"/>
              <a:gd name="T9" fmla="*/ 2147483647 h 195"/>
              <a:gd name="T10" fmla="*/ 2147483647 w 170"/>
              <a:gd name="T11" fmla="*/ 2147483647 h 195"/>
              <a:gd name="T12" fmla="*/ 2147483647 w 170"/>
              <a:gd name="T13" fmla="*/ 2147483647 h 195"/>
              <a:gd name="T14" fmla="*/ 2147483647 w 170"/>
              <a:gd name="T15" fmla="*/ 2147483647 h 195"/>
              <a:gd name="T16" fmla="*/ 2147483647 w 170"/>
              <a:gd name="T17" fmla="*/ 2147483647 h 195"/>
              <a:gd name="T18" fmla="*/ 2147483647 w 170"/>
              <a:gd name="T19" fmla="*/ 2147483647 h 195"/>
              <a:gd name="T20" fmla="*/ 2147483647 w 170"/>
              <a:gd name="T21" fmla="*/ 2147483647 h 195"/>
              <a:gd name="T22" fmla="*/ 2147483647 w 170"/>
              <a:gd name="T23" fmla="*/ 2147483647 h 195"/>
              <a:gd name="T24" fmla="*/ 2147483647 w 170"/>
              <a:gd name="T25" fmla="*/ 2147483647 h 195"/>
              <a:gd name="T26" fmla="*/ 2147483647 w 170"/>
              <a:gd name="T27" fmla="*/ 2147483647 h 195"/>
              <a:gd name="T28" fmla="*/ 2147483647 w 170"/>
              <a:gd name="T29" fmla="*/ 2147483647 h 195"/>
              <a:gd name="T30" fmla="*/ 2147483647 w 170"/>
              <a:gd name="T31" fmla="*/ 2147483647 h 195"/>
              <a:gd name="T32" fmla="*/ 2147483647 w 170"/>
              <a:gd name="T33" fmla="*/ 2147483647 h 195"/>
              <a:gd name="T34" fmla="*/ 2147483647 w 170"/>
              <a:gd name="T35" fmla="*/ 2147483647 h 195"/>
              <a:gd name="T36" fmla="*/ 2147483647 w 170"/>
              <a:gd name="T37" fmla="*/ 0 h 195"/>
              <a:gd name="T38" fmla="*/ 2147483647 w 170"/>
              <a:gd name="T39" fmla="*/ 2147483647 h 195"/>
              <a:gd name="T40" fmla="*/ 2147483647 w 170"/>
              <a:gd name="T41" fmla="*/ 2147483647 h 195"/>
              <a:gd name="T42" fmla="*/ 2147483647 w 170"/>
              <a:gd name="T43" fmla="*/ 2147483647 h 195"/>
              <a:gd name="T44" fmla="*/ 0 w 170"/>
              <a:gd name="T45" fmla="*/ 2147483647 h 195"/>
              <a:gd name="T46" fmla="*/ 2147483647 w 170"/>
              <a:gd name="T47" fmla="*/ 2147483647 h 1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195"/>
              <a:gd name="T74" fmla="*/ 170 w 170"/>
              <a:gd name="T75" fmla="*/ 195 h 1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195">
                <a:moveTo>
                  <a:pt x="9" y="123"/>
                </a:moveTo>
                <a:lnTo>
                  <a:pt x="36" y="130"/>
                </a:lnTo>
                <a:lnTo>
                  <a:pt x="86" y="166"/>
                </a:lnTo>
                <a:lnTo>
                  <a:pt x="88" y="181"/>
                </a:lnTo>
                <a:lnTo>
                  <a:pt x="108" y="192"/>
                </a:lnTo>
                <a:lnTo>
                  <a:pt x="119" y="184"/>
                </a:lnTo>
                <a:lnTo>
                  <a:pt x="137" y="194"/>
                </a:lnTo>
                <a:lnTo>
                  <a:pt x="148" y="174"/>
                </a:lnTo>
                <a:lnTo>
                  <a:pt x="160" y="174"/>
                </a:lnTo>
                <a:lnTo>
                  <a:pt x="169" y="172"/>
                </a:lnTo>
                <a:lnTo>
                  <a:pt x="151" y="149"/>
                </a:lnTo>
                <a:lnTo>
                  <a:pt x="151" y="133"/>
                </a:lnTo>
                <a:lnTo>
                  <a:pt x="143" y="119"/>
                </a:lnTo>
                <a:lnTo>
                  <a:pt x="121" y="101"/>
                </a:lnTo>
                <a:lnTo>
                  <a:pt x="108" y="81"/>
                </a:lnTo>
                <a:lnTo>
                  <a:pt x="119" y="37"/>
                </a:lnTo>
                <a:lnTo>
                  <a:pt x="103" y="33"/>
                </a:lnTo>
                <a:lnTo>
                  <a:pt x="90" y="3"/>
                </a:lnTo>
                <a:lnTo>
                  <a:pt x="60" y="0"/>
                </a:lnTo>
                <a:lnTo>
                  <a:pt x="54" y="5"/>
                </a:lnTo>
                <a:lnTo>
                  <a:pt x="37" y="24"/>
                </a:lnTo>
                <a:lnTo>
                  <a:pt x="37" y="70"/>
                </a:lnTo>
                <a:lnTo>
                  <a:pt x="0" y="96"/>
                </a:lnTo>
                <a:lnTo>
                  <a:pt x="9" y="12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8" name="Freeform 574"/>
          <p:cNvSpPr>
            <a:spLocks noChangeAspect="1"/>
          </p:cNvSpPr>
          <p:nvPr/>
        </p:nvSpPr>
        <p:spPr bwMode="auto">
          <a:xfrm>
            <a:off x="5895243" y="2884583"/>
            <a:ext cx="46892" cy="26987"/>
          </a:xfrm>
          <a:custGeom>
            <a:avLst/>
            <a:gdLst>
              <a:gd name="T0" fmla="*/ 0 w 30"/>
              <a:gd name="T1" fmla="*/ 2147483647 h 19"/>
              <a:gd name="T2" fmla="*/ 2147483647 w 30"/>
              <a:gd name="T3" fmla="*/ 2147483647 h 19"/>
              <a:gd name="T4" fmla="*/ 2147483647 w 30"/>
              <a:gd name="T5" fmla="*/ 2147483647 h 19"/>
              <a:gd name="T6" fmla="*/ 2147483647 w 30"/>
              <a:gd name="T7" fmla="*/ 0 h 19"/>
              <a:gd name="T8" fmla="*/ 0 w 30"/>
              <a:gd name="T9" fmla="*/ 2147483647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0" y="8"/>
                </a:moveTo>
                <a:lnTo>
                  <a:pt x="13" y="18"/>
                </a:lnTo>
                <a:lnTo>
                  <a:pt x="29" y="9"/>
                </a:lnTo>
                <a:lnTo>
                  <a:pt x="11" y="0"/>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09" name="Freeform 575"/>
          <p:cNvSpPr>
            <a:spLocks noChangeAspect="1"/>
          </p:cNvSpPr>
          <p:nvPr/>
        </p:nvSpPr>
        <p:spPr bwMode="auto">
          <a:xfrm>
            <a:off x="5606564" y="2754313"/>
            <a:ext cx="35169" cy="133350"/>
          </a:xfrm>
          <a:custGeom>
            <a:avLst/>
            <a:gdLst>
              <a:gd name="T0" fmla="*/ 0 w 23"/>
              <a:gd name="T1" fmla="*/ 2147483647 h 90"/>
              <a:gd name="T2" fmla="*/ 2147483647 w 23"/>
              <a:gd name="T3" fmla="*/ 2147483647 h 90"/>
              <a:gd name="T4" fmla="*/ 2147483647 w 23"/>
              <a:gd name="T5" fmla="*/ 0 h 90"/>
              <a:gd name="T6" fmla="*/ 2147483647 w 23"/>
              <a:gd name="T7" fmla="*/ 2147483647 h 90"/>
              <a:gd name="T8" fmla="*/ 2147483647 w 23"/>
              <a:gd name="T9" fmla="*/ 2147483647 h 90"/>
              <a:gd name="T10" fmla="*/ 2147483647 w 23"/>
              <a:gd name="T11" fmla="*/ 2147483647 h 90"/>
              <a:gd name="T12" fmla="*/ 2147483647 w 23"/>
              <a:gd name="T13" fmla="*/ 2147483647 h 90"/>
              <a:gd name="T14" fmla="*/ 2147483647 w 23"/>
              <a:gd name="T15" fmla="*/ 2147483647 h 90"/>
              <a:gd name="T16" fmla="*/ 2147483647 w 23"/>
              <a:gd name="T17" fmla="*/ 2147483647 h 90"/>
              <a:gd name="T18" fmla="*/ 2147483647 w 23"/>
              <a:gd name="T19" fmla="*/ 2147483647 h 90"/>
              <a:gd name="T20" fmla="*/ 2147483647 w 23"/>
              <a:gd name="T21" fmla="*/ 2147483647 h 90"/>
              <a:gd name="T22" fmla="*/ 2147483647 w 23"/>
              <a:gd name="T23" fmla="*/ 2147483647 h 90"/>
              <a:gd name="T24" fmla="*/ 0 w 23"/>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90"/>
              <a:gd name="T41" fmla="*/ 23 w 23"/>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90">
                <a:moveTo>
                  <a:pt x="0" y="47"/>
                </a:moveTo>
                <a:lnTo>
                  <a:pt x="13" y="3"/>
                </a:lnTo>
                <a:lnTo>
                  <a:pt x="22" y="0"/>
                </a:lnTo>
                <a:lnTo>
                  <a:pt x="22" y="13"/>
                </a:lnTo>
                <a:lnTo>
                  <a:pt x="22" y="21"/>
                </a:lnTo>
                <a:lnTo>
                  <a:pt x="15" y="16"/>
                </a:lnTo>
                <a:lnTo>
                  <a:pt x="12" y="24"/>
                </a:lnTo>
                <a:lnTo>
                  <a:pt x="18" y="35"/>
                </a:lnTo>
                <a:lnTo>
                  <a:pt x="12" y="42"/>
                </a:lnTo>
                <a:lnTo>
                  <a:pt x="22" y="40"/>
                </a:lnTo>
                <a:lnTo>
                  <a:pt x="17" y="89"/>
                </a:lnTo>
                <a:lnTo>
                  <a:pt x="15" y="89"/>
                </a:lnTo>
                <a:lnTo>
                  <a:pt x="0" y="4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0" name="Freeform 576"/>
          <p:cNvSpPr>
            <a:spLocks noChangeAspect="1"/>
          </p:cNvSpPr>
          <p:nvPr/>
        </p:nvSpPr>
        <p:spPr bwMode="auto">
          <a:xfrm>
            <a:off x="5622681" y="2751138"/>
            <a:ext cx="115765" cy="144462"/>
          </a:xfrm>
          <a:custGeom>
            <a:avLst/>
            <a:gdLst>
              <a:gd name="T0" fmla="*/ 2147483647 w 72"/>
              <a:gd name="T1" fmla="*/ 0 h 98"/>
              <a:gd name="T2" fmla="*/ 2147483647 w 72"/>
              <a:gd name="T3" fmla="*/ 2147483647 h 98"/>
              <a:gd name="T4" fmla="*/ 2147483647 w 72"/>
              <a:gd name="T5" fmla="*/ 2147483647 h 98"/>
              <a:gd name="T6" fmla="*/ 2147483647 w 72"/>
              <a:gd name="T7" fmla="*/ 2147483647 h 98"/>
              <a:gd name="T8" fmla="*/ 2147483647 w 72"/>
              <a:gd name="T9" fmla="*/ 2147483647 h 98"/>
              <a:gd name="T10" fmla="*/ 0 w 72"/>
              <a:gd name="T11" fmla="*/ 2147483647 h 98"/>
              <a:gd name="T12" fmla="*/ 2147483647 w 72"/>
              <a:gd name="T13" fmla="*/ 2147483647 h 98"/>
              <a:gd name="T14" fmla="*/ 0 w 72"/>
              <a:gd name="T15" fmla="*/ 2147483647 h 98"/>
              <a:gd name="T16" fmla="*/ 2147483647 w 72"/>
              <a:gd name="T17" fmla="*/ 2147483647 h 98"/>
              <a:gd name="T18" fmla="*/ 2147483647 w 72"/>
              <a:gd name="T19" fmla="*/ 2147483647 h 98"/>
              <a:gd name="T20" fmla="*/ 2147483647 w 72"/>
              <a:gd name="T21" fmla="*/ 2147483647 h 98"/>
              <a:gd name="T22" fmla="*/ 2147483647 w 72"/>
              <a:gd name="T23" fmla="*/ 2147483647 h 98"/>
              <a:gd name="T24" fmla="*/ 2147483647 w 72"/>
              <a:gd name="T25" fmla="*/ 2147483647 h 98"/>
              <a:gd name="T26" fmla="*/ 2147483647 w 72"/>
              <a:gd name="T27" fmla="*/ 2147483647 h 98"/>
              <a:gd name="T28" fmla="*/ 2147483647 w 72"/>
              <a:gd name="T29" fmla="*/ 2147483647 h 98"/>
              <a:gd name="T30" fmla="*/ 2147483647 w 72"/>
              <a:gd name="T31" fmla="*/ 2147483647 h 98"/>
              <a:gd name="T32" fmla="*/ 2147483647 w 72"/>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8"/>
              <a:gd name="T53" fmla="*/ 72 w 72"/>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8">
                <a:moveTo>
                  <a:pt x="62" y="0"/>
                </a:moveTo>
                <a:lnTo>
                  <a:pt x="28" y="25"/>
                </a:lnTo>
                <a:lnTo>
                  <a:pt x="10" y="15"/>
                </a:lnTo>
                <a:lnTo>
                  <a:pt x="10" y="23"/>
                </a:lnTo>
                <a:lnTo>
                  <a:pt x="3" y="20"/>
                </a:lnTo>
                <a:lnTo>
                  <a:pt x="0" y="26"/>
                </a:lnTo>
                <a:lnTo>
                  <a:pt x="6" y="37"/>
                </a:lnTo>
                <a:lnTo>
                  <a:pt x="0" y="46"/>
                </a:lnTo>
                <a:lnTo>
                  <a:pt x="10" y="44"/>
                </a:lnTo>
                <a:lnTo>
                  <a:pt x="6" y="92"/>
                </a:lnTo>
                <a:lnTo>
                  <a:pt x="24" y="97"/>
                </a:lnTo>
                <a:lnTo>
                  <a:pt x="33" y="80"/>
                </a:lnTo>
                <a:lnTo>
                  <a:pt x="46" y="80"/>
                </a:lnTo>
                <a:lnTo>
                  <a:pt x="54" y="63"/>
                </a:lnTo>
                <a:lnTo>
                  <a:pt x="34" y="41"/>
                </a:lnTo>
                <a:lnTo>
                  <a:pt x="71" y="27"/>
                </a:lnTo>
                <a:lnTo>
                  <a:pt x="6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1" name="Freeform 577"/>
          <p:cNvSpPr>
            <a:spLocks noChangeAspect="1"/>
          </p:cNvSpPr>
          <p:nvPr/>
        </p:nvSpPr>
        <p:spPr bwMode="auto">
          <a:xfrm>
            <a:off x="5939252" y="2865438"/>
            <a:ext cx="49823" cy="50800"/>
          </a:xfrm>
          <a:custGeom>
            <a:avLst/>
            <a:gdLst>
              <a:gd name="T0" fmla="*/ 2147483647 w 31"/>
              <a:gd name="T1" fmla="*/ 2147483647 h 34"/>
              <a:gd name="T2" fmla="*/ 0 w 31"/>
              <a:gd name="T3" fmla="*/ 2147483647 h 34"/>
              <a:gd name="T4" fmla="*/ 2147483647 w 31"/>
              <a:gd name="T5" fmla="*/ 0 h 34"/>
              <a:gd name="T6" fmla="*/ 2147483647 w 31"/>
              <a:gd name="T7" fmla="*/ 0 h 34"/>
              <a:gd name="T8" fmla="*/ 2147483647 w 31"/>
              <a:gd name="T9" fmla="*/ 2147483647 h 34"/>
              <a:gd name="T10" fmla="*/ 2147483647 w 31"/>
              <a:gd name="T11" fmla="*/ 2147483647 h 34"/>
              <a:gd name="T12" fmla="*/ 2147483647 w 31"/>
              <a:gd name="T13" fmla="*/ 2147483647 h 34"/>
              <a:gd name="T14" fmla="*/ 0 60000 65536"/>
              <a:gd name="T15" fmla="*/ 0 60000 65536"/>
              <a:gd name="T16" fmla="*/ 0 60000 65536"/>
              <a:gd name="T17" fmla="*/ 0 60000 65536"/>
              <a:gd name="T18" fmla="*/ 0 60000 65536"/>
              <a:gd name="T19" fmla="*/ 0 60000 65536"/>
              <a:gd name="T20" fmla="*/ 0 60000 65536"/>
              <a:gd name="T21" fmla="*/ 0 w 31"/>
              <a:gd name="T22" fmla="*/ 0 h 34"/>
              <a:gd name="T23" fmla="*/ 31 w 3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4">
                <a:moveTo>
                  <a:pt x="30" y="33"/>
                </a:moveTo>
                <a:lnTo>
                  <a:pt x="0" y="20"/>
                </a:lnTo>
                <a:lnTo>
                  <a:pt x="11" y="0"/>
                </a:lnTo>
                <a:lnTo>
                  <a:pt x="23" y="0"/>
                </a:lnTo>
                <a:lnTo>
                  <a:pt x="27" y="7"/>
                </a:lnTo>
                <a:lnTo>
                  <a:pt x="18" y="14"/>
                </a:lnTo>
                <a:lnTo>
                  <a:pt x="30" y="33"/>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2" name="Freeform 578"/>
          <p:cNvSpPr>
            <a:spLocks noChangeAspect="1"/>
          </p:cNvSpPr>
          <p:nvPr/>
        </p:nvSpPr>
        <p:spPr bwMode="auto">
          <a:xfrm>
            <a:off x="5624194" y="2703513"/>
            <a:ext cx="45427" cy="57150"/>
          </a:xfrm>
          <a:custGeom>
            <a:avLst/>
            <a:gdLst>
              <a:gd name="T0" fmla="*/ 2147483647 w 28"/>
              <a:gd name="T1" fmla="*/ 2147483647 h 39"/>
              <a:gd name="T2" fmla="*/ 0 w 28"/>
              <a:gd name="T3" fmla="*/ 2147483647 h 39"/>
              <a:gd name="T4" fmla="*/ 2147483647 w 28"/>
              <a:gd name="T5" fmla="*/ 0 h 39"/>
              <a:gd name="T6" fmla="*/ 2147483647 w 28"/>
              <a:gd name="T7" fmla="*/ 0 h 39"/>
              <a:gd name="T8" fmla="*/ 2147483647 w 28"/>
              <a:gd name="T9" fmla="*/ 2147483647 h 39"/>
              <a:gd name="T10" fmla="*/ 2147483647 w 28"/>
              <a:gd name="T11" fmla="*/ 2147483647 h 39"/>
              <a:gd name="T12" fmla="*/ 0 60000 65536"/>
              <a:gd name="T13" fmla="*/ 0 60000 65536"/>
              <a:gd name="T14" fmla="*/ 0 60000 65536"/>
              <a:gd name="T15" fmla="*/ 0 60000 65536"/>
              <a:gd name="T16" fmla="*/ 0 60000 65536"/>
              <a:gd name="T17" fmla="*/ 0 60000 65536"/>
              <a:gd name="T18" fmla="*/ 0 w 28"/>
              <a:gd name="T19" fmla="*/ 0 h 39"/>
              <a:gd name="T20" fmla="*/ 28 w 2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8" h="39">
                <a:moveTo>
                  <a:pt x="9" y="35"/>
                </a:moveTo>
                <a:lnTo>
                  <a:pt x="0" y="38"/>
                </a:lnTo>
                <a:lnTo>
                  <a:pt x="15" y="0"/>
                </a:lnTo>
                <a:lnTo>
                  <a:pt x="23" y="0"/>
                </a:lnTo>
                <a:lnTo>
                  <a:pt x="27" y="12"/>
                </a:lnTo>
                <a:lnTo>
                  <a:pt x="9"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3" name="Freeform 579"/>
          <p:cNvSpPr>
            <a:spLocks noChangeAspect="1"/>
          </p:cNvSpPr>
          <p:nvPr/>
        </p:nvSpPr>
        <p:spPr bwMode="auto">
          <a:xfrm>
            <a:off x="6107723" y="3041745"/>
            <a:ext cx="200758" cy="288925"/>
          </a:xfrm>
          <a:custGeom>
            <a:avLst/>
            <a:gdLst>
              <a:gd name="T0" fmla="*/ 2147483647 w 126"/>
              <a:gd name="T1" fmla="*/ 2147483647 h 196"/>
              <a:gd name="T2" fmla="*/ 2147483647 w 126"/>
              <a:gd name="T3" fmla="*/ 2147483647 h 196"/>
              <a:gd name="T4" fmla="*/ 2147483647 w 126"/>
              <a:gd name="T5" fmla="*/ 2147483647 h 196"/>
              <a:gd name="T6" fmla="*/ 2147483647 w 126"/>
              <a:gd name="T7" fmla="*/ 2147483647 h 196"/>
              <a:gd name="T8" fmla="*/ 2147483647 w 126"/>
              <a:gd name="T9" fmla="*/ 2147483647 h 196"/>
              <a:gd name="T10" fmla="*/ 2147483647 w 126"/>
              <a:gd name="T11" fmla="*/ 2147483647 h 196"/>
              <a:gd name="T12" fmla="*/ 2147483647 w 126"/>
              <a:gd name="T13" fmla="*/ 2147483647 h 196"/>
              <a:gd name="T14" fmla="*/ 2147483647 w 126"/>
              <a:gd name="T15" fmla="*/ 2147483647 h 196"/>
              <a:gd name="T16" fmla="*/ 2147483647 w 126"/>
              <a:gd name="T17" fmla="*/ 2147483647 h 196"/>
              <a:gd name="T18" fmla="*/ 2147483647 w 126"/>
              <a:gd name="T19" fmla="*/ 2147483647 h 196"/>
              <a:gd name="T20" fmla="*/ 2147483647 w 126"/>
              <a:gd name="T21" fmla="*/ 2147483647 h 196"/>
              <a:gd name="T22" fmla="*/ 2147483647 w 126"/>
              <a:gd name="T23" fmla="*/ 0 h 196"/>
              <a:gd name="T24" fmla="*/ 2147483647 w 126"/>
              <a:gd name="T25" fmla="*/ 2147483647 h 196"/>
              <a:gd name="T26" fmla="*/ 2147483647 w 126"/>
              <a:gd name="T27" fmla="*/ 2147483647 h 196"/>
              <a:gd name="T28" fmla="*/ 2147483647 w 126"/>
              <a:gd name="T29" fmla="*/ 2147483647 h 196"/>
              <a:gd name="T30" fmla="*/ 2147483647 w 126"/>
              <a:gd name="T31" fmla="*/ 2147483647 h 196"/>
              <a:gd name="T32" fmla="*/ 2147483647 w 126"/>
              <a:gd name="T33" fmla="*/ 2147483647 h 196"/>
              <a:gd name="T34" fmla="*/ 2147483647 w 126"/>
              <a:gd name="T35" fmla="*/ 2147483647 h 196"/>
              <a:gd name="T36" fmla="*/ 0 w 126"/>
              <a:gd name="T37" fmla="*/ 2147483647 h 196"/>
              <a:gd name="T38" fmla="*/ 2147483647 w 126"/>
              <a:gd name="T39" fmla="*/ 2147483647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96"/>
              <a:gd name="T62" fmla="*/ 126 w 126"/>
              <a:gd name="T63" fmla="*/ 196 h 1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96">
                <a:moveTo>
                  <a:pt x="21" y="195"/>
                </a:moveTo>
                <a:lnTo>
                  <a:pt x="52" y="186"/>
                </a:lnTo>
                <a:lnTo>
                  <a:pt x="62" y="167"/>
                </a:lnTo>
                <a:lnTo>
                  <a:pt x="75" y="161"/>
                </a:lnTo>
                <a:lnTo>
                  <a:pt x="81" y="145"/>
                </a:lnTo>
                <a:lnTo>
                  <a:pt x="97" y="136"/>
                </a:lnTo>
                <a:lnTo>
                  <a:pt x="98" y="107"/>
                </a:lnTo>
                <a:lnTo>
                  <a:pt x="107" y="103"/>
                </a:lnTo>
                <a:lnTo>
                  <a:pt x="125" y="57"/>
                </a:lnTo>
                <a:lnTo>
                  <a:pt x="106" y="32"/>
                </a:lnTo>
                <a:lnTo>
                  <a:pt x="73" y="16"/>
                </a:lnTo>
                <a:lnTo>
                  <a:pt x="63" y="0"/>
                </a:lnTo>
                <a:lnTo>
                  <a:pt x="53" y="1"/>
                </a:lnTo>
                <a:lnTo>
                  <a:pt x="61" y="20"/>
                </a:lnTo>
                <a:lnTo>
                  <a:pt x="51" y="23"/>
                </a:lnTo>
                <a:lnTo>
                  <a:pt x="50" y="51"/>
                </a:lnTo>
                <a:lnTo>
                  <a:pt x="59" y="68"/>
                </a:lnTo>
                <a:lnTo>
                  <a:pt x="50" y="114"/>
                </a:lnTo>
                <a:lnTo>
                  <a:pt x="0" y="137"/>
                </a:lnTo>
                <a:lnTo>
                  <a:pt x="21" y="1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4" name="Freeform 580"/>
          <p:cNvSpPr>
            <a:spLocks noChangeAspect="1"/>
          </p:cNvSpPr>
          <p:nvPr/>
        </p:nvSpPr>
        <p:spPr bwMode="auto">
          <a:xfrm>
            <a:off x="6200043" y="2989358"/>
            <a:ext cx="8792" cy="28575"/>
          </a:xfrm>
          <a:custGeom>
            <a:avLst/>
            <a:gdLst>
              <a:gd name="T0" fmla="*/ 2147483647 w 7"/>
              <a:gd name="T1" fmla="*/ 2147483647 h 18"/>
              <a:gd name="T2" fmla="*/ 2147483647 w 7"/>
              <a:gd name="T3" fmla="*/ 0 h 18"/>
              <a:gd name="T4" fmla="*/ 0 w 7"/>
              <a:gd name="T5" fmla="*/ 2147483647 h 18"/>
              <a:gd name="T6" fmla="*/ 2147483647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4" y="17"/>
                </a:moveTo>
                <a:lnTo>
                  <a:pt x="6" y="0"/>
                </a:lnTo>
                <a:lnTo>
                  <a:pt x="0" y="7"/>
                </a:lnTo>
                <a:lnTo>
                  <a:pt x="4"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5" name="Freeform 581"/>
          <p:cNvSpPr>
            <a:spLocks noChangeAspect="1"/>
          </p:cNvSpPr>
          <p:nvPr/>
        </p:nvSpPr>
        <p:spPr bwMode="auto">
          <a:xfrm>
            <a:off x="6063809" y="2997200"/>
            <a:ext cx="21981" cy="58738"/>
          </a:xfrm>
          <a:custGeom>
            <a:avLst/>
            <a:gdLst>
              <a:gd name="T0" fmla="*/ 2147483647 w 14"/>
              <a:gd name="T1" fmla="*/ 2147483647 h 39"/>
              <a:gd name="T2" fmla="*/ 2147483647 w 14"/>
              <a:gd name="T3" fmla="*/ 2147483647 h 39"/>
              <a:gd name="T4" fmla="*/ 2147483647 w 14"/>
              <a:gd name="T5" fmla="*/ 0 h 39"/>
              <a:gd name="T6" fmla="*/ 0 w 14"/>
              <a:gd name="T7" fmla="*/ 2147483647 h 39"/>
              <a:gd name="T8" fmla="*/ 2147483647 w 14"/>
              <a:gd name="T9" fmla="*/ 2147483647 h 39"/>
              <a:gd name="T10" fmla="*/ 2147483647 w 14"/>
              <a:gd name="T11" fmla="*/ 2147483647 h 39"/>
              <a:gd name="T12" fmla="*/ 0 60000 65536"/>
              <a:gd name="T13" fmla="*/ 0 60000 65536"/>
              <a:gd name="T14" fmla="*/ 0 60000 65536"/>
              <a:gd name="T15" fmla="*/ 0 60000 65536"/>
              <a:gd name="T16" fmla="*/ 0 60000 65536"/>
              <a:gd name="T17" fmla="*/ 0 60000 65536"/>
              <a:gd name="T18" fmla="*/ 0 w 14"/>
              <a:gd name="T19" fmla="*/ 0 h 39"/>
              <a:gd name="T20" fmla="*/ 14 w 1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4" h="39">
                <a:moveTo>
                  <a:pt x="12" y="36"/>
                </a:moveTo>
                <a:lnTo>
                  <a:pt x="13" y="5"/>
                </a:lnTo>
                <a:lnTo>
                  <a:pt x="4" y="0"/>
                </a:lnTo>
                <a:lnTo>
                  <a:pt x="0" y="33"/>
                </a:lnTo>
                <a:lnTo>
                  <a:pt x="4" y="38"/>
                </a:lnTo>
                <a:lnTo>
                  <a:pt x="12" y="3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6" name="Freeform 582"/>
          <p:cNvSpPr>
            <a:spLocks noChangeAspect="1"/>
          </p:cNvSpPr>
          <p:nvPr/>
        </p:nvSpPr>
        <p:spPr bwMode="auto">
          <a:xfrm>
            <a:off x="5624194" y="2792413"/>
            <a:ext cx="578827" cy="571500"/>
          </a:xfrm>
          <a:custGeom>
            <a:avLst/>
            <a:gdLst>
              <a:gd name="T0" fmla="*/ 2147483647 w 362"/>
              <a:gd name="T1" fmla="*/ 2147483647 h 389"/>
              <a:gd name="T2" fmla="*/ 2147483647 w 362"/>
              <a:gd name="T3" fmla="*/ 2147483647 h 389"/>
              <a:gd name="T4" fmla="*/ 2147483647 w 362"/>
              <a:gd name="T5" fmla="*/ 2147483647 h 389"/>
              <a:gd name="T6" fmla="*/ 2147483647 w 362"/>
              <a:gd name="T7" fmla="*/ 2147483647 h 389"/>
              <a:gd name="T8" fmla="*/ 2147483647 w 362"/>
              <a:gd name="T9" fmla="*/ 2147483647 h 389"/>
              <a:gd name="T10" fmla="*/ 2147483647 w 362"/>
              <a:gd name="T11" fmla="*/ 2147483647 h 389"/>
              <a:gd name="T12" fmla="*/ 2147483647 w 362"/>
              <a:gd name="T13" fmla="*/ 2147483647 h 389"/>
              <a:gd name="T14" fmla="*/ 0 w 362"/>
              <a:gd name="T15" fmla="*/ 2147483647 h 389"/>
              <a:gd name="T16" fmla="*/ 2147483647 w 362"/>
              <a:gd name="T17" fmla="*/ 2147483647 h 389"/>
              <a:gd name="T18" fmla="*/ 2147483647 w 362"/>
              <a:gd name="T19" fmla="*/ 2147483647 h 389"/>
              <a:gd name="T20" fmla="*/ 2147483647 w 362"/>
              <a:gd name="T21" fmla="*/ 2147483647 h 389"/>
              <a:gd name="T22" fmla="*/ 2147483647 w 362"/>
              <a:gd name="T23" fmla="*/ 2147483647 h 389"/>
              <a:gd name="T24" fmla="*/ 2147483647 w 362"/>
              <a:gd name="T25" fmla="*/ 2147483647 h 389"/>
              <a:gd name="T26" fmla="*/ 2147483647 w 362"/>
              <a:gd name="T27" fmla="*/ 2147483647 h 389"/>
              <a:gd name="T28" fmla="*/ 2147483647 w 362"/>
              <a:gd name="T29" fmla="*/ 0 h 389"/>
              <a:gd name="T30" fmla="*/ 2147483647 w 362"/>
              <a:gd name="T31" fmla="*/ 2147483647 h 389"/>
              <a:gd name="T32" fmla="*/ 2147483647 w 362"/>
              <a:gd name="T33" fmla="*/ 2147483647 h 389"/>
              <a:gd name="T34" fmla="*/ 2147483647 w 362"/>
              <a:gd name="T35" fmla="*/ 2147483647 h 389"/>
              <a:gd name="T36" fmla="*/ 2147483647 w 362"/>
              <a:gd name="T37" fmla="*/ 2147483647 h 389"/>
              <a:gd name="T38" fmla="*/ 2147483647 w 362"/>
              <a:gd name="T39" fmla="*/ 2147483647 h 389"/>
              <a:gd name="T40" fmla="*/ 2147483647 w 362"/>
              <a:gd name="T41" fmla="*/ 2147483647 h 389"/>
              <a:gd name="T42" fmla="*/ 2147483647 w 362"/>
              <a:gd name="T43" fmla="*/ 2147483647 h 389"/>
              <a:gd name="T44" fmla="*/ 2147483647 w 362"/>
              <a:gd name="T45" fmla="*/ 2147483647 h 389"/>
              <a:gd name="T46" fmla="*/ 2147483647 w 362"/>
              <a:gd name="T47" fmla="*/ 2147483647 h 389"/>
              <a:gd name="T48" fmla="*/ 2147483647 w 362"/>
              <a:gd name="T49" fmla="*/ 2147483647 h 389"/>
              <a:gd name="T50" fmla="*/ 2147483647 w 362"/>
              <a:gd name="T51" fmla="*/ 2147483647 h 389"/>
              <a:gd name="T52" fmla="*/ 2147483647 w 362"/>
              <a:gd name="T53" fmla="*/ 2147483647 h 389"/>
              <a:gd name="T54" fmla="*/ 2147483647 w 362"/>
              <a:gd name="T55" fmla="*/ 2147483647 h 389"/>
              <a:gd name="T56" fmla="*/ 2147483647 w 362"/>
              <a:gd name="T57" fmla="*/ 2147483647 h 389"/>
              <a:gd name="T58" fmla="*/ 2147483647 w 362"/>
              <a:gd name="T59" fmla="*/ 2147483647 h 389"/>
              <a:gd name="T60" fmla="*/ 2147483647 w 362"/>
              <a:gd name="T61" fmla="*/ 2147483647 h 389"/>
              <a:gd name="T62" fmla="*/ 2147483647 w 362"/>
              <a:gd name="T63" fmla="*/ 2147483647 h 389"/>
              <a:gd name="T64" fmla="*/ 2147483647 w 362"/>
              <a:gd name="T65" fmla="*/ 2147483647 h 389"/>
              <a:gd name="T66" fmla="*/ 2147483647 w 362"/>
              <a:gd name="T67" fmla="*/ 2147483647 h 389"/>
              <a:gd name="T68" fmla="*/ 2147483647 w 362"/>
              <a:gd name="T69" fmla="*/ 2147483647 h 389"/>
              <a:gd name="T70" fmla="*/ 2147483647 w 362"/>
              <a:gd name="T71" fmla="*/ 2147483647 h 389"/>
              <a:gd name="T72" fmla="*/ 2147483647 w 362"/>
              <a:gd name="T73" fmla="*/ 2147483647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2"/>
              <a:gd name="T112" fmla="*/ 0 h 389"/>
              <a:gd name="T113" fmla="*/ 362 w 362"/>
              <a:gd name="T114" fmla="*/ 389 h 3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2" h="389">
                <a:moveTo>
                  <a:pt x="147" y="367"/>
                </a:moveTo>
                <a:lnTo>
                  <a:pt x="114" y="295"/>
                </a:lnTo>
                <a:lnTo>
                  <a:pt x="86" y="268"/>
                </a:lnTo>
                <a:lnTo>
                  <a:pt x="80" y="228"/>
                </a:lnTo>
                <a:lnTo>
                  <a:pt x="69" y="195"/>
                </a:lnTo>
                <a:lnTo>
                  <a:pt x="51" y="182"/>
                </a:lnTo>
                <a:lnTo>
                  <a:pt x="9" y="95"/>
                </a:lnTo>
                <a:lnTo>
                  <a:pt x="0" y="95"/>
                </a:lnTo>
                <a:lnTo>
                  <a:pt x="4" y="63"/>
                </a:lnTo>
                <a:lnTo>
                  <a:pt x="23" y="70"/>
                </a:lnTo>
                <a:lnTo>
                  <a:pt x="32" y="51"/>
                </a:lnTo>
                <a:lnTo>
                  <a:pt x="44" y="51"/>
                </a:lnTo>
                <a:lnTo>
                  <a:pt x="53" y="36"/>
                </a:lnTo>
                <a:lnTo>
                  <a:pt x="33" y="14"/>
                </a:lnTo>
                <a:lnTo>
                  <a:pt x="69" y="0"/>
                </a:lnTo>
                <a:lnTo>
                  <a:pt x="96" y="5"/>
                </a:lnTo>
                <a:lnTo>
                  <a:pt x="146" y="41"/>
                </a:lnTo>
                <a:lnTo>
                  <a:pt x="148" y="58"/>
                </a:lnTo>
                <a:lnTo>
                  <a:pt x="168" y="69"/>
                </a:lnTo>
                <a:lnTo>
                  <a:pt x="181" y="80"/>
                </a:lnTo>
                <a:lnTo>
                  <a:pt x="197" y="71"/>
                </a:lnTo>
                <a:lnTo>
                  <a:pt x="228" y="84"/>
                </a:lnTo>
                <a:lnTo>
                  <a:pt x="259" y="126"/>
                </a:lnTo>
                <a:lnTo>
                  <a:pt x="261" y="148"/>
                </a:lnTo>
                <a:lnTo>
                  <a:pt x="274" y="172"/>
                </a:lnTo>
                <a:lnTo>
                  <a:pt x="279" y="179"/>
                </a:lnTo>
                <a:lnTo>
                  <a:pt x="298" y="215"/>
                </a:lnTo>
                <a:lnTo>
                  <a:pt x="352" y="221"/>
                </a:lnTo>
                <a:lnTo>
                  <a:pt x="361" y="238"/>
                </a:lnTo>
                <a:lnTo>
                  <a:pt x="352" y="283"/>
                </a:lnTo>
                <a:lnTo>
                  <a:pt x="302" y="307"/>
                </a:lnTo>
                <a:lnTo>
                  <a:pt x="250" y="325"/>
                </a:lnTo>
                <a:lnTo>
                  <a:pt x="209" y="388"/>
                </a:lnTo>
                <a:lnTo>
                  <a:pt x="208" y="362"/>
                </a:lnTo>
                <a:lnTo>
                  <a:pt x="176" y="348"/>
                </a:lnTo>
                <a:lnTo>
                  <a:pt x="159" y="353"/>
                </a:lnTo>
                <a:lnTo>
                  <a:pt x="147" y="36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7" name="Freeform 583"/>
          <p:cNvSpPr>
            <a:spLocks noChangeAspect="1"/>
          </p:cNvSpPr>
          <p:nvPr/>
        </p:nvSpPr>
        <p:spPr bwMode="auto">
          <a:xfrm>
            <a:off x="5640266" y="2619375"/>
            <a:ext cx="167054" cy="171450"/>
          </a:xfrm>
          <a:custGeom>
            <a:avLst/>
            <a:gdLst>
              <a:gd name="T0" fmla="*/ 2147483647 w 105"/>
              <a:gd name="T1" fmla="*/ 2147483647 h 117"/>
              <a:gd name="T2" fmla="*/ 2147483647 w 105"/>
              <a:gd name="T3" fmla="*/ 2147483647 h 117"/>
              <a:gd name="T4" fmla="*/ 0 w 105"/>
              <a:gd name="T5" fmla="*/ 2147483647 h 117"/>
              <a:gd name="T6" fmla="*/ 0 w 105"/>
              <a:gd name="T7" fmla="*/ 2147483647 h 117"/>
              <a:gd name="T8" fmla="*/ 2147483647 w 105"/>
              <a:gd name="T9" fmla="*/ 2147483647 h 117"/>
              <a:gd name="T10" fmla="*/ 2147483647 w 105"/>
              <a:gd name="T11" fmla="*/ 2147483647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0 h 117"/>
              <a:gd name="T24" fmla="*/ 2147483647 w 105"/>
              <a:gd name="T25" fmla="*/ 2147483647 h 117"/>
              <a:gd name="T26" fmla="*/ 2147483647 w 105"/>
              <a:gd name="T27" fmla="*/ 2147483647 h 117"/>
              <a:gd name="T28" fmla="*/ 2147483647 w 105"/>
              <a:gd name="T29" fmla="*/ 2147483647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17"/>
              <a:gd name="T47" fmla="*/ 105 w 105"/>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17">
                <a:moveTo>
                  <a:pt x="51" y="91"/>
                </a:moveTo>
                <a:lnTo>
                  <a:pt x="17" y="116"/>
                </a:lnTo>
                <a:lnTo>
                  <a:pt x="0" y="106"/>
                </a:lnTo>
                <a:lnTo>
                  <a:pt x="0" y="93"/>
                </a:lnTo>
                <a:lnTo>
                  <a:pt x="17" y="70"/>
                </a:lnTo>
                <a:lnTo>
                  <a:pt x="13" y="58"/>
                </a:lnTo>
                <a:lnTo>
                  <a:pt x="5" y="58"/>
                </a:lnTo>
                <a:lnTo>
                  <a:pt x="2" y="33"/>
                </a:lnTo>
                <a:lnTo>
                  <a:pt x="14" y="22"/>
                </a:lnTo>
                <a:lnTo>
                  <a:pt x="13" y="9"/>
                </a:lnTo>
                <a:lnTo>
                  <a:pt x="53" y="11"/>
                </a:lnTo>
                <a:lnTo>
                  <a:pt x="104" y="0"/>
                </a:lnTo>
                <a:lnTo>
                  <a:pt x="87" y="19"/>
                </a:lnTo>
                <a:lnTo>
                  <a:pt x="86" y="65"/>
                </a:lnTo>
                <a:lnTo>
                  <a:pt x="51" y="9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8" name="Freeform 584"/>
          <p:cNvSpPr>
            <a:spLocks noChangeAspect="1"/>
          </p:cNvSpPr>
          <p:nvPr/>
        </p:nvSpPr>
        <p:spPr bwMode="auto">
          <a:xfrm>
            <a:off x="6068158" y="3002058"/>
            <a:ext cx="140677" cy="115887"/>
          </a:xfrm>
          <a:custGeom>
            <a:avLst/>
            <a:gdLst>
              <a:gd name="T0" fmla="*/ 2147483647 w 88"/>
              <a:gd name="T1" fmla="*/ 2147483647 h 79"/>
              <a:gd name="T2" fmla="*/ 2147483647 w 88"/>
              <a:gd name="T3" fmla="*/ 2147483647 h 79"/>
              <a:gd name="T4" fmla="*/ 2147483647 w 88"/>
              <a:gd name="T5" fmla="*/ 0 h 79"/>
              <a:gd name="T6" fmla="*/ 2147483647 w 88"/>
              <a:gd name="T7" fmla="*/ 2147483647 h 79"/>
              <a:gd name="T8" fmla="*/ 2147483647 w 88"/>
              <a:gd name="T9" fmla="*/ 2147483647 h 79"/>
              <a:gd name="T10" fmla="*/ 2147483647 w 88"/>
              <a:gd name="T11" fmla="*/ 2147483647 h 79"/>
              <a:gd name="T12" fmla="*/ 2147483647 w 88"/>
              <a:gd name="T13" fmla="*/ 2147483647 h 79"/>
              <a:gd name="T14" fmla="*/ 0 w 88"/>
              <a:gd name="T15" fmla="*/ 2147483647 h 79"/>
              <a:gd name="T16" fmla="*/ 2147483647 w 88"/>
              <a:gd name="T17" fmla="*/ 2147483647 h 79"/>
              <a:gd name="T18" fmla="*/ 2147483647 w 88"/>
              <a:gd name="T19" fmla="*/ 2147483647 h 79"/>
              <a:gd name="T20" fmla="*/ 2147483647 w 88"/>
              <a:gd name="T21" fmla="*/ 2147483647 h 79"/>
              <a:gd name="T22" fmla="*/ 2147483647 w 88"/>
              <a:gd name="T23" fmla="*/ 2147483647 h 79"/>
              <a:gd name="T24" fmla="*/ 2147483647 w 88"/>
              <a:gd name="T25" fmla="*/ 2147483647 h 79"/>
              <a:gd name="T26" fmla="*/ 2147483647 w 88"/>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79"/>
              <a:gd name="T44" fmla="*/ 88 w 88"/>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79">
                <a:moveTo>
                  <a:pt x="87" y="26"/>
                </a:moveTo>
                <a:lnTo>
                  <a:pt x="85" y="9"/>
                </a:lnTo>
                <a:lnTo>
                  <a:pt x="81" y="0"/>
                </a:lnTo>
                <a:lnTo>
                  <a:pt x="49" y="47"/>
                </a:lnTo>
                <a:lnTo>
                  <a:pt x="15" y="48"/>
                </a:lnTo>
                <a:lnTo>
                  <a:pt x="6" y="41"/>
                </a:lnTo>
                <a:lnTo>
                  <a:pt x="7" y="31"/>
                </a:lnTo>
                <a:lnTo>
                  <a:pt x="0" y="35"/>
                </a:lnTo>
                <a:lnTo>
                  <a:pt x="19" y="70"/>
                </a:lnTo>
                <a:lnTo>
                  <a:pt x="73" y="78"/>
                </a:lnTo>
                <a:lnTo>
                  <a:pt x="74" y="50"/>
                </a:lnTo>
                <a:lnTo>
                  <a:pt x="84" y="47"/>
                </a:lnTo>
                <a:lnTo>
                  <a:pt x="77" y="27"/>
                </a:lnTo>
                <a:lnTo>
                  <a:pt x="87" y="26"/>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19" name="Freeform 585"/>
          <p:cNvSpPr>
            <a:spLocks noChangeAspect="1"/>
          </p:cNvSpPr>
          <p:nvPr/>
        </p:nvSpPr>
        <p:spPr bwMode="auto">
          <a:xfrm>
            <a:off x="5861586" y="3244850"/>
            <a:ext cx="278423" cy="215900"/>
          </a:xfrm>
          <a:custGeom>
            <a:avLst/>
            <a:gdLst>
              <a:gd name="T0" fmla="*/ 2147483647 w 175"/>
              <a:gd name="T1" fmla="*/ 2147483647 h 147"/>
              <a:gd name="T2" fmla="*/ 0 w 175"/>
              <a:gd name="T3" fmla="*/ 2147483647 h 147"/>
              <a:gd name="T4" fmla="*/ 0 w 175"/>
              <a:gd name="T5" fmla="*/ 2147483647 h 147"/>
              <a:gd name="T6" fmla="*/ 2147483647 w 175"/>
              <a:gd name="T7" fmla="*/ 2147483647 h 147"/>
              <a:gd name="T8" fmla="*/ 2147483647 w 175"/>
              <a:gd name="T9" fmla="*/ 2147483647 h 147"/>
              <a:gd name="T10" fmla="*/ 2147483647 w 175"/>
              <a:gd name="T11" fmla="*/ 2147483647 h 147"/>
              <a:gd name="T12" fmla="*/ 2147483647 w 175"/>
              <a:gd name="T13" fmla="*/ 2147483647 h 147"/>
              <a:gd name="T14" fmla="*/ 2147483647 w 175"/>
              <a:gd name="T15" fmla="*/ 2147483647 h 147"/>
              <a:gd name="T16" fmla="*/ 2147483647 w 175"/>
              <a:gd name="T17" fmla="*/ 0 h 147"/>
              <a:gd name="T18" fmla="*/ 2147483647 w 175"/>
              <a:gd name="T19" fmla="*/ 2147483647 h 147"/>
              <a:gd name="T20" fmla="*/ 2147483647 w 175"/>
              <a:gd name="T21" fmla="*/ 2147483647 h 147"/>
              <a:gd name="T22" fmla="*/ 2147483647 w 175"/>
              <a:gd name="T23" fmla="*/ 2147483647 h 147"/>
              <a:gd name="T24" fmla="*/ 2147483647 w 175"/>
              <a:gd name="T25" fmla="*/ 2147483647 h 147"/>
              <a:gd name="T26" fmla="*/ 2147483647 w 175"/>
              <a:gd name="T27" fmla="*/ 2147483647 h 147"/>
              <a:gd name="T28" fmla="*/ 2147483647 w 175"/>
              <a:gd name="T29" fmla="*/ 2147483647 h 147"/>
              <a:gd name="T30" fmla="*/ 2147483647 w 175"/>
              <a:gd name="T31" fmla="*/ 2147483647 h 147"/>
              <a:gd name="T32" fmla="*/ 2147483647 w 175"/>
              <a:gd name="T33" fmla="*/ 21474836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147"/>
              <a:gd name="T53" fmla="*/ 175 w 17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147">
                <a:moveTo>
                  <a:pt x="17" y="146"/>
                </a:moveTo>
                <a:lnTo>
                  <a:pt x="0" y="86"/>
                </a:lnTo>
                <a:lnTo>
                  <a:pt x="0" y="60"/>
                </a:lnTo>
                <a:lnTo>
                  <a:pt x="12" y="46"/>
                </a:lnTo>
                <a:lnTo>
                  <a:pt x="29" y="39"/>
                </a:lnTo>
                <a:lnTo>
                  <a:pt x="61" y="53"/>
                </a:lnTo>
                <a:lnTo>
                  <a:pt x="62" y="81"/>
                </a:lnTo>
                <a:lnTo>
                  <a:pt x="102" y="16"/>
                </a:lnTo>
                <a:lnTo>
                  <a:pt x="153" y="0"/>
                </a:lnTo>
                <a:lnTo>
                  <a:pt x="174" y="58"/>
                </a:lnTo>
                <a:lnTo>
                  <a:pt x="163" y="65"/>
                </a:lnTo>
                <a:lnTo>
                  <a:pt x="162" y="81"/>
                </a:lnTo>
                <a:lnTo>
                  <a:pt x="117" y="99"/>
                </a:lnTo>
                <a:lnTo>
                  <a:pt x="103" y="117"/>
                </a:lnTo>
                <a:lnTo>
                  <a:pt x="54" y="132"/>
                </a:lnTo>
                <a:lnTo>
                  <a:pt x="40" y="146"/>
                </a:lnTo>
                <a:lnTo>
                  <a:pt x="17" y="1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0" name="Freeform 586"/>
          <p:cNvSpPr>
            <a:spLocks noChangeAspect="1"/>
          </p:cNvSpPr>
          <p:nvPr/>
        </p:nvSpPr>
        <p:spPr bwMode="auto">
          <a:xfrm>
            <a:off x="5547949" y="2667000"/>
            <a:ext cx="61546" cy="44450"/>
          </a:xfrm>
          <a:custGeom>
            <a:avLst/>
            <a:gdLst>
              <a:gd name="T0" fmla="*/ 2147483647 w 38"/>
              <a:gd name="T1" fmla="*/ 2147483647 h 28"/>
              <a:gd name="T2" fmla="*/ 2147483647 w 38"/>
              <a:gd name="T3" fmla="*/ 0 h 28"/>
              <a:gd name="T4" fmla="*/ 2147483647 w 38"/>
              <a:gd name="T5" fmla="*/ 2147483647 h 28"/>
              <a:gd name="T6" fmla="*/ 2147483647 w 38"/>
              <a:gd name="T7" fmla="*/ 2147483647 h 28"/>
              <a:gd name="T8" fmla="*/ 0 w 38"/>
              <a:gd name="T9" fmla="*/ 2147483647 h 28"/>
              <a:gd name="T10" fmla="*/ 2147483647 w 38"/>
              <a:gd name="T11" fmla="*/ 2147483647 h 28"/>
              <a:gd name="T12" fmla="*/ 0 60000 65536"/>
              <a:gd name="T13" fmla="*/ 0 60000 65536"/>
              <a:gd name="T14" fmla="*/ 0 60000 65536"/>
              <a:gd name="T15" fmla="*/ 0 60000 65536"/>
              <a:gd name="T16" fmla="*/ 0 60000 65536"/>
              <a:gd name="T17" fmla="*/ 0 60000 65536"/>
              <a:gd name="T18" fmla="*/ 0 w 38"/>
              <a:gd name="T19" fmla="*/ 0 h 28"/>
              <a:gd name="T20" fmla="*/ 38 w 3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8" h="28">
                <a:moveTo>
                  <a:pt x="28" y="4"/>
                </a:moveTo>
                <a:lnTo>
                  <a:pt x="37" y="0"/>
                </a:lnTo>
                <a:lnTo>
                  <a:pt x="28" y="18"/>
                </a:lnTo>
                <a:lnTo>
                  <a:pt x="15" y="27"/>
                </a:lnTo>
                <a:lnTo>
                  <a:pt x="0" y="16"/>
                </a:lnTo>
                <a:lnTo>
                  <a:pt x="28"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1" name="Freeform 587"/>
          <p:cNvSpPr>
            <a:spLocks noChangeAspect="1"/>
          </p:cNvSpPr>
          <p:nvPr/>
        </p:nvSpPr>
        <p:spPr bwMode="auto">
          <a:xfrm>
            <a:off x="5243146" y="1847853"/>
            <a:ext cx="13189" cy="11113"/>
          </a:xfrm>
          <a:custGeom>
            <a:avLst/>
            <a:gdLst>
              <a:gd name="T0" fmla="*/ 2147483647 w 7"/>
              <a:gd name="T1" fmla="*/ 2147483647 h 7"/>
              <a:gd name="T2" fmla="*/ 2147483647 w 7"/>
              <a:gd name="T3" fmla="*/ 0 h 7"/>
              <a:gd name="T4" fmla="*/ 0 w 7"/>
              <a:gd name="T5" fmla="*/ 2147483647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4" y="6"/>
                </a:moveTo>
                <a:lnTo>
                  <a:pt x="6" y="0"/>
                </a:lnTo>
                <a:lnTo>
                  <a:pt x="0" y="6"/>
                </a:lnTo>
                <a:lnTo>
                  <a:pt x="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2" name="Freeform 588"/>
          <p:cNvSpPr>
            <a:spLocks noChangeAspect="1"/>
          </p:cNvSpPr>
          <p:nvPr/>
        </p:nvSpPr>
        <p:spPr bwMode="auto">
          <a:xfrm>
            <a:off x="5426321" y="2643283"/>
            <a:ext cx="16119" cy="20637"/>
          </a:xfrm>
          <a:custGeom>
            <a:avLst/>
            <a:gdLst>
              <a:gd name="T0" fmla="*/ 2147483647 w 9"/>
              <a:gd name="T1" fmla="*/ 2147483647 h 14"/>
              <a:gd name="T2" fmla="*/ 2147483647 w 9"/>
              <a:gd name="T3" fmla="*/ 0 h 14"/>
              <a:gd name="T4" fmla="*/ 0 w 9"/>
              <a:gd name="T5" fmla="*/ 2147483647 h 14"/>
              <a:gd name="T6" fmla="*/ 0 w 9"/>
              <a:gd name="T7" fmla="*/ 2147483647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6" y="10"/>
                </a:moveTo>
                <a:lnTo>
                  <a:pt x="8" y="0"/>
                </a:lnTo>
                <a:lnTo>
                  <a:pt x="0" y="8"/>
                </a:lnTo>
                <a:lnTo>
                  <a:pt x="0" y="13"/>
                </a:lnTo>
                <a:lnTo>
                  <a:pt x="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3" name="Freeform 589"/>
          <p:cNvSpPr>
            <a:spLocks noChangeAspect="1"/>
          </p:cNvSpPr>
          <p:nvPr/>
        </p:nvSpPr>
        <p:spPr bwMode="auto">
          <a:xfrm>
            <a:off x="5376497" y="2568575"/>
            <a:ext cx="8792" cy="14288"/>
          </a:xfrm>
          <a:custGeom>
            <a:avLst/>
            <a:gdLst>
              <a:gd name="T0" fmla="*/ 2147483647 w 5"/>
              <a:gd name="T1" fmla="*/ 2147483647 h 10"/>
              <a:gd name="T2" fmla="*/ 2147483647 w 5"/>
              <a:gd name="T3" fmla="*/ 2147483647 h 10"/>
              <a:gd name="T4" fmla="*/ 0 w 5"/>
              <a:gd name="T5" fmla="*/ 0 h 10"/>
              <a:gd name="T6" fmla="*/ 2147483647 w 5"/>
              <a:gd name="T7" fmla="*/ 2147483647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2" y="9"/>
                </a:moveTo>
                <a:lnTo>
                  <a:pt x="4" y="1"/>
                </a:lnTo>
                <a:lnTo>
                  <a:pt x="0" y="0"/>
                </a:lnTo>
                <a:lnTo>
                  <a:pt x="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4" name="Freeform 590"/>
          <p:cNvSpPr>
            <a:spLocks noChangeAspect="1"/>
          </p:cNvSpPr>
          <p:nvPr/>
        </p:nvSpPr>
        <p:spPr bwMode="auto">
          <a:xfrm>
            <a:off x="5376497" y="2541683"/>
            <a:ext cx="19050" cy="14287"/>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11" y="8"/>
                </a:moveTo>
                <a:lnTo>
                  <a:pt x="7" y="0"/>
                </a:lnTo>
                <a:lnTo>
                  <a:pt x="0" y="7"/>
                </a:lnTo>
                <a:lnTo>
                  <a:pt x="1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5" name="Freeform 591"/>
          <p:cNvSpPr>
            <a:spLocks noChangeAspect="1"/>
          </p:cNvSpPr>
          <p:nvPr/>
        </p:nvSpPr>
        <p:spPr bwMode="auto">
          <a:xfrm>
            <a:off x="5117123" y="1281208"/>
            <a:ext cx="153866" cy="28575"/>
          </a:xfrm>
          <a:custGeom>
            <a:avLst/>
            <a:gdLst>
              <a:gd name="T0" fmla="*/ 2147483647 w 96"/>
              <a:gd name="T1" fmla="*/ 0 h 21"/>
              <a:gd name="T2" fmla="*/ 2147483647 w 96"/>
              <a:gd name="T3" fmla="*/ 2147483647 h 21"/>
              <a:gd name="T4" fmla="*/ 2147483647 w 96"/>
              <a:gd name="T5" fmla="*/ 0 h 21"/>
              <a:gd name="T6" fmla="*/ 2147483647 w 96"/>
              <a:gd name="T7" fmla="*/ 2147483647 h 21"/>
              <a:gd name="T8" fmla="*/ 2147483647 w 96"/>
              <a:gd name="T9" fmla="*/ 2147483647 h 21"/>
              <a:gd name="T10" fmla="*/ 2147483647 w 96"/>
              <a:gd name="T11" fmla="*/ 2147483647 h 21"/>
              <a:gd name="T12" fmla="*/ 2147483647 w 96"/>
              <a:gd name="T13" fmla="*/ 2147483647 h 21"/>
              <a:gd name="T14" fmla="*/ 2147483647 w 96"/>
              <a:gd name="T15" fmla="*/ 2147483647 h 21"/>
              <a:gd name="T16" fmla="*/ 2147483647 w 96"/>
              <a:gd name="T17" fmla="*/ 2147483647 h 21"/>
              <a:gd name="T18" fmla="*/ 2147483647 w 96"/>
              <a:gd name="T19" fmla="*/ 2147483647 h 21"/>
              <a:gd name="T20" fmla="*/ 2147483647 w 96"/>
              <a:gd name="T21" fmla="*/ 2147483647 h 21"/>
              <a:gd name="T22" fmla="*/ 2147483647 w 96"/>
              <a:gd name="T23" fmla="*/ 2147483647 h 21"/>
              <a:gd name="T24" fmla="*/ 0 w 96"/>
              <a:gd name="T25" fmla="*/ 2147483647 h 21"/>
              <a:gd name="T26" fmla="*/ 2147483647 w 96"/>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21"/>
              <a:gd name="T44" fmla="*/ 96 w 9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21">
                <a:moveTo>
                  <a:pt x="16" y="0"/>
                </a:moveTo>
                <a:lnTo>
                  <a:pt x="45" y="8"/>
                </a:lnTo>
                <a:lnTo>
                  <a:pt x="49" y="0"/>
                </a:lnTo>
                <a:lnTo>
                  <a:pt x="54" y="1"/>
                </a:lnTo>
                <a:lnTo>
                  <a:pt x="52" y="6"/>
                </a:lnTo>
                <a:lnTo>
                  <a:pt x="71" y="2"/>
                </a:lnTo>
                <a:lnTo>
                  <a:pt x="67" y="6"/>
                </a:lnTo>
                <a:lnTo>
                  <a:pt x="95" y="7"/>
                </a:lnTo>
                <a:lnTo>
                  <a:pt x="82" y="18"/>
                </a:lnTo>
                <a:lnTo>
                  <a:pt x="64" y="20"/>
                </a:lnTo>
                <a:lnTo>
                  <a:pt x="18" y="16"/>
                </a:lnTo>
                <a:lnTo>
                  <a:pt x="8" y="14"/>
                </a:lnTo>
                <a:lnTo>
                  <a:pt x="0" y="11"/>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6" name="Freeform 592"/>
          <p:cNvSpPr>
            <a:spLocks noChangeAspect="1"/>
          </p:cNvSpPr>
          <p:nvPr/>
        </p:nvSpPr>
        <p:spPr bwMode="auto">
          <a:xfrm>
            <a:off x="5172808" y="1332008"/>
            <a:ext cx="70338" cy="28575"/>
          </a:xfrm>
          <a:custGeom>
            <a:avLst/>
            <a:gdLst>
              <a:gd name="T0" fmla="*/ 2147483647 w 45"/>
              <a:gd name="T1" fmla="*/ 0 h 18"/>
              <a:gd name="T2" fmla="*/ 2147483647 w 45"/>
              <a:gd name="T3" fmla="*/ 2147483647 h 18"/>
              <a:gd name="T4" fmla="*/ 2147483647 w 45"/>
              <a:gd name="T5" fmla="*/ 2147483647 h 18"/>
              <a:gd name="T6" fmla="*/ 2147483647 w 45"/>
              <a:gd name="T7" fmla="*/ 2147483647 h 18"/>
              <a:gd name="T8" fmla="*/ 2147483647 w 45"/>
              <a:gd name="T9" fmla="*/ 2147483647 h 18"/>
              <a:gd name="T10" fmla="*/ 2147483647 w 45"/>
              <a:gd name="T11" fmla="*/ 2147483647 h 18"/>
              <a:gd name="T12" fmla="*/ 2147483647 w 45"/>
              <a:gd name="T13" fmla="*/ 2147483647 h 18"/>
              <a:gd name="T14" fmla="*/ 2147483647 w 45"/>
              <a:gd name="T15" fmla="*/ 2147483647 h 18"/>
              <a:gd name="T16" fmla="*/ 2147483647 w 45"/>
              <a:gd name="T17" fmla="*/ 2147483647 h 18"/>
              <a:gd name="T18" fmla="*/ 0 w 45"/>
              <a:gd name="T19" fmla="*/ 2147483647 h 18"/>
              <a:gd name="T20" fmla="*/ 2147483647 w 45"/>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8"/>
              <a:gd name="T35" fmla="*/ 45 w 45"/>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8">
                <a:moveTo>
                  <a:pt x="22" y="0"/>
                </a:moveTo>
                <a:lnTo>
                  <a:pt x="25" y="2"/>
                </a:lnTo>
                <a:lnTo>
                  <a:pt x="23" y="5"/>
                </a:lnTo>
                <a:lnTo>
                  <a:pt x="44" y="10"/>
                </a:lnTo>
                <a:lnTo>
                  <a:pt x="22" y="17"/>
                </a:lnTo>
                <a:lnTo>
                  <a:pt x="19" y="16"/>
                </a:lnTo>
                <a:lnTo>
                  <a:pt x="22" y="13"/>
                </a:lnTo>
                <a:lnTo>
                  <a:pt x="1" y="14"/>
                </a:lnTo>
                <a:lnTo>
                  <a:pt x="8" y="6"/>
                </a:lnTo>
                <a:lnTo>
                  <a:pt x="0" y="4"/>
                </a:lnTo>
                <a:lnTo>
                  <a:pt x="2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7" name="Freeform 593"/>
          <p:cNvSpPr>
            <a:spLocks noChangeAspect="1"/>
          </p:cNvSpPr>
          <p:nvPr/>
        </p:nvSpPr>
        <p:spPr bwMode="auto">
          <a:xfrm>
            <a:off x="5159626" y="1324070"/>
            <a:ext cx="42496" cy="9525"/>
          </a:xfrm>
          <a:custGeom>
            <a:avLst/>
            <a:gdLst>
              <a:gd name="T0" fmla="*/ 2147483647 w 27"/>
              <a:gd name="T1" fmla="*/ 0 h 7"/>
              <a:gd name="T2" fmla="*/ 2147483647 w 27"/>
              <a:gd name="T3" fmla="*/ 2147483647 h 7"/>
              <a:gd name="T4" fmla="*/ 2147483647 w 27"/>
              <a:gd name="T5" fmla="*/ 2147483647 h 7"/>
              <a:gd name="T6" fmla="*/ 0 w 27"/>
              <a:gd name="T7" fmla="*/ 2147483647 h 7"/>
              <a:gd name="T8" fmla="*/ 2147483647 w 27"/>
              <a:gd name="T9" fmla="*/ 0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12" y="0"/>
                </a:moveTo>
                <a:lnTo>
                  <a:pt x="26" y="4"/>
                </a:lnTo>
                <a:lnTo>
                  <a:pt x="22" y="6"/>
                </a:lnTo>
                <a:lnTo>
                  <a:pt x="0" y="4"/>
                </a:lnTo>
                <a:lnTo>
                  <a:pt x="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8" name="Freeform 594"/>
          <p:cNvSpPr>
            <a:spLocks noChangeAspect="1"/>
          </p:cNvSpPr>
          <p:nvPr/>
        </p:nvSpPr>
        <p:spPr bwMode="auto">
          <a:xfrm>
            <a:off x="4992572" y="1287558"/>
            <a:ext cx="187569" cy="90487"/>
          </a:xfrm>
          <a:custGeom>
            <a:avLst/>
            <a:gdLst>
              <a:gd name="T0" fmla="*/ 2147483647 w 118"/>
              <a:gd name="T1" fmla="*/ 2147483647 h 60"/>
              <a:gd name="T2" fmla="*/ 2147483647 w 118"/>
              <a:gd name="T3" fmla="*/ 2147483647 h 60"/>
              <a:gd name="T4" fmla="*/ 2147483647 w 118"/>
              <a:gd name="T5" fmla="*/ 2147483647 h 60"/>
              <a:gd name="T6" fmla="*/ 2147483647 w 118"/>
              <a:gd name="T7" fmla="*/ 2147483647 h 60"/>
              <a:gd name="T8" fmla="*/ 2147483647 w 118"/>
              <a:gd name="T9" fmla="*/ 2147483647 h 60"/>
              <a:gd name="T10" fmla="*/ 2147483647 w 118"/>
              <a:gd name="T11" fmla="*/ 2147483647 h 60"/>
              <a:gd name="T12" fmla="*/ 2147483647 w 118"/>
              <a:gd name="T13" fmla="*/ 2147483647 h 60"/>
              <a:gd name="T14" fmla="*/ 2147483647 w 118"/>
              <a:gd name="T15" fmla="*/ 2147483647 h 60"/>
              <a:gd name="T16" fmla="*/ 2147483647 w 118"/>
              <a:gd name="T17" fmla="*/ 2147483647 h 60"/>
              <a:gd name="T18" fmla="*/ 2147483647 w 118"/>
              <a:gd name="T19" fmla="*/ 2147483647 h 60"/>
              <a:gd name="T20" fmla="*/ 2147483647 w 118"/>
              <a:gd name="T21" fmla="*/ 2147483647 h 60"/>
              <a:gd name="T22" fmla="*/ 2147483647 w 118"/>
              <a:gd name="T23" fmla="*/ 2147483647 h 60"/>
              <a:gd name="T24" fmla="*/ 2147483647 w 118"/>
              <a:gd name="T25" fmla="*/ 2147483647 h 60"/>
              <a:gd name="T26" fmla="*/ 2147483647 w 118"/>
              <a:gd name="T27" fmla="*/ 2147483647 h 60"/>
              <a:gd name="T28" fmla="*/ 2147483647 w 118"/>
              <a:gd name="T29" fmla="*/ 2147483647 h 60"/>
              <a:gd name="T30" fmla="*/ 2147483647 w 118"/>
              <a:gd name="T31" fmla="*/ 2147483647 h 60"/>
              <a:gd name="T32" fmla="*/ 2147483647 w 118"/>
              <a:gd name="T33" fmla="*/ 2147483647 h 60"/>
              <a:gd name="T34" fmla="*/ 2147483647 w 118"/>
              <a:gd name="T35" fmla="*/ 2147483647 h 60"/>
              <a:gd name="T36" fmla="*/ 2147483647 w 118"/>
              <a:gd name="T37" fmla="*/ 2147483647 h 60"/>
              <a:gd name="T38" fmla="*/ 2147483647 w 118"/>
              <a:gd name="T39" fmla="*/ 2147483647 h 60"/>
              <a:gd name="T40" fmla="*/ 2147483647 w 118"/>
              <a:gd name="T41" fmla="*/ 2147483647 h 60"/>
              <a:gd name="T42" fmla="*/ 2147483647 w 118"/>
              <a:gd name="T43" fmla="*/ 2147483647 h 60"/>
              <a:gd name="T44" fmla="*/ 0 w 118"/>
              <a:gd name="T45" fmla="*/ 2147483647 h 60"/>
              <a:gd name="T46" fmla="*/ 2147483647 w 118"/>
              <a:gd name="T47" fmla="*/ 2147483647 h 60"/>
              <a:gd name="T48" fmla="*/ 2147483647 w 118"/>
              <a:gd name="T49" fmla="*/ 2147483647 h 60"/>
              <a:gd name="T50" fmla="*/ 2147483647 w 118"/>
              <a:gd name="T51" fmla="*/ 2147483647 h 60"/>
              <a:gd name="T52" fmla="*/ 2147483647 w 118"/>
              <a:gd name="T53" fmla="*/ 2147483647 h 60"/>
              <a:gd name="T54" fmla="*/ 2147483647 w 118"/>
              <a:gd name="T55" fmla="*/ 2147483647 h 60"/>
              <a:gd name="T56" fmla="*/ 2147483647 w 118"/>
              <a:gd name="T57" fmla="*/ 2147483647 h 60"/>
              <a:gd name="T58" fmla="*/ 2147483647 w 118"/>
              <a:gd name="T59" fmla="*/ 2147483647 h 60"/>
              <a:gd name="T60" fmla="*/ 2147483647 w 118"/>
              <a:gd name="T61" fmla="*/ 0 h 60"/>
              <a:gd name="T62" fmla="*/ 2147483647 w 118"/>
              <a:gd name="T63" fmla="*/ 2147483647 h 60"/>
              <a:gd name="T64" fmla="*/ 2147483647 w 118"/>
              <a:gd name="T65" fmla="*/ 2147483647 h 60"/>
              <a:gd name="T66" fmla="*/ 2147483647 w 118"/>
              <a:gd name="T67" fmla="*/ 2147483647 h 60"/>
              <a:gd name="T68" fmla="*/ 2147483647 w 118"/>
              <a:gd name="T69" fmla="*/ 2147483647 h 60"/>
              <a:gd name="T70" fmla="*/ 2147483647 w 118"/>
              <a:gd name="T71" fmla="*/ 2147483647 h 60"/>
              <a:gd name="T72" fmla="*/ 2147483647 w 118"/>
              <a:gd name="T73" fmla="*/ 2147483647 h 60"/>
              <a:gd name="T74" fmla="*/ 2147483647 w 118"/>
              <a:gd name="T75" fmla="*/ 2147483647 h 60"/>
              <a:gd name="T76" fmla="*/ 2147483647 w 118"/>
              <a:gd name="T77" fmla="*/ 2147483647 h 60"/>
              <a:gd name="T78" fmla="*/ 2147483647 w 118"/>
              <a:gd name="T79" fmla="*/ 2147483647 h 60"/>
              <a:gd name="T80" fmla="*/ 2147483647 w 11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60"/>
              <a:gd name="T125" fmla="*/ 118 w 11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60">
                <a:moveTo>
                  <a:pt x="79" y="45"/>
                </a:moveTo>
                <a:lnTo>
                  <a:pt x="71" y="58"/>
                </a:lnTo>
                <a:lnTo>
                  <a:pt x="64" y="59"/>
                </a:lnTo>
                <a:lnTo>
                  <a:pt x="55" y="52"/>
                </a:lnTo>
                <a:lnTo>
                  <a:pt x="64" y="51"/>
                </a:lnTo>
                <a:lnTo>
                  <a:pt x="41" y="48"/>
                </a:lnTo>
                <a:lnTo>
                  <a:pt x="33" y="34"/>
                </a:lnTo>
                <a:lnTo>
                  <a:pt x="72" y="26"/>
                </a:lnTo>
                <a:lnTo>
                  <a:pt x="62" y="25"/>
                </a:lnTo>
                <a:lnTo>
                  <a:pt x="64" y="21"/>
                </a:lnTo>
                <a:lnTo>
                  <a:pt x="54" y="25"/>
                </a:lnTo>
                <a:lnTo>
                  <a:pt x="51" y="19"/>
                </a:lnTo>
                <a:lnTo>
                  <a:pt x="43" y="21"/>
                </a:lnTo>
                <a:lnTo>
                  <a:pt x="41" y="25"/>
                </a:lnTo>
                <a:lnTo>
                  <a:pt x="43" y="26"/>
                </a:lnTo>
                <a:lnTo>
                  <a:pt x="26" y="28"/>
                </a:lnTo>
                <a:lnTo>
                  <a:pt x="19" y="25"/>
                </a:lnTo>
                <a:lnTo>
                  <a:pt x="28" y="24"/>
                </a:lnTo>
                <a:lnTo>
                  <a:pt x="19" y="19"/>
                </a:lnTo>
                <a:lnTo>
                  <a:pt x="11" y="15"/>
                </a:lnTo>
                <a:lnTo>
                  <a:pt x="14" y="12"/>
                </a:lnTo>
                <a:lnTo>
                  <a:pt x="7" y="14"/>
                </a:lnTo>
                <a:lnTo>
                  <a:pt x="0" y="9"/>
                </a:lnTo>
                <a:lnTo>
                  <a:pt x="34" y="2"/>
                </a:lnTo>
                <a:lnTo>
                  <a:pt x="18" y="9"/>
                </a:lnTo>
                <a:lnTo>
                  <a:pt x="38" y="13"/>
                </a:lnTo>
                <a:lnTo>
                  <a:pt x="35" y="9"/>
                </a:lnTo>
                <a:lnTo>
                  <a:pt x="43" y="3"/>
                </a:lnTo>
                <a:lnTo>
                  <a:pt x="62" y="19"/>
                </a:lnTo>
                <a:lnTo>
                  <a:pt x="54" y="3"/>
                </a:lnTo>
                <a:lnTo>
                  <a:pt x="60" y="0"/>
                </a:lnTo>
                <a:lnTo>
                  <a:pt x="77" y="3"/>
                </a:lnTo>
                <a:lnTo>
                  <a:pt x="74" y="11"/>
                </a:lnTo>
                <a:lnTo>
                  <a:pt x="84" y="7"/>
                </a:lnTo>
                <a:lnTo>
                  <a:pt x="87" y="13"/>
                </a:lnTo>
                <a:lnTo>
                  <a:pt x="117" y="21"/>
                </a:lnTo>
                <a:lnTo>
                  <a:pt x="92" y="26"/>
                </a:lnTo>
                <a:lnTo>
                  <a:pt x="92" y="34"/>
                </a:lnTo>
                <a:lnTo>
                  <a:pt x="85" y="34"/>
                </a:lnTo>
                <a:lnTo>
                  <a:pt x="84" y="44"/>
                </a:lnTo>
                <a:lnTo>
                  <a:pt x="79" y="4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29" name="Freeform 595"/>
          <p:cNvSpPr>
            <a:spLocks noChangeAspect="1"/>
          </p:cNvSpPr>
          <p:nvPr/>
        </p:nvSpPr>
        <p:spPr bwMode="auto">
          <a:xfrm>
            <a:off x="6283569" y="2574925"/>
            <a:ext cx="353158" cy="312738"/>
          </a:xfrm>
          <a:custGeom>
            <a:avLst/>
            <a:gdLst>
              <a:gd name="T0" fmla="*/ 0 w 222"/>
              <a:gd name="T1" fmla="*/ 2147483647 h 212"/>
              <a:gd name="T2" fmla="*/ 2147483647 w 222"/>
              <a:gd name="T3" fmla="*/ 2147483647 h 212"/>
              <a:gd name="T4" fmla="*/ 2147483647 w 222"/>
              <a:gd name="T5" fmla="*/ 2147483647 h 212"/>
              <a:gd name="T6" fmla="*/ 2147483647 w 222"/>
              <a:gd name="T7" fmla="*/ 2147483647 h 212"/>
              <a:gd name="T8" fmla="*/ 2147483647 w 222"/>
              <a:gd name="T9" fmla="*/ 2147483647 h 212"/>
              <a:gd name="T10" fmla="*/ 2147483647 w 222"/>
              <a:gd name="T11" fmla="*/ 2147483647 h 212"/>
              <a:gd name="T12" fmla="*/ 2147483647 w 222"/>
              <a:gd name="T13" fmla="*/ 2147483647 h 212"/>
              <a:gd name="T14" fmla="*/ 2147483647 w 222"/>
              <a:gd name="T15" fmla="*/ 2147483647 h 212"/>
              <a:gd name="T16" fmla="*/ 2147483647 w 222"/>
              <a:gd name="T17" fmla="*/ 2147483647 h 212"/>
              <a:gd name="T18" fmla="*/ 2147483647 w 222"/>
              <a:gd name="T19" fmla="*/ 2147483647 h 212"/>
              <a:gd name="T20" fmla="*/ 2147483647 w 222"/>
              <a:gd name="T21" fmla="*/ 2147483647 h 212"/>
              <a:gd name="T22" fmla="*/ 2147483647 w 222"/>
              <a:gd name="T23" fmla="*/ 2147483647 h 212"/>
              <a:gd name="T24" fmla="*/ 2147483647 w 222"/>
              <a:gd name="T25" fmla="*/ 2147483647 h 212"/>
              <a:gd name="T26" fmla="*/ 2147483647 w 222"/>
              <a:gd name="T27" fmla="*/ 2147483647 h 212"/>
              <a:gd name="T28" fmla="*/ 2147483647 w 222"/>
              <a:gd name="T29" fmla="*/ 2147483647 h 212"/>
              <a:gd name="T30" fmla="*/ 2147483647 w 222"/>
              <a:gd name="T31" fmla="*/ 0 h 212"/>
              <a:gd name="T32" fmla="*/ 2147483647 w 222"/>
              <a:gd name="T33" fmla="*/ 2147483647 h 212"/>
              <a:gd name="T34" fmla="*/ 2147483647 w 222"/>
              <a:gd name="T35" fmla="*/ 2147483647 h 212"/>
              <a:gd name="T36" fmla="*/ 2147483647 w 222"/>
              <a:gd name="T37" fmla="*/ 2147483647 h 212"/>
              <a:gd name="T38" fmla="*/ 2147483647 w 222"/>
              <a:gd name="T39" fmla="*/ 2147483647 h 212"/>
              <a:gd name="T40" fmla="*/ 2147483647 w 222"/>
              <a:gd name="T41" fmla="*/ 2147483647 h 212"/>
              <a:gd name="T42" fmla="*/ 2147483647 w 222"/>
              <a:gd name="T43" fmla="*/ 2147483647 h 212"/>
              <a:gd name="T44" fmla="*/ 2147483647 w 222"/>
              <a:gd name="T45" fmla="*/ 2147483647 h 212"/>
              <a:gd name="T46" fmla="*/ 2147483647 w 222"/>
              <a:gd name="T47" fmla="*/ 2147483647 h 212"/>
              <a:gd name="T48" fmla="*/ 2147483647 w 222"/>
              <a:gd name="T49" fmla="*/ 2147483647 h 212"/>
              <a:gd name="T50" fmla="*/ 2147483647 w 222"/>
              <a:gd name="T51" fmla="*/ 2147483647 h 212"/>
              <a:gd name="T52" fmla="*/ 2147483647 w 222"/>
              <a:gd name="T53" fmla="*/ 2147483647 h 212"/>
              <a:gd name="T54" fmla="*/ 2147483647 w 222"/>
              <a:gd name="T55" fmla="*/ 2147483647 h 212"/>
              <a:gd name="T56" fmla="*/ 2147483647 w 222"/>
              <a:gd name="T57" fmla="*/ 2147483647 h 212"/>
              <a:gd name="T58" fmla="*/ 2147483647 w 222"/>
              <a:gd name="T59" fmla="*/ 2147483647 h 212"/>
              <a:gd name="T60" fmla="*/ 2147483647 w 222"/>
              <a:gd name="T61" fmla="*/ 2147483647 h 212"/>
              <a:gd name="T62" fmla="*/ 2147483647 w 222"/>
              <a:gd name="T63" fmla="*/ 2147483647 h 212"/>
              <a:gd name="T64" fmla="*/ 2147483647 w 222"/>
              <a:gd name="T65" fmla="*/ 2147483647 h 212"/>
              <a:gd name="T66" fmla="*/ 2147483647 w 222"/>
              <a:gd name="T67" fmla="*/ 2147483647 h 212"/>
              <a:gd name="T68" fmla="*/ 2147483647 w 222"/>
              <a:gd name="T69" fmla="*/ 2147483647 h 212"/>
              <a:gd name="T70" fmla="*/ 2147483647 w 222"/>
              <a:gd name="T71" fmla="*/ 2147483647 h 212"/>
              <a:gd name="T72" fmla="*/ 0 w 222"/>
              <a:gd name="T73" fmla="*/ 2147483647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2"/>
              <a:gd name="T112" fmla="*/ 0 h 212"/>
              <a:gd name="T113" fmla="*/ 222 w 222"/>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2" h="212">
                <a:moveTo>
                  <a:pt x="0" y="102"/>
                </a:moveTo>
                <a:lnTo>
                  <a:pt x="9" y="84"/>
                </a:lnTo>
                <a:lnTo>
                  <a:pt x="9" y="61"/>
                </a:lnTo>
                <a:lnTo>
                  <a:pt x="13" y="71"/>
                </a:lnTo>
                <a:lnTo>
                  <a:pt x="34" y="76"/>
                </a:lnTo>
                <a:lnTo>
                  <a:pt x="38" y="61"/>
                </a:lnTo>
                <a:lnTo>
                  <a:pt x="60" y="49"/>
                </a:lnTo>
                <a:lnTo>
                  <a:pt x="61" y="27"/>
                </a:lnTo>
                <a:lnTo>
                  <a:pt x="73" y="22"/>
                </a:lnTo>
                <a:lnTo>
                  <a:pt x="86" y="25"/>
                </a:lnTo>
                <a:lnTo>
                  <a:pt x="104" y="29"/>
                </a:lnTo>
                <a:lnTo>
                  <a:pt x="114" y="33"/>
                </a:lnTo>
                <a:lnTo>
                  <a:pt x="134" y="29"/>
                </a:lnTo>
                <a:lnTo>
                  <a:pt x="135" y="21"/>
                </a:lnTo>
                <a:lnTo>
                  <a:pt x="145" y="22"/>
                </a:lnTo>
                <a:lnTo>
                  <a:pt x="153" y="0"/>
                </a:lnTo>
                <a:lnTo>
                  <a:pt x="167" y="13"/>
                </a:lnTo>
                <a:lnTo>
                  <a:pt x="173" y="40"/>
                </a:lnTo>
                <a:lnTo>
                  <a:pt x="199" y="23"/>
                </a:lnTo>
                <a:lnTo>
                  <a:pt x="221" y="27"/>
                </a:lnTo>
                <a:lnTo>
                  <a:pt x="220" y="33"/>
                </a:lnTo>
                <a:lnTo>
                  <a:pt x="205" y="36"/>
                </a:lnTo>
                <a:lnTo>
                  <a:pt x="189" y="38"/>
                </a:lnTo>
                <a:lnTo>
                  <a:pt x="169" y="54"/>
                </a:lnTo>
                <a:lnTo>
                  <a:pt x="179" y="78"/>
                </a:lnTo>
                <a:lnTo>
                  <a:pt x="172" y="102"/>
                </a:lnTo>
                <a:lnTo>
                  <a:pt x="157" y="103"/>
                </a:lnTo>
                <a:lnTo>
                  <a:pt x="164" y="119"/>
                </a:lnTo>
                <a:lnTo>
                  <a:pt x="153" y="125"/>
                </a:lnTo>
                <a:lnTo>
                  <a:pt x="153" y="152"/>
                </a:lnTo>
                <a:lnTo>
                  <a:pt x="114" y="170"/>
                </a:lnTo>
                <a:lnTo>
                  <a:pt x="108" y="202"/>
                </a:lnTo>
                <a:lnTo>
                  <a:pt x="48" y="211"/>
                </a:lnTo>
                <a:lnTo>
                  <a:pt x="21" y="202"/>
                </a:lnTo>
                <a:lnTo>
                  <a:pt x="29" y="172"/>
                </a:lnTo>
                <a:lnTo>
                  <a:pt x="12" y="157"/>
                </a:lnTo>
                <a:lnTo>
                  <a:pt x="0" y="10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0" name="Freeform 596"/>
          <p:cNvSpPr>
            <a:spLocks noChangeAspect="1"/>
          </p:cNvSpPr>
          <p:nvPr/>
        </p:nvSpPr>
        <p:spPr bwMode="auto">
          <a:xfrm>
            <a:off x="6317274" y="2622550"/>
            <a:ext cx="404446" cy="458788"/>
          </a:xfrm>
          <a:custGeom>
            <a:avLst/>
            <a:gdLst>
              <a:gd name="T0" fmla="*/ 2147483647 w 254"/>
              <a:gd name="T1" fmla="*/ 2147483647 h 310"/>
              <a:gd name="T2" fmla="*/ 2147483647 w 254"/>
              <a:gd name="T3" fmla="*/ 2147483647 h 310"/>
              <a:gd name="T4" fmla="*/ 2147483647 w 254"/>
              <a:gd name="T5" fmla="*/ 2147483647 h 310"/>
              <a:gd name="T6" fmla="*/ 2147483647 w 254"/>
              <a:gd name="T7" fmla="*/ 2147483647 h 310"/>
              <a:gd name="T8" fmla="*/ 2147483647 w 254"/>
              <a:gd name="T9" fmla="*/ 2147483647 h 310"/>
              <a:gd name="T10" fmla="*/ 2147483647 w 254"/>
              <a:gd name="T11" fmla="*/ 2147483647 h 310"/>
              <a:gd name="T12" fmla="*/ 2147483647 w 254"/>
              <a:gd name="T13" fmla="*/ 2147483647 h 310"/>
              <a:gd name="T14" fmla="*/ 2147483647 w 254"/>
              <a:gd name="T15" fmla="*/ 2147483647 h 310"/>
              <a:gd name="T16" fmla="*/ 2147483647 w 254"/>
              <a:gd name="T17" fmla="*/ 2147483647 h 310"/>
              <a:gd name="T18" fmla="*/ 2147483647 w 254"/>
              <a:gd name="T19" fmla="*/ 2147483647 h 310"/>
              <a:gd name="T20" fmla="*/ 0 w 254"/>
              <a:gd name="T21" fmla="*/ 2147483647 h 310"/>
              <a:gd name="T22" fmla="*/ 2147483647 w 254"/>
              <a:gd name="T23" fmla="*/ 2147483647 h 310"/>
              <a:gd name="T24" fmla="*/ 2147483647 w 254"/>
              <a:gd name="T25" fmla="*/ 2147483647 h 310"/>
              <a:gd name="T26" fmla="*/ 2147483647 w 254"/>
              <a:gd name="T27" fmla="*/ 2147483647 h 310"/>
              <a:gd name="T28" fmla="*/ 2147483647 w 254"/>
              <a:gd name="T29" fmla="*/ 2147483647 h 310"/>
              <a:gd name="T30" fmla="*/ 2147483647 w 254"/>
              <a:gd name="T31" fmla="*/ 2147483647 h 310"/>
              <a:gd name="T32" fmla="*/ 2147483647 w 254"/>
              <a:gd name="T33" fmla="*/ 2147483647 h 310"/>
              <a:gd name="T34" fmla="*/ 2147483647 w 254"/>
              <a:gd name="T35" fmla="*/ 2147483647 h 310"/>
              <a:gd name="T36" fmla="*/ 2147483647 w 254"/>
              <a:gd name="T37" fmla="*/ 2147483647 h 310"/>
              <a:gd name="T38" fmla="*/ 2147483647 w 254"/>
              <a:gd name="T39" fmla="*/ 2147483647 h 310"/>
              <a:gd name="T40" fmla="*/ 2147483647 w 254"/>
              <a:gd name="T41" fmla="*/ 2147483647 h 310"/>
              <a:gd name="T42" fmla="*/ 2147483647 w 254"/>
              <a:gd name="T43" fmla="*/ 2147483647 h 310"/>
              <a:gd name="T44" fmla="*/ 2147483647 w 254"/>
              <a:gd name="T45" fmla="*/ 2147483647 h 310"/>
              <a:gd name="T46" fmla="*/ 2147483647 w 254"/>
              <a:gd name="T47" fmla="*/ 0 h 310"/>
              <a:gd name="T48" fmla="*/ 2147483647 w 254"/>
              <a:gd name="T49" fmla="*/ 2147483647 h 310"/>
              <a:gd name="T50" fmla="*/ 2147483647 w 254"/>
              <a:gd name="T51" fmla="*/ 2147483647 h 310"/>
              <a:gd name="T52" fmla="*/ 2147483647 w 254"/>
              <a:gd name="T53" fmla="*/ 2147483647 h 310"/>
              <a:gd name="T54" fmla="*/ 2147483647 w 254"/>
              <a:gd name="T55" fmla="*/ 2147483647 h 310"/>
              <a:gd name="T56" fmla="*/ 2147483647 w 254"/>
              <a:gd name="T57" fmla="*/ 2147483647 h 310"/>
              <a:gd name="T58" fmla="*/ 2147483647 w 254"/>
              <a:gd name="T59" fmla="*/ 2147483647 h 310"/>
              <a:gd name="T60" fmla="*/ 2147483647 w 254"/>
              <a:gd name="T61" fmla="*/ 2147483647 h 310"/>
              <a:gd name="T62" fmla="*/ 2147483647 w 254"/>
              <a:gd name="T63" fmla="*/ 2147483647 h 310"/>
              <a:gd name="T64" fmla="*/ 2147483647 w 254"/>
              <a:gd name="T65" fmla="*/ 2147483647 h 310"/>
              <a:gd name="T66" fmla="*/ 2147483647 w 254"/>
              <a:gd name="T67" fmla="*/ 2147483647 h 310"/>
              <a:gd name="T68" fmla="*/ 2147483647 w 254"/>
              <a:gd name="T69" fmla="*/ 2147483647 h 310"/>
              <a:gd name="T70" fmla="*/ 2147483647 w 254"/>
              <a:gd name="T71" fmla="*/ 2147483647 h 310"/>
              <a:gd name="T72" fmla="*/ 2147483647 w 254"/>
              <a:gd name="T73" fmla="*/ 2147483647 h 310"/>
              <a:gd name="T74" fmla="*/ 2147483647 w 254"/>
              <a:gd name="T75" fmla="*/ 2147483647 h 310"/>
              <a:gd name="T76" fmla="*/ 2147483647 w 254"/>
              <a:gd name="T77" fmla="*/ 2147483647 h 310"/>
              <a:gd name="T78" fmla="*/ 2147483647 w 254"/>
              <a:gd name="T79" fmla="*/ 2147483647 h 310"/>
              <a:gd name="T80" fmla="*/ 2147483647 w 254"/>
              <a:gd name="T81" fmla="*/ 2147483647 h 310"/>
              <a:gd name="T82" fmla="*/ 2147483647 w 254"/>
              <a:gd name="T83" fmla="*/ 2147483647 h 310"/>
              <a:gd name="T84" fmla="*/ 2147483647 w 254"/>
              <a:gd name="T85" fmla="*/ 2147483647 h 310"/>
              <a:gd name="T86" fmla="*/ 2147483647 w 254"/>
              <a:gd name="T87" fmla="*/ 2147483647 h 310"/>
              <a:gd name="T88" fmla="*/ 2147483647 w 254"/>
              <a:gd name="T89" fmla="*/ 2147483647 h 310"/>
              <a:gd name="T90" fmla="*/ 2147483647 w 254"/>
              <a:gd name="T91" fmla="*/ 2147483647 h 310"/>
              <a:gd name="T92" fmla="*/ 2147483647 w 254"/>
              <a:gd name="T93" fmla="*/ 2147483647 h 310"/>
              <a:gd name="T94" fmla="*/ 2147483647 w 254"/>
              <a:gd name="T95" fmla="*/ 2147483647 h 310"/>
              <a:gd name="T96" fmla="*/ 2147483647 w 254"/>
              <a:gd name="T97" fmla="*/ 2147483647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310"/>
              <a:gd name="T149" fmla="*/ 254 w 254"/>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310">
                <a:moveTo>
                  <a:pt x="132" y="309"/>
                </a:moveTo>
                <a:lnTo>
                  <a:pt x="122" y="307"/>
                </a:lnTo>
                <a:lnTo>
                  <a:pt x="102" y="273"/>
                </a:lnTo>
                <a:lnTo>
                  <a:pt x="78" y="274"/>
                </a:lnTo>
                <a:lnTo>
                  <a:pt x="21" y="276"/>
                </a:lnTo>
                <a:lnTo>
                  <a:pt x="23" y="256"/>
                </a:lnTo>
                <a:lnTo>
                  <a:pt x="44" y="231"/>
                </a:lnTo>
                <a:lnTo>
                  <a:pt x="37" y="227"/>
                </a:lnTo>
                <a:lnTo>
                  <a:pt x="34" y="207"/>
                </a:lnTo>
                <a:lnTo>
                  <a:pt x="14" y="195"/>
                </a:lnTo>
                <a:lnTo>
                  <a:pt x="0" y="170"/>
                </a:lnTo>
                <a:lnTo>
                  <a:pt x="26" y="177"/>
                </a:lnTo>
                <a:lnTo>
                  <a:pt x="87" y="170"/>
                </a:lnTo>
                <a:lnTo>
                  <a:pt x="92" y="136"/>
                </a:lnTo>
                <a:lnTo>
                  <a:pt x="132" y="121"/>
                </a:lnTo>
                <a:lnTo>
                  <a:pt x="132" y="92"/>
                </a:lnTo>
                <a:lnTo>
                  <a:pt x="143" y="86"/>
                </a:lnTo>
                <a:lnTo>
                  <a:pt x="134" y="71"/>
                </a:lnTo>
                <a:lnTo>
                  <a:pt x="151" y="70"/>
                </a:lnTo>
                <a:lnTo>
                  <a:pt x="156" y="46"/>
                </a:lnTo>
                <a:lnTo>
                  <a:pt x="146" y="22"/>
                </a:lnTo>
                <a:lnTo>
                  <a:pt x="166" y="5"/>
                </a:lnTo>
                <a:lnTo>
                  <a:pt x="183" y="3"/>
                </a:lnTo>
                <a:lnTo>
                  <a:pt x="198" y="0"/>
                </a:lnTo>
                <a:lnTo>
                  <a:pt x="219" y="9"/>
                </a:lnTo>
                <a:lnTo>
                  <a:pt x="228" y="27"/>
                </a:lnTo>
                <a:lnTo>
                  <a:pt x="253" y="37"/>
                </a:lnTo>
                <a:lnTo>
                  <a:pt x="243" y="53"/>
                </a:lnTo>
                <a:lnTo>
                  <a:pt x="195" y="52"/>
                </a:lnTo>
                <a:lnTo>
                  <a:pt x="196" y="69"/>
                </a:lnTo>
                <a:lnTo>
                  <a:pt x="204" y="72"/>
                </a:lnTo>
                <a:lnTo>
                  <a:pt x="202" y="89"/>
                </a:lnTo>
                <a:lnTo>
                  <a:pt x="229" y="114"/>
                </a:lnTo>
                <a:lnTo>
                  <a:pt x="219" y="121"/>
                </a:lnTo>
                <a:lnTo>
                  <a:pt x="221" y="137"/>
                </a:lnTo>
                <a:lnTo>
                  <a:pt x="225" y="140"/>
                </a:lnTo>
                <a:lnTo>
                  <a:pt x="212" y="159"/>
                </a:lnTo>
                <a:lnTo>
                  <a:pt x="185" y="213"/>
                </a:lnTo>
                <a:lnTo>
                  <a:pt x="170" y="219"/>
                </a:lnTo>
                <a:lnTo>
                  <a:pt x="162" y="211"/>
                </a:lnTo>
                <a:lnTo>
                  <a:pt x="150" y="232"/>
                </a:lnTo>
                <a:lnTo>
                  <a:pt x="151" y="245"/>
                </a:lnTo>
                <a:lnTo>
                  <a:pt x="162" y="248"/>
                </a:lnTo>
                <a:lnTo>
                  <a:pt x="162" y="261"/>
                </a:lnTo>
                <a:lnTo>
                  <a:pt x="171" y="265"/>
                </a:lnTo>
                <a:lnTo>
                  <a:pt x="183" y="296"/>
                </a:lnTo>
                <a:lnTo>
                  <a:pt x="144" y="296"/>
                </a:lnTo>
                <a:lnTo>
                  <a:pt x="144" y="306"/>
                </a:lnTo>
                <a:lnTo>
                  <a:pt x="132" y="30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1" name="Freeform 597"/>
          <p:cNvSpPr>
            <a:spLocks noChangeAspect="1"/>
          </p:cNvSpPr>
          <p:nvPr/>
        </p:nvSpPr>
        <p:spPr bwMode="auto">
          <a:xfrm>
            <a:off x="6266032" y="1485995"/>
            <a:ext cx="26377" cy="11113"/>
          </a:xfrm>
          <a:custGeom>
            <a:avLst/>
            <a:gdLst>
              <a:gd name="T0" fmla="*/ 2147483647 w 15"/>
              <a:gd name="T1" fmla="*/ 0 h 7"/>
              <a:gd name="T2" fmla="*/ 2147483647 w 15"/>
              <a:gd name="T3" fmla="*/ 0 h 7"/>
              <a:gd name="T4" fmla="*/ 0 w 15"/>
              <a:gd name="T5" fmla="*/ 2147483647 h 7"/>
              <a:gd name="T6" fmla="*/ 2147483647 w 15"/>
              <a:gd name="T7" fmla="*/ 0 h 7"/>
              <a:gd name="T8" fmla="*/ 0 60000 65536"/>
              <a:gd name="T9" fmla="*/ 0 60000 65536"/>
              <a:gd name="T10" fmla="*/ 0 60000 65536"/>
              <a:gd name="T11" fmla="*/ 0 60000 65536"/>
              <a:gd name="T12" fmla="*/ 0 w 15"/>
              <a:gd name="T13" fmla="*/ 0 h 7"/>
              <a:gd name="T14" fmla="*/ 15 w 15"/>
              <a:gd name="T15" fmla="*/ 7 h 7"/>
            </a:gdLst>
            <a:ahLst/>
            <a:cxnLst>
              <a:cxn ang="T8">
                <a:pos x="T0" y="T1"/>
              </a:cxn>
              <a:cxn ang="T9">
                <a:pos x="T2" y="T3"/>
              </a:cxn>
              <a:cxn ang="T10">
                <a:pos x="T4" y="T5"/>
              </a:cxn>
              <a:cxn ang="T11">
                <a:pos x="T6" y="T7"/>
              </a:cxn>
            </a:cxnLst>
            <a:rect l="T12" t="T13" r="T14" b="T15"/>
            <a:pathLst>
              <a:path w="15" h="7">
                <a:moveTo>
                  <a:pt x="2" y="0"/>
                </a:moveTo>
                <a:lnTo>
                  <a:pt x="14" y="0"/>
                </a:lnTo>
                <a:lnTo>
                  <a:pt x="0" y="6"/>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2" name="Freeform 598"/>
          <p:cNvSpPr>
            <a:spLocks noChangeAspect="1"/>
          </p:cNvSpPr>
          <p:nvPr/>
        </p:nvSpPr>
        <p:spPr bwMode="auto">
          <a:xfrm>
            <a:off x="6292367" y="1471613"/>
            <a:ext cx="14654" cy="11112"/>
          </a:xfrm>
          <a:custGeom>
            <a:avLst/>
            <a:gdLst>
              <a:gd name="T0" fmla="*/ 2147483647 w 10"/>
              <a:gd name="T1" fmla="*/ 0 h 6"/>
              <a:gd name="T2" fmla="*/ 2147483647 w 10"/>
              <a:gd name="T3" fmla="*/ 2147483647 h 6"/>
              <a:gd name="T4" fmla="*/ 0 w 10"/>
              <a:gd name="T5" fmla="*/ 2147483647 h 6"/>
              <a:gd name="T6" fmla="*/ 2147483647 w 10"/>
              <a:gd name="T7" fmla="*/ 0 h 6"/>
              <a:gd name="T8" fmla="*/ 0 60000 65536"/>
              <a:gd name="T9" fmla="*/ 0 60000 65536"/>
              <a:gd name="T10" fmla="*/ 0 60000 65536"/>
              <a:gd name="T11" fmla="*/ 0 60000 65536"/>
              <a:gd name="T12" fmla="*/ 0 w 10"/>
              <a:gd name="T13" fmla="*/ 0 h 6"/>
              <a:gd name="T14" fmla="*/ 10 w 10"/>
              <a:gd name="T15" fmla="*/ 6 h 6"/>
            </a:gdLst>
            <a:ahLst/>
            <a:cxnLst>
              <a:cxn ang="T8">
                <a:pos x="T0" y="T1"/>
              </a:cxn>
              <a:cxn ang="T9">
                <a:pos x="T2" y="T3"/>
              </a:cxn>
              <a:cxn ang="T10">
                <a:pos x="T4" y="T5"/>
              </a:cxn>
              <a:cxn ang="T11">
                <a:pos x="T6" y="T7"/>
              </a:cxn>
            </a:cxnLst>
            <a:rect l="T12" t="T13" r="T14" b="T15"/>
            <a:pathLst>
              <a:path w="10" h="6">
                <a:moveTo>
                  <a:pt x="5" y="0"/>
                </a:moveTo>
                <a:lnTo>
                  <a:pt x="9" y="5"/>
                </a:lnTo>
                <a:lnTo>
                  <a:pt x="0" y="4"/>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3" name="Freeform 599"/>
          <p:cNvSpPr>
            <a:spLocks noChangeAspect="1"/>
          </p:cNvSpPr>
          <p:nvPr/>
        </p:nvSpPr>
        <p:spPr bwMode="auto">
          <a:xfrm>
            <a:off x="6125355" y="1462088"/>
            <a:ext cx="21981" cy="11112"/>
          </a:xfrm>
          <a:custGeom>
            <a:avLst/>
            <a:gdLst>
              <a:gd name="T0" fmla="*/ 2147483647 w 15"/>
              <a:gd name="T1" fmla="*/ 2147483647 h 9"/>
              <a:gd name="T2" fmla="*/ 0 w 15"/>
              <a:gd name="T3" fmla="*/ 0 h 9"/>
              <a:gd name="T4" fmla="*/ 2147483647 w 15"/>
              <a:gd name="T5" fmla="*/ 2147483647 h 9"/>
              <a:gd name="T6" fmla="*/ 2147483647 w 15"/>
              <a:gd name="T7" fmla="*/ 2147483647 h 9"/>
              <a:gd name="T8" fmla="*/ 0 60000 65536"/>
              <a:gd name="T9" fmla="*/ 0 60000 65536"/>
              <a:gd name="T10" fmla="*/ 0 60000 65536"/>
              <a:gd name="T11" fmla="*/ 0 60000 65536"/>
              <a:gd name="T12" fmla="*/ 0 w 15"/>
              <a:gd name="T13" fmla="*/ 0 h 9"/>
              <a:gd name="T14" fmla="*/ 15 w 15"/>
              <a:gd name="T15" fmla="*/ 9 h 9"/>
            </a:gdLst>
            <a:ahLst/>
            <a:cxnLst>
              <a:cxn ang="T8">
                <a:pos x="T0" y="T1"/>
              </a:cxn>
              <a:cxn ang="T9">
                <a:pos x="T2" y="T3"/>
              </a:cxn>
              <a:cxn ang="T10">
                <a:pos x="T4" y="T5"/>
              </a:cxn>
              <a:cxn ang="T11">
                <a:pos x="T6" y="T7"/>
              </a:cxn>
            </a:cxnLst>
            <a:rect l="T12" t="T13" r="T14" b="T15"/>
            <a:pathLst>
              <a:path w="15" h="9">
                <a:moveTo>
                  <a:pt x="1" y="8"/>
                </a:moveTo>
                <a:lnTo>
                  <a:pt x="0" y="0"/>
                </a:lnTo>
                <a:lnTo>
                  <a:pt x="14" y="6"/>
                </a:lnTo>
                <a:lnTo>
                  <a:pt x="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4" name="Freeform 600"/>
          <p:cNvSpPr>
            <a:spLocks noChangeAspect="1"/>
          </p:cNvSpPr>
          <p:nvPr/>
        </p:nvSpPr>
        <p:spPr bwMode="auto">
          <a:xfrm>
            <a:off x="5934808" y="1544733"/>
            <a:ext cx="48358" cy="22225"/>
          </a:xfrm>
          <a:custGeom>
            <a:avLst/>
            <a:gdLst>
              <a:gd name="T0" fmla="*/ 2147483647 w 30"/>
              <a:gd name="T1" fmla="*/ 2147483647 h 16"/>
              <a:gd name="T2" fmla="*/ 0 w 30"/>
              <a:gd name="T3" fmla="*/ 2147483647 h 16"/>
              <a:gd name="T4" fmla="*/ 2147483647 w 30"/>
              <a:gd name="T5" fmla="*/ 0 h 16"/>
              <a:gd name="T6" fmla="*/ 2147483647 w 30"/>
              <a:gd name="T7" fmla="*/ 2147483647 h 16"/>
              <a:gd name="T8" fmla="*/ 2147483647 w 30"/>
              <a:gd name="T9" fmla="*/ 2147483647 h 16"/>
              <a:gd name="T10" fmla="*/ 0 60000 65536"/>
              <a:gd name="T11" fmla="*/ 0 60000 65536"/>
              <a:gd name="T12" fmla="*/ 0 60000 65536"/>
              <a:gd name="T13" fmla="*/ 0 60000 65536"/>
              <a:gd name="T14" fmla="*/ 0 60000 65536"/>
              <a:gd name="T15" fmla="*/ 0 w 30"/>
              <a:gd name="T16" fmla="*/ 0 h 16"/>
              <a:gd name="T17" fmla="*/ 30 w 30"/>
              <a:gd name="T18" fmla="*/ 16 h 16"/>
            </a:gdLst>
            <a:ahLst/>
            <a:cxnLst>
              <a:cxn ang="T10">
                <a:pos x="T0" y="T1"/>
              </a:cxn>
              <a:cxn ang="T11">
                <a:pos x="T2" y="T3"/>
              </a:cxn>
              <a:cxn ang="T12">
                <a:pos x="T4" y="T5"/>
              </a:cxn>
              <a:cxn ang="T13">
                <a:pos x="T6" y="T7"/>
              </a:cxn>
              <a:cxn ang="T14">
                <a:pos x="T8" y="T9"/>
              </a:cxn>
            </a:cxnLst>
            <a:rect l="T15" t="T16" r="T17" b="T18"/>
            <a:pathLst>
              <a:path w="30" h="16">
                <a:moveTo>
                  <a:pt x="6" y="10"/>
                </a:moveTo>
                <a:lnTo>
                  <a:pt x="0" y="6"/>
                </a:lnTo>
                <a:lnTo>
                  <a:pt x="5" y="0"/>
                </a:lnTo>
                <a:lnTo>
                  <a:pt x="29" y="15"/>
                </a:lnTo>
                <a:lnTo>
                  <a:pt x="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5" name="Freeform 601"/>
          <p:cNvSpPr>
            <a:spLocks noChangeAspect="1"/>
          </p:cNvSpPr>
          <p:nvPr/>
        </p:nvSpPr>
        <p:spPr bwMode="auto">
          <a:xfrm>
            <a:off x="5801458" y="1520825"/>
            <a:ext cx="21980" cy="12700"/>
          </a:xfrm>
          <a:custGeom>
            <a:avLst/>
            <a:gdLst>
              <a:gd name="T0" fmla="*/ 0 w 15"/>
              <a:gd name="T1" fmla="*/ 0 h 9"/>
              <a:gd name="T2" fmla="*/ 2147483647 w 15"/>
              <a:gd name="T3" fmla="*/ 0 h 9"/>
              <a:gd name="T4" fmla="*/ 2147483647 w 15"/>
              <a:gd name="T5" fmla="*/ 2147483647 h 9"/>
              <a:gd name="T6" fmla="*/ 0 w 15"/>
              <a:gd name="T7" fmla="*/ 0 h 9"/>
              <a:gd name="T8" fmla="*/ 0 60000 65536"/>
              <a:gd name="T9" fmla="*/ 0 60000 65536"/>
              <a:gd name="T10" fmla="*/ 0 60000 65536"/>
              <a:gd name="T11" fmla="*/ 0 60000 65536"/>
              <a:gd name="T12" fmla="*/ 0 w 15"/>
              <a:gd name="T13" fmla="*/ 0 h 9"/>
              <a:gd name="T14" fmla="*/ 15 w 15"/>
              <a:gd name="T15" fmla="*/ 9 h 9"/>
            </a:gdLst>
            <a:ahLst/>
            <a:cxnLst>
              <a:cxn ang="T8">
                <a:pos x="T0" y="T1"/>
              </a:cxn>
              <a:cxn ang="T9">
                <a:pos x="T2" y="T3"/>
              </a:cxn>
              <a:cxn ang="T10">
                <a:pos x="T4" y="T5"/>
              </a:cxn>
              <a:cxn ang="T11">
                <a:pos x="T6" y="T7"/>
              </a:cxn>
            </a:cxnLst>
            <a:rect l="T12" t="T13" r="T14" b="T15"/>
            <a:pathLst>
              <a:path w="15" h="9">
                <a:moveTo>
                  <a:pt x="0" y="0"/>
                </a:moveTo>
                <a:lnTo>
                  <a:pt x="8" y="0"/>
                </a:lnTo>
                <a:lnTo>
                  <a:pt x="14"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6" name="Freeform 602"/>
          <p:cNvSpPr>
            <a:spLocks noChangeAspect="1"/>
          </p:cNvSpPr>
          <p:nvPr/>
        </p:nvSpPr>
        <p:spPr bwMode="auto">
          <a:xfrm>
            <a:off x="5801458" y="1370108"/>
            <a:ext cx="247650" cy="98425"/>
          </a:xfrm>
          <a:custGeom>
            <a:avLst/>
            <a:gdLst>
              <a:gd name="T0" fmla="*/ 0 w 155"/>
              <a:gd name="T1" fmla="*/ 2147483647 h 67"/>
              <a:gd name="T2" fmla="*/ 2147483647 w 155"/>
              <a:gd name="T3" fmla="*/ 2147483647 h 67"/>
              <a:gd name="T4" fmla="*/ 2147483647 w 155"/>
              <a:gd name="T5" fmla="*/ 2147483647 h 67"/>
              <a:gd name="T6" fmla="*/ 2147483647 w 155"/>
              <a:gd name="T7" fmla="*/ 2147483647 h 67"/>
              <a:gd name="T8" fmla="*/ 2147483647 w 155"/>
              <a:gd name="T9" fmla="*/ 2147483647 h 67"/>
              <a:gd name="T10" fmla="*/ 2147483647 w 155"/>
              <a:gd name="T11" fmla="*/ 2147483647 h 67"/>
              <a:gd name="T12" fmla="*/ 2147483647 w 155"/>
              <a:gd name="T13" fmla="*/ 2147483647 h 67"/>
              <a:gd name="T14" fmla="*/ 2147483647 w 155"/>
              <a:gd name="T15" fmla="*/ 2147483647 h 67"/>
              <a:gd name="T16" fmla="*/ 2147483647 w 155"/>
              <a:gd name="T17" fmla="*/ 2147483647 h 67"/>
              <a:gd name="T18" fmla="*/ 2147483647 w 155"/>
              <a:gd name="T19" fmla="*/ 2147483647 h 67"/>
              <a:gd name="T20" fmla="*/ 2147483647 w 155"/>
              <a:gd name="T21" fmla="*/ 2147483647 h 67"/>
              <a:gd name="T22" fmla="*/ 2147483647 w 155"/>
              <a:gd name="T23" fmla="*/ 2147483647 h 67"/>
              <a:gd name="T24" fmla="*/ 2147483647 w 155"/>
              <a:gd name="T25" fmla="*/ 2147483647 h 67"/>
              <a:gd name="T26" fmla="*/ 2147483647 w 155"/>
              <a:gd name="T27" fmla="*/ 2147483647 h 67"/>
              <a:gd name="T28" fmla="*/ 2147483647 w 155"/>
              <a:gd name="T29" fmla="*/ 0 h 67"/>
              <a:gd name="T30" fmla="*/ 2147483647 w 155"/>
              <a:gd name="T31" fmla="*/ 2147483647 h 67"/>
              <a:gd name="T32" fmla="*/ 2147483647 w 155"/>
              <a:gd name="T33" fmla="*/ 2147483647 h 67"/>
              <a:gd name="T34" fmla="*/ 2147483647 w 155"/>
              <a:gd name="T35" fmla="*/ 2147483647 h 67"/>
              <a:gd name="T36" fmla="*/ 2147483647 w 155"/>
              <a:gd name="T37" fmla="*/ 2147483647 h 67"/>
              <a:gd name="T38" fmla="*/ 2147483647 w 155"/>
              <a:gd name="T39" fmla="*/ 2147483647 h 67"/>
              <a:gd name="T40" fmla="*/ 2147483647 w 155"/>
              <a:gd name="T41" fmla="*/ 2147483647 h 67"/>
              <a:gd name="T42" fmla="*/ 2147483647 w 155"/>
              <a:gd name="T43" fmla="*/ 2147483647 h 67"/>
              <a:gd name="T44" fmla="*/ 2147483647 w 155"/>
              <a:gd name="T45" fmla="*/ 2147483647 h 67"/>
              <a:gd name="T46" fmla="*/ 2147483647 w 155"/>
              <a:gd name="T47" fmla="*/ 2147483647 h 67"/>
              <a:gd name="T48" fmla="*/ 2147483647 w 155"/>
              <a:gd name="T49" fmla="*/ 2147483647 h 67"/>
              <a:gd name="T50" fmla="*/ 2147483647 w 155"/>
              <a:gd name="T51" fmla="*/ 2147483647 h 67"/>
              <a:gd name="T52" fmla="*/ 2147483647 w 155"/>
              <a:gd name="T53" fmla="*/ 2147483647 h 67"/>
              <a:gd name="T54" fmla="*/ 2147483647 w 155"/>
              <a:gd name="T55" fmla="*/ 2147483647 h 67"/>
              <a:gd name="T56" fmla="*/ 2147483647 w 155"/>
              <a:gd name="T57" fmla="*/ 2147483647 h 67"/>
              <a:gd name="T58" fmla="*/ 2147483647 w 155"/>
              <a:gd name="T59" fmla="*/ 2147483647 h 67"/>
              <a:gd name="T60" fmla="*/ 2147483647 w 155"/>
              <a:gd name="T61" fmla="*/ 2147483647 h 67"/>
              <a:gd name="T62" fmla="*/ 2147483647 w 155"/>
              <a:gd name="T63" fmla="*/ 2147483647 h 67"/>
              <a:gd name="T64" fmla="*/ 2147483647 w 155"/>
              <a:gd name="T65" fmla="*/ 2147483647 h 67"/>
              <a:gd name="T66" fmla="*/ 2147483647 w 155"/>
              <a:gd name="T67" fmla="*/ 2147483647 h 67"/>
              <a:gd name="T68" fmla="*/ 2147483647 w 155"/>
              <a:gd name="T69" fmla="*/ 2147483647 h 67"/>
              <a:gd name="T70" fmla="*/ 2147483647 w 155"/>
              <a:gd name="T71" fmla="*/ 2147483647 h 67"/>
              <a:gd name="T72" fmla="*/ 0 w 155"/>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67"/>
              <a:gd name="T113" fmla="*/ 155 w 155"/>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67">
                <a:moveTo>
                  <a:pt x="0" y="56"/>
                </a:moveTo>
                <a:lnTo>
                  <a:pt x="27" y="52"/>
                </a:lnTo>
                <a:lnTo>
                  <a:pt x="14" y="49"/>
                </a:lnTo>
                <a:lnTo>
                  <a:pt x="24" y="45"/>
                </a:lnTo>
                <a:lnTo>
                  <a:pt x="16" y="42"/>
                </a:lnTo>
                <a:lnTo>
                  <a:pt x="30" y="40"/>
                </a:lnTo>
                <a:lnTo>
                  <a:pt x="17" y="39"/>
                </a:lnTo>
                <a:lnTo>
                  <a:pt x="18" y="37"/>
                </a:lnTo>
                <a:lnTo>
                  <a:pt x="14" y="30"/>
                </a:lnTo>
                <a:lnTo>
                  <a:pt x="34" y="28"/>
                </a:lnTo>
                <a:lnTo>
                  <a:pt x="44" y="18"/>
                </a:lnTo>
                <a:lnTo>
                  <a:pt x="68" y="15"/>
                </a:lnTo>
                <a:lnTo>
                  <a:pt x="66" y="11"/>
                </a:lnTo>
                <a:lnTo>
                  <a:pt x="104" y="11"/>
                </a:lnTo>
                <a:lnTo>
                  <a:pt x="131" y="0"/>
                </a:lnTo>
                <a:lnTo>
                  <a:pt x="154" y="4"/>
                </a:lnTo>
                <a:lnTo>
                  <a:pt x="150" y="14"/>
                </a:lnTo>
                <a:lnTo>
                  <a:pt x="100" y="21"/>
                </a:lnTo>
                <a:lnTo>
                  <a:pt x="70" y="35"/>
                </a:lnTo>
                <a:lnTo>
                  <a:pt x="74" y="37"/>
                </a:lnTo>
                <a:lnTo>
                  <a:pt x="70" y="40"/>
                </a:lnTo>
                <a:lnTo>
                  <a:pt x="61" y="39"/>
                </a:lnTo>
                <a:lnTo>
                  <a:pt x="68" y="42"/>
                </a:lnTo>
                <a:lnTo>
                  <a:pt x="48" y="42"/>
                </a:lnTo>
                <a:lnTo>
                  <a:pt x="56" y="49"/>
                </a:lnTo>
                <a:lnTo>
                  <a:pt x="52" y="54"/>
                </a:lnTo>
                <a:lnTo>
                  <a:pt x="43" y="49"/>
                </a:lnTo>
                <a:lnTo>
                  <a:pt x="40" y="52"/>
                </a:lnTo>
                <a:lnTo>
                  <a:pt x="49" y="56"/>
                </a:lnTo>
                <a:lnTo>
                  <a:pt x="36" y="56"/>
                </a:lnTo>
                <a:lnTo>
                  <a:pt x="47" y="61"/>
                </a:lnTo>
                <a:lnTo>
                  <a:pt x="38" y="58"/>
                </a:lnTo>
                <a:lnTo>
                  <a:pt x="44" y="63"/>
                </a:lnTo>
                <a:lnTo>
                  <a:pt x="40" y="66"/>
                </a:lnTo>
                <a:lnTo>
                  <a:pt x="9" y="64"/>
                </a:lnTo>
                <a:lnTo>
                  <a:pt x="18" y="58"/>
                </a:lnTo>
                <a:lnTo>
                  <a:pt x="0" y="5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7" name="Freeform 603"/>
          <p:cNvSpPr>
            <a:spLocks noChangeAspect="1"/>
          </p:cNvSpPr>
          <p:nvPr/>
        </p:nvSpPr>
        <p:spPr bwMode="auto">
          <a:xfrm>
            <a:off x="5779477" y="1465358"/>
            <a:ext cx="137746" cy="77787"/>
          </a:xfrm>
          <a:custGeom>
            <a:avLst/>
            <a:gdLst>
              <a:gd name="T0" fmla="*/ 2147483647 w 85"/>
              <a:gd name="T1" fmla="*/ 0 h 53"/>
              <a:gd name="T2" fmla="*/ 2147483647 w 85"/>
              <a:gd name="T3" fmla="*/ 2147483647 h 53"/>
              <a:gd name="T4" fmla="*/ 2147483647 w 85"/>
              <a:gd name="T5" fmla="*/ 2147483647 h 53"/>
              <a:gd name="T6" fmla="*/ 2147483647 w 85"/>
              <a:gd name="T7" fmla="*/ 2147483647 h 53"/>
              <a:gd name="T8" fmla="*/ 2147483647 w 85"/>
              <a:gd name="T9" fmla="*/ 2147483647 h 53"/>
              <a:gd name="T10" fmla="*/ 2147483647 w 85"/>
              <a:gd name="T11" fmla="*/ 2147483647 h 53"/>
              <a:gd name="T12" fmla="*/ 2147483647 w 85"/>
              <a:gd name="T13" fmla="*/ 2147483647 h 53"/>
              <a:gd name="T14" fmla="*/ 2147483647 w 85"/>
              <a:gd name="T15" fmla="*/ 2147483647 h 53"/>
              <a:gd name="T16" fmla="*/ 2147483647 w 85"/>
              <a:gd name="T17" fmla="*/ 2147483647 h 53"/>
              <a:gd name="T18" fmla="*/ 2147483647 w 85"/>
              <a:gd name="T19" fmla="*/ 2147483647 h 53"/>
              <a:gd name="T20" fmla="*/ 2147483647 w 85"/>
              <a:gd name="T21" fmla="*/ 2147483647 h 53"/>
              <a:gd name="T22" fmla="*/ 2147483647 w 85"/>
              <a:gd name="T23" fmla="*/ 2147483647 h 53"/>
              <a:gd name="T24" fmla="*/ 2147483647 w 85"/>
              <a:gd name="T25" fmla="*/ 2147483647 h 53"/>
              <a:gd name="T26" fmla="*/ 2147483647 w 85"/>
              <a:gd name="T27" fmla="*/ 2147483647 h 53"/>
              <a:gd name="T28" fmla="*/ 2147483647 w 85"/>
              <a:gd name="T29" fmla="*/ 2147483647 h 53"/>
              <a:gd name="T30" fmla="*/ 0 w 85"/>
              <a:gd name="T31" fmla="*/ 2147483647 h 53"/>
              <a:gd name="T32" fmla="*/ 2147483647 w 85"/>
              <a:gd name="T33" fmla="*/ 2147483647 h 53"/>
              <a:gd name="T34" fmla="*/ 2147483647 w 85"/>
              <a:gd name="T35" fmla="*/ 2147483647 h 53"/>
              <a:gd name="T36" fmla="*/ 2147483647 w 85"/>
              <a:gd name="T37" fmla="*/ 2147483647 h 53"/>
              <a:gd name="T38" fmla="*/ 2147483647 w 85"/>
              <a:gd name="T39" fmla="*/ 0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53"/>
              <a:gd name="T62" fmla="*/ 85 w 85"/>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53">
                <a:moveTo>
                  <a:pt x="18" y="0"/>
                </a:moveTo>
                <a:lnTo>
                  <a:pt x="52" y="3"/>
                </a:lnTo>
                <a:lnTo>
                  <a:pt x="43" y="11"/>
                </a:lnTo>
                <a:lnTo>
                  <a:pt x="48" y="13"/>
                </a:lnTo>
                <a:lnTo>
                  <a:pt x="43" y="16"/>
                </a:lnTo>
                <a:lnTo>
                  <a:pt x="48" y="26"/>
                </a:lnTo>
                <a:lnTo>
                  <a:pt x="61" y="40"/>
                </a:lnTo>
                <a:lnTo>
                  <a:pt x="84" y="49"/>
                </a:lnTo>
                <a:lnTo>
                  <a:pt x="54" y="52"/>
                </a:lnTo>
                <a:lnTo>
                  <a:pt x="35" y="48"/>
                </a:lnTo>
                <a:lnTo>
                  <a:pt x="32" y="42"/>
                </a:lnTo>
                <a:lnTo>
                  <a:pt x="40" y="41"/>
                </a:lnTo>
                <a:lnTo>
                  <a:pt x="30" y="39"/>
                </a:lnTo>
                <a:lnTo>
                  <a:pt x="32" y="35"/>
                </a:lnTo>
                <a:lnTo>
                  <a:pt x="5" y="31"/>
                </a:lnTo>
                <a:lnTo>
                  <a:pt x="0" y="25"/>
                </a:lnTo>
                <a:lnTo>
                  <a:pt x="9" y="25"/>
                </a:lnTo>
                <a:lnTo>
                  <a:pt x="14" y="14"/>
                </a:lnTo>
                <a:lnTo>
                  <a:pt x="7" y="10"/>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8" name="Freeform 604"/>
          <p:cNvSpPr>
            <a:spLocks noChangeAspect="1"/>
          </p:cNvSpPr>
          <p:nvPr/>
        </p:nvSpPr>
        <p:spPr bwMode="auto">
          <a:xfrm>
            <a:off x="5744309" y="1573213"/>
            <a:ext cx="41031" cy="25400"/>
          </a:xfrm>
          <a:custGeom>
            <a:avLst/>
            <a:gdLst>
              <a:gd name="T0" fmla="*/ 2147483647 w 27"/>
              <a:gd name="T1" fmla="*/ 0 h 17"/>
              <a:gd name="T2" fmla="*/ 2147483647 w 27"/>
              <a:gd name="T3" fmla="*/ 2147483647 h 17"/>
              <a:gd name="T4" fmla="*/ 2147483647 w 27"/>
              <a:gd name="T5" fmla="*/ 2147483647 h 17"/>
              <a:gd name="T6" fmla="*/ 0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3" y="0"/>
                </a:moveTo>
                <a:lnTo>
                  <a:pt x="26" y="6"/>
                </a:lnTo>
                <a:lnTo>
                  <a:pt x="3" y="16"/>
                </a:lnTo>
                <a:lnTo>
                  <a:pt x="0" y="6"/>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39" name="Freeform 605"/>
          <p:cNvSpPr>
            <a:spLocks noChangeAspect="1"/>
          </p:cNvSpPr>
          <p:nvPr/>
        </p:nvSpPr>
        <p:spPr bwMode="auto">
          <a:xfrm>
            <a:off x="5747239" y="1260475"/>
            <a:ext cx="36635" cy="7938"/>
          </a:xfrm>
          <a:custGeom>
            <a:avLst/>
            <a:gdLst>
              <a:gd name="T0" fmla="*/ 2147483647 w 23"/>
              <a:gd name="T1" fmla="*/ 0 h 4"/>
              <a:gd name="T2" fmla="*/ 0 w 23"/>
              <a:gd name="T3" fmla="*/ 2147483647 h 4"/>
              <a:gd name="T4" fmla="*/ 2147483647 w 23"/>
              <a:gd name="T5" fmla="*/ 2147483647 h 4"/>
              <a:gd name="T6" fmla="*/ 2147483647 w 23"/>
              <a:gd name="T7" fmla="*/ 0 h 4"/>
              <a:gd name="T8" fmla="*/ 0 60000 65536"/>
              <a:gd name="T9" fmla="*/ 0 60000 65536"/>
              <a:gd name="T10" fmla="*/ 0 60000 65536"/>
              <a:gd name="T11" fmla="*/ 0 60000 65536"/>
              <a:gd name="T12" fmla="*/ 0 w 23"/>
              <a:gd name="T13" fmla="*/ 0 h 4"/>
              <a:gd name="T14" fmla="*/ 23 w 23"/>
              <a:gd name="T15" fmla="*/ 4 h 4"/>
            </a:gdLst>
            <a:ahLst/>
            <a:cxnLst>
              <a:cxn ang="T8">
                <a:pos x="T0" y="T1"/>
              </a:cxn>
              <a:cxn ang="T9">
                <a:pos x="T2" y="T3"/>
              </a:cxn>
              <a:cxn ang="T10">
                <a:pos x="T4" y="T5"/>
              </a:cxn>
              <a:cxn ang="T11">
                <a:pos x="T6" y="T7"/>
              </a:cxn>
            </a:cxnLst>
            <a:rect l="T12" t="T13" r="T14" b="T15"/>
            <a:pathLst>
              <a:path w="23" h="4">
                <a:moveTo>
                  <a:pt x="7" y="0"/>
                </a:moveTo>
                <a:lnTo>
                  <a:pt x="0" y="3"/>
                </a:lnTo>
                <a:lnTo>
                  <a:pt x="22" y="1"/>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0" name="Freeform 606"/>
          <p:cNvSpPr>
            <a:spLocks noChangeAspect="1"/>
          </p:cNvSpPr>
          <p:nvPr/>
        </p:nvSpPr>
        <p:spPr bwMode="auto">
          <a:xfrm>
            <a:off x="5865935" y="1260475"/>
            <a:ext cx="51288" cy="14288"/>
          </a:xfrm>
          <a:custGeom>
            <a:avLst/>
            <a:gdLst>
              <a:gd name="T0" fmla="*/ 2147483647 w 33"/>
              <a:gd name="T1" fmla="*/ 2147483647 h 9"/>
              <a:gd name="T2" fmla="*/ 0 w 33"/>
              <a:gd name="T3" fmla="*/ 2147483647 h 9"/>
              <a:gd name="T4" fmla="*/ 2147483647 w 33"/>
              <a:gd name="T5" fmla="*/ 2147483647 h 9"/>
              <a:gd name="T6" fmla="*/ 2147483647 w 33"/>
              <a:gd name="T7" fmla="*/ 2147483647 h 9"/>
              <a:gd name="T8" fmla="*/ 2147483647 w 33"/>
              <a:gd name="T9" fmla="*/ 0 h 9"/>
              <a:gd name="T10" fmla="*/ 2147483647 w 33"/>
              <a:gd name="T11" fmla="*/ 2147483647 h 9"/>
              <a:gd name="T12" fmla="*/ 0 60000 65536"/>
              <a:gd name="T13" fmla="*/ 0 60000 65536"/>
              <a:gd name="T14" fmla="*/ 0 60000 65536"/>
              <a:gd name="T15" fmla="*/ 0 60000 65536"/>
              <a:gd name="T16" fmla="*/ 0 60000 65536"/>
              <a:gd name="T17" fmla="*/ 0 60000 65536"/>
              <a:gd name="T18" fmla="*/ 0 w 33"/>
              <a:gd name="T19" fmla="*/ 0 h 9"/>
              <a:gd name="T20" fmla="*/ 33 w 3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3" h="9">
                <a:moveTo>
                  <a:pt x="8" y="1"/>
                </a:moveTo>
                <a:lnTo>
                  <a:pt x="0" y="6"/>
                </a:lnTo>
                <a:lnTo>
                  <a:pt x="12" y="8"/>
                </a:lnTo>
                <a:lnTo>
                  <a:pt x="32" y="6"/>
                </a:lnTo>
                <a:lnTo>
                  <a:pt x="23" y="0"/>
                </a:lnTo>
                <a:lnTo>
                  <a:pt x="8"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1" name="Freeform 607"/>
          <p:cNvSpPr>
            <a:spLocks noChangeAspect="1"/>
          </p:cNvSpPr>
          <p:nvPr/>
        </p:nvSpPr>
        <p:spPr bwMode="auto">
          <a:xfrm>
            <a:off x="5816112" y="1273270"/>
            <a:ext cx="51288" cy="11113"/>
          </a:xfrm>
          <a:custGeom>
            <a:avLst/>
            <a:gdLst>
              <a:gd name="T0" fmla="*/ 2147483647 w 31"/>
              <a:gd name="T1" fmla="*/ 0 h 8"/>
              <a:gd name="T2" fmla="*/ 2147483647 w 31"/>
              <a:gd name="T3" fmla="*/ 0 h 8"/>
              <a:gd name="T4" fmla="*/ 0 w 31"/>
              <a:gd name="T5" fmla="*/ 2147483647 h 8"/>
              <a:gd name="T6" fmla="*/ 2147483647 w 31"/>
              <a:gd name="T7" fmla="*/ 2147483647 h 8"/>
              <a:gd name="T8" fmla="*/ 2147483647 w 31"/>
              <a:gd name="T9" fmla="*/ 2147483647 h 8"/>
              <a:gd name="T10" fmla="*/ 2147483647 w 31"/>
              <a:gd name="T11" fmla="*/ 0 h 8"/>
              <a:gd name="T12" fmla="*/ 0 60000 65536"/>
              <a:gd name="T13" fmla="*/ 0 60000 65536"/>
              <a:gd name="T14" fmla="*/ 0 60000 65536"/>
              <a:gd name="T15" fmla="*/ 0 60000 65536"/>
              <a:gd name="T16" fmla="*/ 0 60000 65536"/>
              <a:gd name="T17" fmla="*/ 0 60000 65536"/>
              <a:gd name="T18" fmla="*/ 0 w 31"/>
              <a:gd name="T19" fmla="*/ 0 h 8"/>
              <a:gd name="T20" fmla="*/ 31 w 31"/>
              <a:gd name="T21" fmla="*/ 8 h 8"/>
            </a:gdLst>
            <a:ahLst/>
            <a:cxnLst>
              <a:cxn ang="T12">
                <a:pos x="T0" y="T1"/>
              </a:cxn>
              <a:cxn ang="T13">
                <a:pos x="T2" y="T3"/>
              </a:cxn>
              <a:cxn ang="T14">
                <a:pos x="T4" y="T5"/>
              </a:cxn>
              <a:cxn ang="T15">
                <a:pos x="T6" y="T7"/>
              </a:cxn>
              <a:cxn ang="T16">
                <a:pos x="T8" y="T9"/>
              </a:cxn>
              <a:cxn ang="T17">
                <a:pos x="T10" y="T11"/>
              </a:cxn>
            </a:cxnLst>
            <a:rect l="T18" t="T19" r="T20" b="T21"/>
            <a:pathLst>
              <a:path w="31" h="8">
                <a:moveTo>
                  <a:pt x="11" y="0"/>
                </a:moveTo>
                <a:lnTo>
                  <a:pt x="2" y="0"/>
                </a:lnTo>
                <a:lnTo>
                  <a:pt x="0" y="5"/>
                </a:lnTo>
                <a:lnTo>
                  <a:pt x="6" y="7"/>
                </a:lnTo>
                <a:lnTo>
                  <a:pt x="30" y="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2" name="Freeform 608"/>
          <p:cNvSpPr>
            <a:spLocks noChangeAspect="1"/>
          </p:cNvSpPr>
          <p:nvPr/>
        </p:nvSpPr>
        <p:spPr bwMode="auto">
          <a:xfrm>
            <a:off x="5779477" y="1284383"/>
            <a:ext cx="39566" cy="3175"/>
          </a:xfrm>
          <a:custGeom>
            <a:avLst/>
            <a:gdLst>
              <a:gd name="T0" fmla="*/ 2147483647 w 23"/>
              <a:gd name="T1" fmla="*/ 0 h 5"/>
              <a:gd name="T2" fmla="*/ 0 w 23"/>
              <a:gd name="T3" fmla="*/ 0 h 5"/>
              <a:gd name="T4" fmla="*/ 2147483647 w 23"/>
              <a:gd name="T5" fmla="*/ 2147483647 h 5"/>
              <a:gd name="T6" fmla="*/ 2147483647 w 23"/>
              <a:gd name="T7" fmla="*/ 2147483647 h 5"/>
              <a:gd name="T8" fmla="*/ 2147483647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11" y="0"/>
                </a:moveTo>
                <a:lnTo>
                  <a:pt x="0" y="0"/>
                </a:lnTo>
                <a:lnTo>
                  <a:pt x="2" y="4"/>
                </a:lnTo>
                <a:lnTo>
                  <a:pt x="22" y="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3" name="Freeform 609"/>
          <p:cNvSpPr>
            <a:spLocks noChangeAspect="1"/>
          </p:cNvSpPr>
          <p:nvPr/>
        </p:nvSpPr>
        <p:spPr bwMode="auto">
          <a:xfrm>
            <a:off x="5760475" y="1284288"/>
            <a:ext cx="24911" cy="4762"/>
          </a:xfrm>
          <a:custGeom>
            <a:avLst/>
            <a:gdLst>
              <a:gd name="T0" fmla="*/ 2147483647 w 16"/>
              <a:gd name="T1" fmla="*/ 0 h 5"/>
              <a:gd name="T2" fmla="*/ 0 w 16"/>
              <a:gd name="T3" fmla="*/ 2147483647 h 5"/>
              <a:gd name="T4" fmla="*/ 2147483647 w 16"/>
              <a:gd name="T5" fmla="*/ 2147483647 h 5"/>
              <a:gd name="T6" fmla="*/ 2147483647 w 16"/>
              <a:gd name="T7" fmla="*/ 2147483647 h 5"/>
              <a:gd name="T8" fmla="*/ 2147483647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10" y="0"/>
                </a:moveTo>
                <a:lnTo>
                  <a:pt x="0" y="4"/>
                </a:lnTo>
                <a:lnTo>
                  <a:pt x="15" y="4"/>
                </a:lnTo>
                <a:lnTo>
                  <a:pt x="14" y="2"/>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4" name="Freeform 610"/>
          <p:cNvSpPr>
            <a:spLocks noChangeAspect="1"/>
          </p:cNvSpPr>
          <p:nvPr/>
        </p:nvSpPr>
        <p:spPr bwMode="auto">
          <a:xfrm>
            <a:off x="5701860" y="1284288"/>
            <a:ext cx="24911" cy="4762"/>
          </a:xfrm>
          <a:custGeom>
            <a:avLst/>
            <a:gdLst>
              <a:gd name="T0" fmla="*/ 2147483647 w 15"/>
              <a:gd name="T1" fmla="*/ 0 h 5"/>
              <a:gd name="T2" fmla="*/ 2147483647 w 15"/>
              <a:gd name="T3" fmla="*/ 2147483647 h 5"/>
              <a:gd name="T4" fmla="*/ 0 w 15"/>
              <a:gd name="T5" fmla="*/ 2147483647 h 5"/>
              <a:gd name="T6" fmla="*/ 2147483647 w 15"/>
              <a:gd name="T7" fmla="*/ 0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6" y="0"/>
                </a:moveTo>
                <a:lnTo>
                  <a:pt x="14" y="4"/>
                </a:lnTo>
                <a:lnTo>
                  <a:pt x="0" y="2"/>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5" name="Freeform 611"/>
          <p:cNvSpPr>
            <a:spLocks noChangeAspect="1"/>
          </p:cNvSpPr>
          <p:nvPr/>
        </p:nvSpPr>
        <p:spPr bwMode="auto">
          <a:xfrm>
            <a:off x="5603678" y="1270000"/>
            <a:ext cx="80597" cy="20638"/>
          </a:xfrm>
          <a:custGeom>
            <a:avLst/>
            <a:gdLst>
              <a:gd name="T0" fmla="*/ 2147483647 w 51"/>
              <a:gd name="T1" fmla="*/ 0 h 14"/>
              <a:gd name="T2" fmla="*/ 0 w 51"/>
              <a:gd name="T3" fmla="*/ 2147483647 h 14"/>
              <a:gd name="T4" fmla="*/ 2147483647 w 51"/>
              <a:gd name="T5" fmla="*/ 2147483647 h 14"/>
              <a:gd name="T6" fmla="*/ 2147483647 w 51"/>
              <a:gd name="T7" fmla="*/ 2147483647 h 14"/>
              <a:gd name="T8" fmla="*/ 2147483647 w 51"/>
              <a:gd name="T9" fmla="*/ 2147483647 h 14"/>
              <a:gd name="T10" fmla="*/ 2147483647 w 51"/>
              <a:gd name="T11" fmla="*/ 2147483647 h 14"/>
              <a:gd name="T12" fmla="*/ 2147483647 w 51"/>
              <a:gd name="T13" fmla="*/ 2147483647 h 14"/>
              <a:gd name="T14" fmla="*/ 2147483647 w 51"/>
              <a:gd name="T15" fmla="*/ 2147483647 h 14"/>
              <a:gd name="T16" fmla="*/ 2147483647 w 51"/>
              <a:gd name="T17" fmla="*/ 2147483647 h 14"/>
              <a:gd name="T18" fmla="*/ 2147483647 w 51"/>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4"/>
              <a:gd name="T32" fmla="*/ 51 w 5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4">
                <a:moveTo>
                  <a:pt x="43" y="0"/>
                </a:moveTo>
                <a:lnTo>
                  <a:pt x="0" y="4"/>
                </a:lnTo>
                <a:lnTo>
                  <a:pt x="12" y="5"/>
                </a:lnTo>
                <a:lnTo>
                  <a:pt x="3" y="10"/>
                </a:lnTo>
                <a:lnTo>
                  <a:pt x="15" y="13"/>
                </a:lnTo>
                <a:lnTo>
                  <a:pt x="28" y="11"/>
                </a:lnTo>
                <a:lnTo>
                  <a:pt x="23" y="8"/>
                </a:lnTo>
                <a:lnTo>
                  <a:pt x="50" y="4"/>
                </a:lnTo>
                <a:lnTo>
                  <a:pt x="38" y="2"/>
                </a:lnTo>
                <a:lnTo>
                  <a:pt x="4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6" name="Freeform 612"/>
          <p:cNvSpPr>
            <a:spLocks noChangeAspect="1"/>
          </p:cNvSpPr>
          <p:nvPr/>
        </p:nvSpPr>
        <p:spPr bwMode="auto">
          <a:xfrm>
            <a:off x="5562600" y="1270000"/>
            <a:ext cx="77666" cy="14288"/>
          </a:xfrm>
          <a:custGeom>
            <a:avLst/>
            <a:gdLst>
              <a:gd name="T0" fmla="*/ 2147483647 w 49"/>
              <a:gd name="T1" fmla="*/ 0 h 7"/>
              <a:gd name="T2" fmla="*/ 0 w 49"/>
              <a:gd name="T3" fmla="*/ 2147483647 h 7"/>
              <a:gd name="T4" fmla="*/ 2147483647 w 49"/>
              <a:gd name="T5" fmla="*/ 2147483647 h 7"/>
              <a:gd name="T6" fmla="*/ 2147483647 w 49"/>
              <a:gd name="T7" fmla="*/ 0 h 7"/>
              <a:gd name="T8" fmla="*/ 0 60000 65536"/>
              <a:gd name="T9" fmla="*/ 0 60000 65536"/>
              <a:gd name="T10" fmla="*/ 0 60000 65536"/>
              <a:gd name="T11" fmla="*/ 0 60000 65536"/>
              <a:gd name="T12" fmla="*/ 0 w 49"/>
              <a:gd name="T13" fmla="*/ 0 h 7"/>
              <a:gd name="T14" fmla="*/ 49 w 49"/>
              <a:gd name="T15" fmla="*/ 7 h 7"/>
            </a:gdLst>
            <a:ahLst/>
            <a:cxnLst>
              <a:cxn ang="T8">
                <a:pos x="T0" y="T1"/>
              </a:cxn>
              <a:cxn ang="T9">
                <a:pos x="T2" y="T3"/>
              </a:cxn>
              <a:cxn ang="T10">
                <a:pos x="T4" y="T5"/>
              </a:cxn>
              <a:cxn ang="T11">
                <a:pos x="T6" y="T7"/>
              </a:cxn>
            </a:cxnLst>
            <a:rect l="T12" t="T13" r="T14" b="T15"/>
            <a:pathLst>
              <a:path w="49" h="7">
                <a:moveTo>
                  <a:pt x="22" y="0"/>
                </a:moveTo>
                <a:lnTo>
                  <a:pt x="0" y="6"/>
                </a:lnTo>
                <a:lnTo>
                  <a:pt x="48" y="4"/>
                </a:lnTo>
                <a:lnTo>
                  <a:pt x="2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7" name="Freeform 613"/>
          <p:cNvSpPr>
            <a:spLocks noChangeAspect="1"/>
          </p:cNvSpPr>
          <p:nvPr/>
        </p:nvSpPr>
        <p:spPr bwMode="auto">
          <a:xfrm>
            <a:off x="6405199" y="1287558"/>
            <a:ext cx="139211" cy="34925"/>
          </a:xfrm>
          <a:custGeom>
            <a:avLst/>
            <a:gdLst>
              <a:gd name="T0" fmla="*/ 2147483647 w 87"/>
              <a:gd name="T1" fmla="*/ 2147483647 h 24"/>
              <a:gd name="T2" fmla="*/ 2147483647 w 87"/>
              <a:gd name="T3" fmla="*/ 2147483647 h 24"/>
              <a:gd name="T4" fmla="*/ 2147483647 w 87"/>
              <a:gd name="T5" fmla="*/ 2147483647 h 24"/>
              <a:gd name="T6" fmla="*/ 2147483647 w 87"/>
              <a:gd name="T7" fmla="*/ 2147483647 h 24"/>
              <a:gd name="T8" fmla="*/ 2147483647 w 87"/>
              <a:gd name="T9" fmla="*/ 2147483647 h 24"/>
              <a:gd name="T10" fmla="*/ 2147483647 w 87"/>
              <a:gd name="T11" fmla="*/ 2147483647 h 24"/>
              <a:gd name="T12" fmla="*/ 0 w 87"/>
              <a:gd name="T13" fmla="*/ 2147483647 h 24"/>
              <a:gd name="T14" fmla="*/ 2147483647 w 87"/>
              <a:gd name="T15" fmla="*/ 2147483647 h 24"/>
              <a:gd name="T16" fmla="*/ 2147483647 w 87"/>
              <a:gd name="T17" fmla="*/ 0 h 24"/>
              <a:gd name="T18" fmla="*/ 2147483647 w 87"/>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24"/>
              <a:gd name="T32" fmla="*/ 87 w 8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24">
                <a:moveTo>
                  <a:pt x="54" y="1"/>
                </a:moveTo>
                <a:lnTo>
                  <a:pt x="79" y="8"/>
                </a:lnTo>
                <a:lnTo>
                  <a:pt x="79" y="15"/>
                </a:lnTo>
                <a:lnTo>
                  <a:pt x="71" y="14"/>
                </a:lnTo>
                <a:lnTo>
                  <a:pt x="86" y="21"/>
                </a:lnTo>
                <a:lnTo>
                  <a:pt x="66" y="23"/>
                </a:lnTo>
                <a:lnTo>
                  <a:pt x="0" y="10"/>
                </a:lnTo>
                <a:lnTo>
                  <a:pt x="16" y="2"/>
                </a:lnTo>
                <a:lnTo>
                  <a:pt x="40" y="0"/>
                </a:lnTo>
                <a:lnTo>
                  <a:pt x="54"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8" name="Freeform 614"/>
          <p:cNvSpPr>
            <a:spLocks noChangeAspect="1"/>
          </p:cNvSpPr>
          <p:nvPr/>
        </p:nvSpPr>
        <p:spPr bwMode="auto">
          <a:xfrm>
            <a:off x="6364213" y="1263650"/>
            <a:ext cx="102577" cy="26988"/>
          </a:xfrm>
          <a:custGeom>
            <a:avLst/>
            <a:gdLst>
              <a:gd name="T0" fmla="*/ 2147483647 w 64"/>
              <a:gd name="T1" fmla="*/ 2147483647 h 19"/>
              <a:gd name="T2" fmla="*/ 2147483647 w 64"/>
              <a:gd name="T3" fmla="*/ 0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0 w 64"/>
              <a:gd name="T13" fmla="*/ 2147483647 h 19"/>
              <a:gd name="T14" fmla="*/ 2147483647 w 64"/>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9"/>
              <a:gd name="T26" fmla="*/ 64 w 6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9">
                <a:moveTo>
                  <a:pt x="23" y="1"/>
                </a:moveTo>
                <a:lnTo>
                  <a:pt x="30" y="0"/>
                </a:lnTo>
                <a:lnTo>
                  <a:pt x="61" y="7"/>
                </a:lnTo>
                <a:lnTo>
                  <a:pt x="56" y="10"/>
                </a:lnTo>
                <a:lnTo>
                  <a:pt x="63" y="15"/>
                </a:lnTo>
                <a:lnTo>
                  <a:pt x="30" y="18"/>
                </a:lnTo>
                <a:lnTo>
                  <a:pt x="0" y="15"/>
                </a:lnTo>
                <a:lnTo>
                  <a:pt x="23"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49" name="Freeform 615"/>
          <p:cNvSpPr>
            <a:spLocks noChangeAspect="1"/>
          </p:cNvSpPr>
          <p:nvPr/>
        </p:nvSpPr>
        <p:spPr bwMode="auto">
          <a:xfrm>
            <a:off x="6368562" y="1289050"/>
            <a:ext cx="46892" cy="12700"/>
          </a:xfrm>
          <a:custGeom>
            <a:avLst/>
            <a:gdLst>
              <a:gd name="T0" fmla="*/ 2147483647 w 29"/>
              <a:gd name="T1" fmla="*/ 2147483647 h 7"/>
              <a:gd name="T2" fmla="*/ 0 w 29"/>
              <a:gd name="T3" fmla="*/ 0 h 7"/>
              <a:gd name="T4" fmla="*/ 2147483647 w 29"/>
              <a:gd name="T5" fmla="*/ 2147483647 h 7"/>
              <a:gd name="T6" fmla="*/ 2147483647 w 29"/>
              <a:gd name="T7" fmla="*/ 2147483647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16" y="6"/>
                </a:moveTo>
                <a:lnTo>
                  <a:pt x="0" y="0"/>
                </a:lnTo>
                <a:lnTo>
                  <a:pt x="28" y="1"/>
                </a:lnTo>
                <a:lnTo>
                  <a:pt x="16"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0" name="Freeform 616"/>
          <p:cNvSpPr>
            <a:spLocks noChangeAspect="1"/>
          </p:cNvSpPr>
          <p:nvPr/>
        </p:nvSpPr>
        <p:spPr bwMode="auto">
          <a:xfrm>
            <a:off x="5206560" y="2433638"/>
            <a:ext cx="49823" cy="100012"/>
          </a:xfrm>
          <a:custGeom>
            <a:avLst/>
            <a:gdLst>
              <a:gd name="T0" fmla="*/ 2147483647 w 30"/>
              <a:gd name="T1" fmla="*/ 2147483647 h 68"/>
              <a:gd name="T2" fmla="*/ 2147483647 w 30"/>
              <a:gd name="T3" fmla="*/ 2147483647 h 68"/>
              <a:gd name="T4" fmla="*/ 2147483647 w 30"/>
              <a:gd name="T5" fmla="*/ 2147483647 h 68"/>
              <a:gd name="T6" fmla="*/ 2147483647 w 30"/>
              <a:gd name="T7" fmla="*/ 2147483647 h 68"/>
              <a:gd name="T8" fmla="*/ 0 w 30"/>
              <a:gd name="T9" fmla="*/ 2147483647 h 68"/>
              <a:gd name="T10" fmla="*/ 2147483647 w 30"/>
              <a:gd name="T11" fmla="*/ 0 h 68"/>
              <a:gd name="T12" fmla="*/ 2147483647 w 30"/>
              <a:gd name="T13" fmla="*/ 2147483647 h 68"/>
              <a:gd name="T14" fmla="*/ 2147483647 w 30"/>
              <a:gd name="T15" fmla="*/ 2147483647 h 68"/>
              <a:gd name="T16" fmla="*/ 2147483647 w 30"/>
              <a:gd name="T17" fmla="*/ 2147483647 h 68"/>
              <a:gd name="T18" fmla="*/ 2147483647 w 30"/>
              <a:gd name="T19" fmla="*/ 21474836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8"/>
              <a:gd name="T32" fmla="*/ 30 w 30"/>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8">
                <a:moveTo>
                  <a:pt x="29" y="40"/>
                </a:moveTo>
                <a:lnTo>
                  <a:pt x="16" y="67"/>
                </a:lnTo>
                <a:lnTo>
                  <a:pt x="1" y="51"/>
                </a:lnTo>
                <a:lnTo>
                  <a:pt x="6" y="21"/>
                </a:lnTo>
                <a:lnTo>
                  <a:pt x="0" y="18"/>
                </a:lnTo>
                <a:lnTo>
                  <a:pt x="7" y="0"/>
                </a:lnTo>
                <a:lnTo>
                  <a:pt x="12" y="2"/>
                </a:lnTo>
                <a:lnTo>
                  <a:pt x="21" y="13"/>
                </a:lnTo>
                <a:lnTo>
                  <a:pt x="21" y="30"/>
                </a:lnTo>
                <a:lnTo>
                  <a:pt x="29" y="4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1" name="Freeform 617"/>
          <p:cNvSpPr>
            <a:spLocks noChangeAspect="1"/>
          </p:cNvSpPr>
          <p:nvPr/>
        </p:nvSpPr>
        <p:spPr bwMode="auto">
          <a:xfrm>
            <a:off x="4879736" y="2022475"/>
            <a:ext cx="212481" cy="249238"/>
          </a:xfrm>
          <a:custGeom>
            <a:avLst/>
            <a:gdLst>
              <a:gd name="T0" fmla="*/ 2147483647 w 133"/>
              <a:gd name="T1" fmla="*/ 2147483647 h 168"/>
              <a:gd name="T2" fmla="*/ 2147483647 w 133"/>
              <a:gd name="T3" fmla="*/ 2147483647 h 168"/>
              <a:gd name="T4" fmla="*/ 2147483647 w 133"/>
              <a:gd name="T5" fmla="*/ 2147483647 h 168"/>
              <a:gd name="T6" fmla="*/ 2147483647 w 133"/>
              <a:gd name="T7" fmla="*/ 2147483647 h 168"/>
              <a:gd name="T8" fmla="*/ 2147483647 w 133"/>
              <a:gd name="T9" fmla="*/ 2147483647 h 168"/>
              <a:gd name="T10" fmla="*/ 2147483647 w 133"/>
              <a:gd name="T11" fmla="*/ 2147483647 h 168"/>
              <a:gd name="T12" fmla="*/ 2147483647 w 133"/>
              <a:gd name="T13" fmla="*/ 2147483647 h 168"/>
              <a:gd name="T14" fmla="*/ 2147483647 w 133"/>
              <a:gd name="T15" fmla="*/ 2147483647 h 168"/>
              <a:gd name="T16" fmla="*/ 2147483647 w 133"/>
              <a:gd name="T17" fmla="*/ 2147483647 h 168"/>
              <a:gd name="T18" fmla="*/ 2147483647 w 133"/>
              <a:gd name="T19" fmla="*/ 2147483647 h 168"/>
              <a:gd name="T20" fmla="*/ 2147483647 w 133"/>
              <a:gd name="T21" fmla="*/ 2147483647 h 168"/>
              <a:gd name="T22" fmla="*/ 2147483647 w 133"/>
              <a:gd name="T23" fmla="*/ 2147483647 h 168"/>
              <a:gd name="T24" fmla="*/ 2147483647 w 133"/>
              <a:gd name="T25" fmla="*/ 2147483647 h 168"/>
              <a:gd name="T26" fmla="*/ 2147483647 w 133"/>
              <a:gd name="T27" fmla="*/ 2147483647 h 168"/>
              <a:gd name="T28" fmla="*/ 2147483647 w 133"/>
              <a:gd name="T29" fmla="*/ 2147483647 h 168"/>
              <a:gd name="T30" fmla="*/ 2147483647 w 133"/>
              <a:gd name="T31" fmla="*/ 2147483647 h 168"/>
              <a:gd name="T32" fmla="*/ 2147483647 w 133"/>
              <a:gd name="T33" fmla="*/ 2147483647 h 168"/>
              <a:gd name="T34" fmla="*/ 0 w 133"/>
              <a:gd name="T35" fmla="*/ 2147483647 h 168"/>
              <a:gd name="T36" fmla="*/ 2147483647 w 133"/>
              <a:gd name="T37" fmla="*/ 2147483647 h 168"/>
              <a:gd name="T38" fmla="*/ 2147483647 w 133"/>
              <a:gd name="T39" fmla="*/ 2147483647 h 168"/>
              <a:gd name="T40" fmla="*/ 2147483647 w 133"/>
              <a:gd name="T41" fmla="*/ 2147483647 h 168"/>
              <a:gd name="T42" fmla="*/ 2147483647 w 133"/>
              <a:gd name="T43" fmla="*/ 2147483647 h 168"/>
              <a:gd name="T44" fmla="*/ 2147483647 w 133"/>
              <a:gd name="T45" fmla="*/ 2147483647 h 168"/>
              <a:gd name="T46" fmla="*/ 2147483647 w 133"/>
              <a:gd name="T47" fmla="*/ 2147483647 h 168"/>
              <a:gd name="T48" fmla="*/ 2147483647 w 133"/>
              <a:gd name="T49" fmla="*/ 2147483647 h 168"/>
              <a:gd name="T50" fmla="*/ 2147483647 w 133"/>
              <a:gd name="T51" fmla="*/ 2147483647 h 168"/>
              <a:gd name="T52" fmla="*/ 2147483647 w 133"/>
              <a:gd name="T53" fmla="*/ 2147483647 h 168"/>
              <a:gd name="T54" fmla="*/ 2147483647 w 133"/>
              <a:gd name="T55" fmla="*/ 2147483647 h 168"/>
              <a:gd name="T56" fmla="*/ 2147483647 w 133"/>
              <a:gd name="T57" fmla="*/ 2147483647 h 168"/>
              <a:gd name="T58" fmla="*/ 2147483647 w 133"/>
              <a:gd name="T59" fmla="*/ 2147483647 h 168"/>
              <a:gd name="T60" fmla="*/ 2147483647 w 133"/>
              <a:gd name="T61" fmla="*/ 2147483647 h 168"/>
              <a:gd name="T62" fmla="*/ 2147483647 w 133"/>
              <a:gd name="T63" fmla="*/ 0 h 168"/>
              <a:gd name="T64" fmla="*/ 2147483647 w 133"/>
              <a:gd name="T65" fmla="*/ 0 h 168"/>
              <a:gd name="T66" fmla="*/ 2147483647 w 133"/>
              <a:gd name="T67" fmla="*/ 2147483647 h 168"/>
              <a:gd name="T68" fmla="*/ 2147483647 w 133"/>
              <a:gd name="T69" fmla="*/ 2147483647 h 168"/>
              <a:gd name="T70" fmla="*/ 2147483647 w 133"/>
              <a:gd name="T71" fmla="*/ 2147483647 h 168"/>
              <a:gd name="T72" fmla="*/ 2147483647 w 133"/>
              <a:gd name="T73" fmla="*/ 2147483647 h 168"/>
              <a:gd name="T74" fmla="*/ 2147483647 w 133"/>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168"/>
              <a:gd name="T116" fmla="*/ 133 w 133"/>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168">
                <a:moveTo>
                  <a:pt x="103" y="11"/>
                </a:moveTo>
                <a:lnTo>
                  <a:pt x="120" y="24"/>
                </a:lnTo>
                <a:lnTo>
                  <a:pt x="120" y="46"/>
                </a:lnTo>
                <a:lnTo>
                  <a:pt x="132" y="80"/>
                </a:lnTo>
                <a:lnTo>
                  <a:pt x="130" y="91"/>
                </a:lnTo>
                <a:lnTo>
                  <a:pt x="123" y="85"/>
                </a:lnTo>
                <a:lnTo>
                  <a:pt x="94" y="107"/>
                </a:lnTo>
                <a:lnTo>
                  <a:pt x="90" y="103"/>
                </a:lnTo>
                <a:lnTo>
                  <a:pt x="98" y="121"/>
                </a:lnTo>
                <a:lnTo>
                  <a:pt x="117" y="139"/>
                </a:lnTo>
                <a:lnTo>
                  <a:pt x="104" y="148"/>
                </a:lnTo>
                <a:lnTo>
                  <a:pt x="103" y="166"/>
                </a:lnTo>
                <a:lnTo>
                  <a:pt x="51" y="167"/>
                </a:lnTo>
                <a:lnTo>
                  <a:pt x="22" y="165"/>
                </a:lnTo>
                <a:lnTo>
                  <a:pt x="31" y="133"/>
                </a:lnTo>
                <a:lnTo>
                  <a:pt x="4" y="120"/>
                </a:lnTo>
                <a:lnTo>
                  <a:pt x="2" y="107"/>
                </a:lnTo>
                <a:lnTo>
                  <a:pt x="0" y="93"/>
                </a:lnTo>
                <a:lnTo>
                  <a:pt x="2" y="67"/>
                </a:lnTo>
                <a:lnTo>
                  <a:pt x="9" y="68"/>
                </a:lnTo>
                <a:lnTo>
                  <a:pt x="17" y="57"/>
                </a:lnTo>
                <a:lnTo>
                  <a:pt x="11" y="50"/>
                </a:lnTo>
                <a:lnTo>
                  <a:pt x="19" y="37"/>
                </a:lnTo>
                <a:lnTo>
                  <a:pt x="24" y="38"/>
                </a:lnTo>
                <a:lnTo>
                  <a:pt x="17" y="33"/>
                </a:lnTo>
                <a:lnTo>
                  <a:pt x="28" y="26"/>
                </a:lnTo>
                <a:lnTo>
                  <a:pt x="41" y="36"/>
                </a:lnTo>
                <a:lnTo>
                  <a:pt x="40" y="24"/>
                </a:lnTo>
                <a:lnTo>
                  <a:pt x="47" y="23"/>
                </a:lnTo>
                <a:lnTo>
                  <a:pt x="41" y="12"/>
                </a:lnTo>
                <a:lnTo>
                  <a:pt x="45" y="9"/>
                </a:lnTo>
                <a:lnTo>
                  <a:pt x="41" y="0"/>
                </a:lnTo>
                <a:lnTo>
                  <a:pt x="53" y="0"/>
                </a:lnTo>
                <a:lnTo>
                  <a:pt x="61" y="11"/>
                </a:lnTo>
                <a:lnTo>
                  <a:pt x="74" y="12"/>
                </a:lnTo>
                <a:lnTo>
                  <a:pt x="71" y="21"/>
                </a:lnTo>
                <a:lnTo>
                  <a:pt x="98" y="10"/>
                </a:lnTo>
                <a:lnTo>
                  <a:pt x="103" y="11"/>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2" name="Freeform 618"/>
          <p:cNvSpPr>
            <a:spLocks noChangeAspect="1"/>
          </p:cNvSpPr>
          <p:nvPr/>
        </p:nvSpPr>
        <p:spPr bwMode="auto">
          <a:xfrm>
            <a:off x="4963306" y="2225770"/>
            <a:ext cx="177311" cy="68263"/>
          </a:xfrm>
          <a:custGeom>
            <a:avLst/>
            <a:gdLst>
              <a:gd name="T0" fmla="*/ 2147483647 w 110"/>
              <a:gd name="T1" fmla="*/ 2147483647 h 45"/>
              <a:gd name="T2" fmla="*/ 2147483647 w 110"/>
              <a:gd name="T3" fmla="*/ 0 h 45"/>
              <a:gd name="T4" fmla="*/ 2147483647 w 110"/>
              <a:gd name="T5" fmla="*/ 0 h 45"/>
              <a:gd name="T6" fmla="*/ 2147483647 w 110"/>
              <a:gd name="T7" fmla="*/ 2147483647 h 45"/>
              <a:gd name="T8" fmla="*/ 2147483647 w 110"/>
              <a:gd name="T9" fmla="*/ 2147483647 h 45"/>
              <a:gd name="T10" fmla="*/ 0 w 110"/>
              <a:gd name="T11" fmla="*/ 2147483647 h 45"/>
              <a:gd name="T12" fmla="*/ 2147483647 w 110"/>
              <a:gd name="T13" fmla="*/ 2147483647 h 45"/>
              <a:gd name="T14" fmla="*/ 2147483647 w 110"/>
              <a:gd name="T15" fmla="*/ 2147483647 h 45"/>
              <a:gd name="T16" fmla="*/ 2147483647 w 110"/>
              <a:gd name="T17" fmla="*/ 2147483647 h 45"/>
              <a:gd name="T18" fmla="*/ 2147483647 w 110"/>
              <a:gd name="T19" fmla="*/ 2147483647 h 45"/>
              <a:gd name="T20" fmla="*/ 2147483647 w 110"/>
              <a:gd name="T21" fmla="*/ 2147483647 h 45"/>
              <a:gd name="T22" fmla="*/ 2147483647 w 110"/>
              <a:gd name="T23" fmla="*/ 2147483647 h 45"/>
              <a:gd name="T24" fmla="*/ 2147483647 w 11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45"/>
              <a:gd name="T41" fmla="*/ 110 w 11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45">
                <a:moveTo>
                  <a:pt x="107" y="8"/>
                </a:moveTo>
                <a:lnTo>
                  <a:pt x="105" y="0"/>
                </a:lnTo>
                <a:lnTo>
                  <a:pt x="62" y="0"/>
                </a:lnTo>
                <a:lnTo>
                  <a:pt x="49" y="9"/>
                </a:lnTo>
                <a:lnTo>
                  <a:pt x="48" y="23"/>
                </a:lnTo>
                <a:lnTo>
                  <a:pt x="0" y="24"/>
                </a:lnTo>
                <a:lnTo>
                  <a:pt x="3" y="34"/>
                </a:lnTo>
                <a:lnTo>
                  <a:pt x="15" y="36"/>
                </a:lnTo>
                <a:lnTo>
                  <a:pt x="38" y="33"/>
                </a:lnTo>
                <a:lnTo>
                  <a:pt x="61" y="44"/>
                </a:lnTo>
                <a:lnTo>
                  <a:pt x="95" y="36"/>
                </a:lnTo>
                <a:lnTo>
                  <a:pt x="109" y="13"/>
                </a:lnTo>
                <a:lnTo>
                  <a:pt x="107"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3" name="Freeform 619"/>
          <p:cNvSpPr>
            <a:spLocks noChangeAspect="1"/>
          </p:cNvSpPr>
          <p:nvPr/>
        </p:nvSpPr>
        <p:spPr bwMode="auto">
          <a:xfrm>
            <a:off x="4963305" y="2225675"/>
            <a:ext cx="183173" cy="76200"/>
          </a:xfrm>
          <a:custGeom>
            <a:avLst/>
            <a:gdLst>
              <a:gd name="T0" fmla="*/ 2147483647 w 115"/>
              <a:gd name="T1" fmla="*/ 2147483647 h 52"/>
              <a:gd name="T2" fmla="*/ 2147483647 w 115"/>
              <a:gd name="T3" fmla="*/ 0 h 52"/>
              <a:gd name="T4" fmla="*/ 2147483647 w 115"/>
              <a:gd name="T5" fmla="*/ 0 h 52"/>
              <a:gd name="T6" fmla="*/ 2147483647 w 115"/>
              <a:gd name="T7" fmla="*/ 2147483647 h 52"/>
              <a:gd name="T8" fmla="*/ 2147483647 w 115"/>
              <a:gd name="T9" fmla="*/ 2147483647 h 52"/>
              <a:gd name="T10" fmla="*/ 0 w 115"/>
              <a:gd name="T11" fmla="*/ 2147483647 h 52"/>
              <a:gd name="T12" fmla="*/ 2147483647 w 115"/>
              <a:gd name="T13" fmla="*/ 2147483647 h 52"/>
              <a:gd name="T14" fmla="*/ 2147483647 w 115"/>
              <a:gd name="T15" fmla="*/ 2147483647 h 52"/>
              <a:gd name="T16" fmla="*/ 2147483647 w 115"/>
              <a:gd name="T17" fmla="*/ 2147483647 h 52"/>
              <a:gd name="T18" fmla="*/ 2147483647 w 115"/>
              <a:gd name="T19" fmla="*/ 2147483647 h 52"/>
              <a:gd name="T20" fmla="*/ 2147483647 w 115"/>
              <a:gd name="T21" fmla="*/ 2147483647 h 52"/>
              <a:gd name="T22" fmla="*/ 2147483647 w 115"/>
              <a:gd name="T23" fmla="*/ 2147483647 h 52"/>
              <a:gd name="T24" fmla="*/ 2147483647 w 115"/>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52"/>
              <a:gd name="T41" fmla="*/ 115 w 11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52">
                <a:moveTo>
                  <a:pt x="112" y="9"/>
                </a:moveTo>
                <a:lnTo>
                  <a:pt x="110" y="0"/>
                </a:lnTo>
                <a:lnTo>
                  <a:pt x="64" y="0"/>
                </a:lnTo>
                <a:lnTo>
                  <a:pt x="52" y="11"/>
                </a:lnTo>
                <a:lnTo>
                  <a:pt x="51" y="27"/>
                </a:lnTo>
                <a:lnTo>
                  <a:pt x="0" y="28"/>
                </a:lnTo>
                <a:lnTo>
                  <a:pt x="3" y="39"/>
                </a:lnTo>
                <a:lnTo>
                  <a:pt x="14" y="42"/>
                </a:lnTo>
                <a:lnTo>
                  <a:pt x="40" y="38"/>
                </a:lnTo>
                <a:lnTo>
                  <a:pt x="63" y="51"/>
                </a:lnTo>
                <a:lnTo>
                  <a:pt x="101" y="42"/>
                </a:lnTo>
                <a:lnTo>
                  <a:pt x="114" y="15"/>
                </a:lnTo>
                <a:lnTo>
                  <a:pt x="112"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4" name="Freeform 620"/>
          <p:cNvSpPr>
            <a:spLocks noChangeAspect="1"/>
          </p:cNvSpPr>
          <p:nvPr/>
        </p:nvSpPr>
        <p:spPr bwMode="auto">
          <a:xfrm>
            <a:off x="4807927" y="2143125"/>
            <a:ext cx="76200" cy="58738"/>
          </a:xfrm>
          <a:custGeom>
            <a:avLst/>
            <a:gdLst>
              <a:gd name="T0" fmla="*/ 2147483647 w 49"/>
              <a:gd name="T1" fmla="*/ 0 h 41"/>
              <a:gd name="T2" fmla="*/ 2147483647 w 49"/>
              <a:gd name="T3" fmla="*/ 2147483647 h 41"/>
              <a:gd name="T4" fmla="*/ 0 w 49"/>
              <a:gd name="T5" fmla="*/ 2147483647 h 41"/>
              <a:gd name="T6" fmla="*/ 2147483647 w 49"/>
              <a:gd name="T7" fmla="*/ 2147483647 h 41"/>
              <a:gd name="T8" fmla="*/ 2147483647 w 49"/>
              <a:gd name="T9" fmla="*/ 2147483647 h 41"/>
              <a:gd name="T10" fmla="*/ 2147483647 w 49"/>
              <a:gd name="T11" fmla="*/ 2147483647 h 41"/>
              <a:gd name="T12" fmla="*/ 2147483647 w 49"/>
              <a:gd name="T13" fmla="*/ 2147483647 h 41"/>
              <a:gd name="T14" fmla="*/ 2147483647 w 49"/>
              <a:gd name="T15" fmla="*/ 2147483647 h 41"/>
              <a:gd name="T16" fmla="*/ 2147483647 w 49"/>
              <a:gd name="T17" fmla="*/ 2147483647 h 41"/>
              <a:gd name="T18" fmla="*/ 2147483647 w 49"/>
              <a:gd name="T19" fmla="*/ 2147483647 h 41"/>
              <a:gd name="T20" fmla="*/ 2147483647 w 49"/>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1"/>
              <a:gd name="T35" fmla="*/ 49 w 4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1">
                <a:moveTo>
                  <a:pt x="34" y="0"/>
                </a:moveTo>
                <a:lnTo>
                  <a:pt x="10" y="1"/>
                </a:lnTo>
                <a:lnTo>
                  <a:pt x="0" y="6"/>
                </a:lnTo>
                <a:lnTo>
                  <a:pt x="21" y="30"/>
                </a:lnTo>
                <a:lnTo>
                  <a:pt x="31" y="28"/>
                </a:lnTo>
                <a:lnTo>
                  <a:pt x="32" y="37"/>
                </a:lnTo>
                <a:lnTo>
                  <a:pt x="42" y="40"/>
                </a:lnTo>
                <a:lnTo>
                  <a:pt x="41" y="31"/>
                </a:lnTo>
                <a:lnTo>
                  <a:pt x="48" y="27"/>
                </a:lnTo>
                <a:lnTo>
                  <a:pt x="46" y="12"/>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5" name="Freeform 621"/>
          <p:cNvSpPr>
            <a:spLocks noChangeAspect="1"/>
          </p:cNvSpPr>
          <p:nvPr/>
        </p:nvSpPr>
        <p:spPr bwMode="auto">
          <a:xfrm>
            <a:off x="4939818" y="1935163"/>
            <a:ext cx="64477" cy="88900"/>
          </a:xfrm>
          <a:custGeom>
            <a:avLst/>
            <a:gdLst>
              <a:gd name="T0" fmla="*/ 2147483647 w 41"/>
              <a:gd name="T1" fmla="*/ 2147483647 h 62"/>
              <a:gd name="T2" fmla="*/ 2147483647 w 41"/>
              <a:gd name="T3" fmla="*/ 2147483647 h 62"/>
              <a:gd name="T4" fmla="*/ 2147483647 w 41"/>
              <a:gd name="T5" fmla="*/ 2147483647 h 62"/>
              <a:gd name="T6" fmla="*/ 0 w 41"/>
              <a:gd name="T7" fmla="*/ 2147483647 h 62"/>
              <a:gd name="T8" fmla="*/ 2147483647 w 41"/>
              <a:gd name="T9" fmla="*/ 2147483647 h 62"/>
              <a:gd name="T10" fmla="*/ 2147483647 w 41"/>
              <a:gd name="T11" fmla="*/ 0 h 62"/>
              <a:gd name="T12" fmla="*/ 2147483647 w 41"/>
              <a:gd name="T13" fmla="*/ 2147483647 h 62"/>
              <a:gd name="T14" fmla="*/ 2147483647 w 41"/>
              <a:gd name="T15" fmla="*/ 2147483647 h 62"/>
              <a:gd name="T16" fmla="*/ 2147483647 w 41"/>
              <a:gd name="T17" fmla="*/ 2147483647 h 62"/>
              <a:gd name="T18" fmla="*/ 2147483647 w 41"/>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2"/>
              <a:gd name="T32" fmla="*/ 41 w 4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2">
                <a:moveTo>
                  <a:pt x="20" y="61"/>
                </a:moveTo>
                <a:lnTo>
                  <a:pt x="8" y="61"/>
                </a:lnTo>
                <a:lnTo>
                  <a:pt x="8" y="52"/>
                </a:lnTo>
                <a:lnTo>
                  <a:pt x="0" y="47"/>
                </a:lnTo>
                <a:lnTo>
                  <a:pt x="3" y="17"/>
                </a:lnTo>
                <a:lnTo>
                  <a:pt x="34" y="0"/>
                </a:lnTo>
                <a:lnTo>
                  <a:pt x="29" y="24"/>
                </a:lnTo>
                <a:lnTo>
                  <a:pt x="40" y="29"/>
                </a:lnTo>
                <a:lnTo>
                  <a:pt x="21" y="44"/>
                </a:lnTo>
                <a:lnTo>
                  <a:pt x="20"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6" name="Freeform 622"/>
          <p:cNvSpPr>
            <a:spLocks noChangeAspect="1"/>
          </p:cNvSpPr>
          <p:nvPr/>
        </p:nvSpPr>
        <p:spPr bwMode="auto">
          <a:xfrm>
            <a:off x="4973515" y="2001838"/>
            <a:ext cx="29308" cy="19050"/>
          </a:xfrm>
          <a:custGeom>
            <a:avLst/>
            <a:gdLst>
              <a:gd name="T0" fmla="*/ 2147483647 w 18"/>
              <a:gd name="T1" fmla="*/ 2147483647 h 13"/>
              <a:gd name="T2" fmla="*/ 2147483647 w 18"/>
              <a:gd name="T3" fmla="*/ 0 h 13"/>
              <a:gd name="T4" fmla="*/ 2147483647 w 18"/>
              <a:gd name="T5" fmla="*/ 2147483647 h 13"/>
              <a:gd name="T6" fmla="*/ 2147483647 w 18"/>
              <a:gd name="T7" fmla="*/ 2147483647 h 13"/>
              <a:gd name="T8" fmla="*/ 0 w 18"/>
              <a:gd name="T9" fmla="*/ 2147483647 h 13"/>
              <a:gd name="T10" fmla="*/ 2147483647 w 18"/>
              <a:gd name="T11" fmla="*/ 2147483647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4" y="1"/>
                </a:moveTo>
                <a:lnTo>
                  <a:pt x="12" y="0"/>
                </a:lnTo>
                <a:lnTo>
                  <a:pt x="17" y="9"/>
                </a:lnTo>
                <a:lnTo>
                  <a:pt x="5" y="12"/>
                </a:lnTo>
                <a:lnTo>
                  <a:pt x="0" y="2"/>
                </a:lnTo>
                <a:lnTo>
                  <a:pt x="4"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7" name="Freeform 623"/>
          <p:cNvSpPr>
            <a:spLocks noChangeAspect="1"/>
          </p:cNvSpPr>
          <p:nvPr/>
        </p:nvSpPr>
        <p:spPr bwMode="auto">
          <a:xfrm>
            <a:off x="5002823" y="2022475"/>
            <a:ext cx="19050" cy="9525"/>
          </a:xfrm>
          <a:custGeom>
            <a:avLst/>
            <a:gdLst>
              <a:gd name="T0" fmla="*/ 2147483647 w 12"/>
              <a:gd name="T1" fmla="*/ 0 h 6"/>
              <a:gd name="T2" fmla="*/ 2147483647 w 12"/>
              <a:gd name="T3" fmla="*/ 2147483647 h 6"/>
              <a:gd name="T4" fmla="*/ 0 w 12"/>
              <a:gd name="T5" fmla="*/ 2147483647 h 6"/>
              <a:gd name="T6" fmla="*/ 2147483647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3" y="0"/>
                </a:moveTo>
                <a:lnTo>
                  <a:pt x="11" y="5"/>
                </a:lnTo>
                <a:lnTo>
                  <a:pt x="0" y="3"/>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8" name="Freeform 624"/>
          <p:cNvSpPr>
            <a:spLocks noChangeAspect="1"/>
          </p:cNvSpPr>
          <p:nvPr/>
        </p:nvSpPr>
        <p:spPr bwMode="auto">
          <a:xfrm>
            <a:off x="5020408" y="2022478"/>
            <a:ext cx="8792" cy="11113"/>
          </a:xfrm>
          <a:custGeom>
            <a:avLst/>
            <a:gdLst>
              <a:gd name="T0" fmla="*/ 0 w 5"/>
              <a:gd name="T1" fmla="*/ 0 h 8"/>
              <a:gd name="T2" fmla="*/ 2147483647 w 5"/>
              <a:gd name="T3" fmla="*/ 0 h 8"/>
              <a:gd name="T4" fmla="*/ 2147483647 w 5"/>
              <a:gd name="T5" fmla="*/ 2147483647 h 8"/>
              <a:gd name="T6" fmla="*/ 0 w 5"/>
              <a:gd name="T7" fmla="*/ 0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0" y="0"/>
                </a:moveTo>
                <a:lnTo>
                  <a:pt x="4" y="0"/>
                </a:lnTo>
                <a:lnTo>
                  <a:pt x="2" y="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59" name="Freeform 625"/>
          <p:cNvSpPr>
            <a:spLocks noChangeAspect="1"/>
          </p:cNvSpPr>
          <p:nvPr/>
        </p:nvSpPr>
        <p:spPr bwMode="auto">
          <a:xfrm>
            <a:off x="4999892" y="1984378"/>
            <a:ext cx="42497" cy="36513"/>
          </a:xfrm>
          <a:custGeom>
            <a:avLst/>
            <a:gdLst>
              <a:gd name="T0" fmla="*/ 2147483647 w 26"/>
              <a:gd name="T1" fmla="*/ 2147483647 h 25"/>
              <a:gd name="T2" fmla="*/ 2147483647 w 26"/>
              <a:gd name="T3" fmla="*/ 2147483647 h 25"/>
              <a:gd name="T4" fmla="*/ 2147483647 w 26"/>
              <a:gd name="T5" fmla="*/ 2147483647 h 25"/>
              <a:gd name="T6" fmla="*/ 2147483647 w 26"/>
              <a:gd name="T7" fmla="*/ 0 h 25"/>
              <a:gd name="T8" fmla="*/ 2147483647 w 26"/>
              <a:gd name="T9" fmla="*/ 2147483647 h 25"/>
              <a:gd name="T10" fmla="*/ 2147483647 w 26"/>
              <a:gd name="T11" fmla="*/ 2147483647 h 25"/>
              <a:gd name="T12" fmla="*/ 2147483647 w 26"/>
              <a:gd name="T13" fmla="*/ 2147483647 h 25"/>
              <a:gd name="T14" fmla="*/ 0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7" y="2"/>
                </a:moveTo>
                <a:lnTo>
                  <a:pt x="16" y="10"/>
                </a:lnTo>
                <a:lnTo>
                  <a:pt x="14" y="2"/>
                </a:lnTo>
                <a:lnTo>
                  <a:pt x="22" y="0"/>
                </a:lnTo>
                <a:lnTo>
                  <a:pt x="25" y="10"/>
                </a:lnTo>
                <a:lnTo>
                  <a:pt x="17" y="24"/>
                </a:lnTo>
                <a:lnTo>
                  <a:pt x="12" y="23"/>
                </a:lnTo>
                <a:lnTo>
                  <a:pt x="0" y="10"/>
                </a:lnTo>
                <a:lnTo>
                  <a:pt x="7"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0" name="Freeform 626"/>
          <p:cNvSpPr>
            <a:spLocks noChangeAspect="1"/>
          </p:cNvSpPr>
          <p:nvPr/>
        </p:nvSpPr>
        <p:spPr bwMode="auto">
          <a:xfrm>
            <a:off x="5190440" y="1557338"/>
            <a:ext cx="249115" cy="304800"/>
          </a:xfrm>
          <a:custGeom>
            <a:avLst/>
            <a:gdLst>
              <a:gd name="T0" fmla="*/ 2147483647 w 155"/>
              <a:gd name="T1" fmla="*/ 2147483647 h 209"/>
              <a:gd name="T2" fmla="*/ 2147483647 w 155"/>
              <a:gd name="T3" fmla="*/ 2147483647 h 209"/>
              <a:gd name="T4" fmla="*/ 2147483647 w 155"/>
              <a:gd name="T5" fmla="*/ 2147483647 h 209"/>
              <a:gd name="T6" fmla="*/ 2147483647 w 155"/>
              <a:gd name="T7" fmla="*/ 2147483647 h 209"/>
              <a:gd name="T8" fmla="*/ 2147483647 w 155"/>
              <a:gd name="T9" fmla="*/ 2147483647 h 209"/>
              <a:gd name="T10" fmla="*/ 2147483647 w 155"/>
              <a:gd name="T11" fmla="*/ 2147483647 h 209"/>
              <a:gd name="T12" fmla="*/ 2147483647 w 155"/>
              <a:gd name="T13" fmla="*/ 2147483647 h 209"/>
              <a:gd name="T14" fmla="*/ 2147483647 w 155"/>
              <a:gd name="T15" fmla="*/ 2147483647 h 209"/>
              <a:gd name="T16" fmla="*/ 2147483647 w 155"/>
              <a:gd name="T17" fmla="*/ 2147483647 h 209"/>
              <a:gd name="T18" fmla="*/ 2147483647 w 155"/>
              <a:gd name="T19" fmla="*/ 2147483647 h 209"/>
              <a:gd name="T20" fmla="*/ 2147483647 w 155"/>
              <a:gd name="T21" fmla="*/ 2147483647 h 209"/>
              <a:gd name="T22" fmla="*/ 2147483647 w 155"/>
              <a:gd name="T23" fmla="*/ 2147483647 h 209"/>
              <a:gd name="T24" fmla="*/ 2147483647 w 155"/>
              <a:gd name="T25" fmla="*/ 2147483647 h 209"/>
              <a:gd name="T26" fmla="*/ 2147483647 w 155"/>
              <a:gd name="T27" fmla="*/ 2147483647 h 209"/>
              <a:gd name="T28" fmla="*/ 0 w 155"/>
              <a:gd name="T29" fmla="*/ 2147483647 h 209"/>
              <a:gd name="T30" fmla="*/ 2147483647 w 155"/>
              <a:gd name="T31" fmla="*/ 2147483647 h 209"/>
              <a:gd name="T32" fmla="*/ 2147483647 w 155"/>
              <a:gd name="T33" fmla="*/ 2147483647 h 209"/>
              <a:gd name="T34" fmla="*/ 2147483647 w 155"/>
              <a:gd name="T35" fmla="*/ 2147483647 h 209"/>
              <a:gd name="T36" fmla="*/ 2147483647 w 155"/>
              <a:gd name="T37" fmla="*/ 2147483647 h 209"/>
              <a:gd name="T38" fmla="*/ 2147483647 w 155"/>
              <a:gd name="T39" fmla="*/ 2147483647 h 209"/>
              <a:gd name="T40" fmla="*/ 2147483647 w 155"/>
              <a:gd name="T41" fmla="*/ 0 h 209"/>
              <a:gd name="T42" fmla="*/ 2147483647 w 155"/>
              <a:gd name="T43" fmla="*/ 2147483647 h 209"/>
              <a:gd name="T44" fmla="*/ 2147483647 w 155"/>
              <a:gd name="T45" fmla="*/ 2147483647 h 209"/>
              <a:gd name="T46" fmla="*/ 2147483647 w 155"/>
              <a:gd name="T47" fmla="*/ 2147483647 h 209"/>
              <a:gd name="T48" fmla="*/ 2147483647 w 155"/>
              <a:gd name="T49" fmla="*/ 2147483647 h 209"/>
              <a:gd name="T50" fmla="*/ 2147483647 w 155"/>
              <a:gd name="T51" fmla="*/ 2147483647 h 209"/>
              <a:gd name="T52" fmla="*/ 2147483647 w 155"/>
              <a:gd name="T53" fmla="*/ 2147483647 h 209"/>
              <a:gd name="T54" fmla="*/ 2147483647 w 155"/>
              <a:gd name="T55" fmla="*/ 2147483647 h 209"/>
              <a:gd name="T56" fmla="*/ 2147483647 w 155"/>
              <a:gd name="T57" fmla="*/ 2147483647 h 209"/>
              <a:gd name="T58" fmla="*/ 2147483647 w 155"/>
              <a:gd name="T59" fmla="*/ 2147483647 h 209"/>
              <a:gd name="T60" fmla="*/ 2147483647 w 155"/>
              <a:gd name="T61" fmla="*/ 2147483647 h 209"/>
              <a:gd name="T62" fmla="*/ 2147483647 w 155"/>
              <a:gd name="T63" fmla="*/ 2147483647 h 209"/>
              <a:gd name="T64" fmla="*/ 2147483647 w 155"/>
              <a:gd name="T65" fmla="*/ 2147483647 h 209"/>
              <a:gd name="T66" fmla="*/ 2147483647 w 155"/>
              <a:gd name="T67" fmla="*/ 2147483647 h 209"/>
              <a:gd name="T68" fmla="*/ 2147483647 w 155"/>
              <a:gd name="T69" fmla="*/ 2147483647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5"/>
              <a:gd name="T106" fmla="*/ 0 h 209"/>
              <a:gd name="T107" fmla="*/ 155 w 155"/>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5" h="209">
                <a:moveTo>
                  <a:pt x="47" y="208"/>
                </a:moveTo>
                <a:lnTo>
                  <a:pt x="41" y="200"/>
                </a:lnTo>
                <a:lnTo>
                  <a:pt x="20" y="194"/>
                </a:lnTo>
                <a:lnTo>
                  <a:pt x="24" y="176"/>
                </a:lnTo>
                <a:lnTo>
                  <a:pt x="13" y="150"/>
                </a:lnTo>
                <a:lnTo>
                  <a:pt x="21" y="143"/>
                </a:lnTo>
                <a:lnTo>
                  <a:pt x="59" y="106"/>
                </a:lnTo>
                <a:lnTo>
                  <a:pt x="71" y="103"/>
                </a:lnTo>
                <a:lnTo>
                  <a:pt x="65" y="93"/>
                </a:lnTo>
                <a:lnTo>
                  <a:pt x="50" y="83"/>
                </a:lnTo>
                <a:lnTo>
                  <a:pt x="43" y="76"/>
                </a:lnTo>
                <a:lnTo>
                  <a:pt x="47" y="67"/>
                </a:lnTo>
                <a:lnTo>
                  <a:pt x="39" y="58"/>
                </a:lnTo>
                <a:lnTo>
                  <a:pt x="39" y="42"/>
                </a:lnTo>
                <a:lnTo>
                  <a:pt x="0" y="18"/>
                </a:lnTo>
                <a:lnTo>
                  <a:pt x="8" y="13"/>
                </a:lnTo>
                <a:lnTo>
                  <a:pt x="24" y="25"/>
                </a:lnTo>
                <a:lnTo>
                  <a:pt x="51" y="26"/>
                </a:lnTo>
                <a:lnTo>
                  <a:pt x="64" y="21"/>
                </a:lnTo>
                <a:lnTo>
                  <a:pt x="66" y="5"/>
                </a:lnTo>
                <a:lnTo>
                  <a:pt x="90" y="0"/>
                </a:lnTo>
                <a:lnTo>
                  <a:pt x="105" y="8"/>
                </a:lnTo>
                <a:lnTo>
                  <a:pt x="106" y="18"/>
                </a:lnTo>
                <a:lnTo>
                  <a:pt x="101" y="23"/>
                </a:lnTo>
                <a:lnTo>
                  <a:pt x="101" y="33"/>
                </a:lnTo>
                <a:lnTo>
                  <a:pt x="122" y="49"/>
                </a:lnTo>
                <a:lnTo>
                  <a:pt x="114" y="62"/>
                </a:lnTo>
                <a:lnTo>
                  <a:pt x="129" y="86"/>
                </a:lnTo>
                <a:lnTo>
                  <a:pt x="126" y="105"/>
                </a:lnTo>
                <a:lnTo>
                  <a:pt x="139" y="117"/>
                </a:lnTo>
                <a:lnTo>
                  <a:pt x="135" y="130"/>
                </a:lnTo>
                <a:lnTo>
                  <a:pt x="152" y="143"/>
                </a:lnTo>
                <a:lnTo>
                  <a:pt x="154" y="149"/>
                </a:lnTo>
                <a:lnTo>
                  <a:pt x="107" y="195"/>
                </a:lnTo>
                <a:lnTo>
                  <a:pt x="47" y="2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1" name="Freeform 627"/>
          <p:cNvSpPr>
            <a:spLocks noChangeAspect="1"/>
          </p:cNvSpPr>
          <p:nvPr/>
        </p:nvSpPr>
        <p:spPr bwMode="auto">
          <a:xfrm>
            <a:off x="5188932" y="1847853"/>
            <a:ext cx="13188" cy="11113"/>
          </a:xfrm>
          <a:custGeom>
            <a:avLst/>
            <a:gdLst>
              <a:gd name="T0" fmla="*/ 2147483647 w 8"/>
              <a:gd name="T1" fmla="*/ 0 h 8"/>
              <a:gd name="T2" fmla="*/ 0 w 8"/>
              <a:gd name="T3" fmla="*/ 2147483647 h 8"/>
              <a:gd name="T4" fmla="*/ 2147483647 w 8"/>
              <a:gd name="T5" fmla="*/ 2147483647 h 8"/>
              <a:gd name="T6" fmla="*/ 2147483647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6" y="0"/>
                </a:moveTo>
                <a:lnTo>
                  <a:pt x="0" y="6"/>
                </a:lnTo>
                <a:lnTo>
                  <a:pt x="7" y="7"/>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2" name="Freeform 628"/>
          <p:cNvSpPr>
            <a:spLocks noChangeAspect="1"/>
          </p:cNvSpPr>
          <p:nvPr/>
        </p:nvSpPr>
        <p:spPr bwMode="auto">
          <a:xfrm>
            <a:off x="4626220" y="2151063"/>
            <a:ext cx="304800" cy="292100"/>
          </a:xfrm>
          <a:custGeom>
            <a:avLst/>
            <a:gdLst>
              <a:gd name="T0" fmla="*/ 2147483647 w 191"/>
              <a:gd name="T1" fmla="*/ 0 h 199"/>
              <a:gd name="T2" fmla="*/ 2147483647 w 191"/>
              <a:gd name="T3" fmla="*/ 2147483647 h 199"/>
              <a:gd name="T4" fmla="*/ 2147483647 w 191"/>
              <a:gd name="T5" fmla="*/ 2147483647 h 199"/>
              <a:gd name="T6" fmla="*/ 2147483647 w 191"/>
              <a:gd name="T7" fmla="*/ 2147483647 h 199"/>
              <a:gd name="T8" fmla="*/ 2147483647 w 191"/>
              <a:gd name="T9" fmla="*/ 2147483647 h 199"/>
              <a:gd name="T10" fmla="*/ 2147483647 w 191"/>
              <a:gd name="T11" fmla="*/ 2147483647 h 199"/>
              <a:gd name="T12" fmla="*/ 2147483647 w 191"/>
              <a:gd name="T13" fmla="*/ 2147483647 h 199"/>
              <a:gd name="T14" fmla="*/ 2147483647 w 191"/>
              <a:gd name="T15" fmla="*/ 2147483647 h 199"/>
              <a:gd name="T16" fmla="*/ 2147483647 w 191"/>
              <a:gd name="T17" fmla="*/ 2147483647 h 199"/>
              <a:gd name="T18" fmla="*/ 2147483647 w 191"/>
              <a:gd name="T19" fmla="*/ 2147483647 h 199"/>
              <a:gd name="T20" fmla="*/ 2147483647 w 191"/>
              <a:gd name="T21" fmla="*/ 2147483647 h 199"/>
              <a:gd name="T22" fmla="*/ 2147483647 w 191"/>
              <a:gd name="T23" fmla="*/ 2147483647 h 199"/>
              <a:gd name="T24" fmla="*/ 2147483647 w 191"/>
              <a:gd name="T25" fmla="*/ 2147483647 h 199"/>
              <a:gd name="T26" fmla="*/ 2147483647 w 191"/>
              <a:gd name="T27" fmla="*/ 2147483647 h 199"/>
              <a:gd name="T28" fmla="*/ 2147483647 w 191"/>
              <a:gd name="T29" fmla="*/ 2147483647 h 199"/>
              <a:gd name="T30" fmla="*/ 2147483647 w 191"/>
              <a:gd name="T31" fmla="*/ 2147483647 h 199"/>
              <a:gd name="T32" fmla="*/ 2147483647 w 191"/>
              <a:gd name="T33" fmla="*/ 2147483647 h 199"/>
              <a:gd name="T34" fmla="*/ 2147483647 w 191"/>
              <a:gd name="T35" fmla="*/ 2147483647 h 199"/>
              <a:gd name="T36" fmla="*/ 2147483647 w 191"/>
              <a:gd name="T37" fmla="*/ 2147483647 h 199"/>
              <a:gd name="T38" fmla="*/ 2147483647 w 191"/>
              <a:gd name="T39" fmla="*/ 2147483647 h 199"/>
              <a:gd name="T40" fmla="*/ 2147483647 w 191"/>
              <a:gd name="T41" fmla="*/ 2147483647 h 199"/>
              <a:gd name="T42" fmla="*/ 2147483647 w 191"/>
              <a:gd name="T43" fmla="*/ 2147483647 h 199"/>
              <a:gd name="T44" fmla="*/ 2147483647 w 191"/>
              <a:gd name="T45" fmla="*/ 2147483647 h 199"/>
              <a:gd name="T46" fmla="*/ 2147483647 w 191"/>
              <a:gd name="T47" fmla="*/ 2147483647 h 199"/>
              <a:gd name="T48" fmla="*/ 2147483647 w 191"/>
              <a:gd name="T49" fmla="*/ 2147483647 h 199"/>
              <a:gd name="T50" fmla="*/ 2147483647 w 191"/>
              <a:gd name="T51" fmla="*/ 2147483647 h 199"/>
              <a:gd name="T52" fmla="*/ 2147483647 w 191"/>
              <a:gd name="T53" fmla="*/ 2147483647 h 199"/>
              <a:gd name="T54" fmla="*/ 2147483647 w 191"/>
              <a:gd name="T55" fmla="*/ 2147483647 h 199"/>
              <a:gd name="T56" fmla="*/ 2147483647 w 191"/>
              <a:gd name="T57" fmla="*/ 2147483647 h 199"/>
              <a:gd name="T58" fmla="*/ 2147483647 w 191"/>
              <a:gd name="T59" fmla="*/ 2147483647 h 199"/>
              <a:gd name="T60" fmla="*/ 2147483647 w 191"/>
              <a:gd name="T61" fmla="*/ 2147483647 h 199"/>
              <a:gd name="T62" fmla="*/ 2147483647 w 191"/>
              <a:gd name="T63" fmla="*/ 2147483647 h 199"/>
              <a:gd name="T64" fmla="*/ 0 w 191"/>
              <a:gd name="T65" fmla="*/ 2147483647 h 199"/>
              <a:gd name="T66" fmla="*/ 2147483647 w 191"/>
              <a:gd name="T67" fmla="*/ 2147483647 h 199"/>
              <a:gd name="T68" fmla="*/ 2147483647 w 191"/>
              <a:gd name="T69" fmla="*/ 2147483647 h 199"/>
              <a:gd name="T70" fmla="*/ 2147483647 w 191"/>
              <a:gd name="T71" fmla="*/ 2147483647 h 199"/>
              <a:gd name="T72" fmla="*/ 2147483647 w 191"/>
              <a:gd name="T73" fmla="*/ 2147483647 h 199"/>
              <a:gd name="T74" fmla="*/ 2147483647 w 191"/>
              <a:gd name="T75" fmla="*/ 2147483647 h 199"/>
              <a:gd name="T76" fmla="*/ 2147483647 w 191"/>
              <a:gd name="T77" fmla="*/ 2147483647 h 199"/>
              <a:gd name="T78" fmla="*/ 2147483647 w 191"/>
              <a:gd name="T79" fmla="*/ 2147483647 h 199"/>
              <a:gd name="T80" fmla="*/ 2147483647 w 191"/>
              <a:gd name="T81" fmla="*/ 2147483647 h 199"/>
              <a:gd name="T82" fmla="*/ 2147483647 w 191"/>
              <a:gd name="T83" fmla="*/ 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99"/>
              <a:gd name="T128" fmla="*/ 191 w 191"/>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99">
                <a:moveTo>
                  <a:pt x="112" y="0"/>
                </a:moveTo>
                <a:lnTo>
                  <a:pt x="133" y="24"/>
                </a:lnTo>
                <a:lnTo>
                  <a:pt x="143" y="22"/>
                </a:lnTo>
                <a:lnTo>
                  <a:pt x="144" y="30"/>
                </a:lnTo>
                <a:lnTo>
                  <a:pt x="154" y="34"/>
                </a:lnTo>
                <a:lnTo>
                  <a:pt x="163" y="34"/>
                </a:lnTo>
                <a:lnTo>
                  <a:pt x="190" y="47"/>
                </a:lnTo>
                <a:lnTo>
                  <a:pt x="181" y="78"/>
                </a:lnTo>
                <a:lnTo>
                  <a:pt x="173" y="81"/>
                </a:lnTo>
                <a:lnTo>
                  <a:pt x="157" y="104"/>
                </a:lnTo>
                <a:lnTo>
                  <a:pt x="159" y="112"/>
                </a:lnTo>
                <a:lnTo>
                  <a:pt x="168" y="106"/>
                </a:lnTo>
                <a:lnTo>
                  <a:pt x="172" y="116"/>
                </a:lnTo>
                <a:lnTo>
                  <a:pt x="168" y="138"/>
                </a:lnTo>
                <a:lnTo>
                  <a:pt x="181" y="164"/>
                </a:lnTo>
                <a:lnTo>
                  <a:pt x="159" y="182"/>
                </a:lnTo>
                <a:lnTo>
                  <a:pt x="143" y="175"/>
                </a:lnTo>
                <a:lnTo>
                  <a:pt x="127" y="172"/>
                </a:lnTo>
                <a:lnTo>
                  <a:pt x="113" y="178"/>
                </a:lnTo>
                <a:lnTo>
                  <a:pt x="112" y="198"/>
                </a:lnTo>
                <a:lnTo>
                  <a:pt x="90" y="195"/>
                </a:lnTo>
                <a:lnTo>
                  <a:pt x="84" y="194"/>
                </a:lnTo>
                <a:lnTo>
                  <a:pt x="53" y="188"/>
                </a:lnTo>
                <a:lnTo>
                  <a:pt x="37" y="175"/>
                </a:lnTo>
                <a:lnTo>
                  <a:pt x="44" y="170"/>
                </a:lnTo>
                <a:lnTo>
                  <a:pt x="51" y="126"/>
                </a:lnTo>
                <a:lnTo>
                  <a:pt x="56" y="132"/>
                </a:lnTo>
                <a:lnTo>
                  <a:pt x="50" y="107"/>
                </a:lnTo>
                <a:lnTo>
                  <a:pt x="37" y="97"/>
                </a:lnTo>
                <a:lnTo>
                  <a:pt x="37" y="88"/>
                </a:lnTo>
                <a:lnTo>
                  <a:pt x="42" y="88"/>
                </a:lnTo>
                <a:lnTo>
                  <a:pt x="3" y="74"/>
                </a:lnTo>
                <a:lnTo>
                  <a:pt x="0" y="58"/>
                </a:lnTo>
                <a:lnTo>
                  <a:pt x="18" y="51"/>
                </a:lnTo>
                <a:lnTo>
                  <a:pt x="48" y="55"/>
                </a:lnTo>
                <a:lnTo>
                  <a:pt x="42" y="32"/>
                </a:lnTo>
                <a:lnTo>
                  <a:pt x="54" y="39"/>
                </a:lnTo>
                <a:lnTo>
                  <a:pt x="79" y="37"/>
                </a:lnTo>
                <a:lnTo>
                  <a:pt x="76" y="32"/>
                </a:lnTo>
                <a:lnTo>
                  <a:pt x="96" y="21"/>
                </a:lnTo>
                <a:lnTo>
                  <a:pt x="99" y="3"/>
                </a:lnTo>
                <a:lnTo>
                  <a:pt x="11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3" name="Freeform 629"/>
          <p:cNvSpPr>
            <a:spLocks noChangeAspect="1"/>
          </p:cNvSpPr>
          <p:nvPr/>
        </p:nvSpPr>
        <p:spPr bwMode="auto">
          <a:xfrm>
            <a:off x="4942743" y="2420938"/>
            <a:ext cx="23446" cy="57150"/>
          </a:xfrm>
          <a:custGeom>
            <a:avLst/>
            <a:gdLst>
              <a:gd name="T0" fmla="*/ 2147483647 w 14"/>
              <a:gd name="T1" fmla="*/ 0 h 38"/>
              <a:gd name="T2" fmla="*/ 2147483647 w 14"/>
              <a:gd name="T3" fmla="*/ 2147483647 h 38"/>
              <a:gd name="T4" fmla="*/ 2147483647 w 14"/>
              <a:gd name="T5" fmla="*/ 2147483647 h 38"/>
              <a:gd name="T6" fmla="*/ 0 w 14"/>
              <a:gd name="T7" fmla="*/ 2147483647 h 38"/>
              <a:gd name="T8" fmla="*/ 2147483647 w 14"/>
              <a:gd name="T9" fmla="*/ 0 h 38"/>
              <a:gd name="T10" fmla="*/ 0 60000 65536"/>
              <a:gd name="T11" fmla="*/ 0 60000 65536"/>
              <a:gd name="T12" fmla="*/ 0 60000 65536"/>
              <a:gd name="T13" fmla="*/ 0 60000 65536"/>
              <a:gd name="T14" fmla="*/ 0 60000 65536"/>
              <a:gd name="T15" fmla="*/ 0 w 14"/>
              <a:gd name="T16" fmla="*/ 0 h 38"/>
              <a:gd name="T17" fmla="*/ 14 w 14"/>
              <a:gd name="T18" fmla="*/ 38 h 38"/>
            </a:gdLst>
            <a:ahLst/>
            <a:cxnLst>
              <a:cxn ang="T10">
                <a:pos x="T0" y="T1"/>
              </a:cxn>
              <a:cxn ang="T11">
                <a:pos x="T2" y="T3"/>
              </a:cxn>
              <a:cxn ang="T12">
                <a:pos x="T4" y="T5"/>
              </a:cxn>
              <a:cxn ang="T13">
                <a:pos x="T6" y="T7"/>
              </a:cxn>
              <a:cxn ang="T14">
                <a:pos x="T8" y="T9"/>
              </a:cxn>
            </a:cxnLst>
            <a:rect l="T15" t="T16" r="T17" b="T18"/>
            <a:pathLst>
              <a:path w="14" h="38">
                <a:moveTo>
                  <a:pt x="10" y="0"/>
                </a:moveTo>
                <a:lnTo>
                  <a:pt x="13" y="17"/>
                </a:lnTo>
                <a:lnTo>
                  <a:pt x="8" y="37"/>
                </a:lnTo>
                <a:lnTo>
                  <a:pt x="0" y="12"/>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4" name="Freeform 630"/>
          <p:cNvSpPr>
            <a:spLocks noChangeAspect="1"/>
          </p:cNvSpPr>
          <p:nvPr/>
        </p:nvSpPr>
        <p:spPr bwMode="auto">
          <a:xfrm>
            <a:off x="5232896" y="2462308"/>
            <a:ext cx="162657" cy="142875"/>
          </a:xfrm>
          <a:custGeom>
            <a:avLst/>
            <a:gdLst>
              <a:gd name="T0" fmla="*/ 2147483647 w 103"/>
              <a:gd name="T1" fmla="*/ 0 h 98"/>
              <a:gd name="T2" fmla="*/ 2147483647 w 103"/>
              <a:gd name="T3" fmla="*/ 2147483647 h 98"/>
              <a:gd name="T4" fmla="*/ 2147483647 w 103"/>
              <a:gd name="T5" fmla="*/ 2147483647 h 98"/>
              <a:gd name="T6" fmla="*/ 2147483647 w 103"/>
              <a:gd name="T7" fmla="*/ 2147483647 h 98"/>
              <a:gd name="T8" fmla="*/ 2147483647 w 103"/>
              <a:gd name="T9" fmla="*/ 2147483647 h 98"/>
              <a:gd name="T10" fmla="*/ 0 w 103"/>
              <a:gd name="T11" fmla="*/ 2147483647 h 98"/>
              <a:gd name="T12" fmla="*/ 2147483647 w 103"/>
              <a:gd name="T13" fmla="*/ 2147483647 h 98"/>
              <a:gd name="T14" fmla="*/ 2147483647 w 103"/>
              <a:gd name="T15" fmla="*/ 2147483647 h 98"/>
              <a:gd name="T16" fmla="*/ 2147483647 w 103"/>
              <a:gd name="T17" fmla="*/ 2147483647 h 98"/>
              <a:gd name="T18" fmla="*/ 2147483647 w 103"/>
              <a:gd name="T19" fmla="*/ 2147483647 h 98"/>
              <a:gd name="T20" fmla="*/ 2147483647 w 103"/>
              <a:gd name="T21" fmla="*/ 2147483647 h 98"/>
              <a:gd name="T22" fmla="*/ 2147483647 w 103"/>
              <a:gd name="T23" fmla="*/ 2147483647 h 98"/>
              <a:gd name="T24" fmla="*/ 2147483647 w 103"/>
              <a:gd name="T25" fmla="*/ 2147483647 h 98"/>
              <a:gd name="T26" fmla="*/ 2147483647 w 103"/>
              <a:gd name="T27" fmla="*/ 2147483647 h 98"/>
              <a:gd name="T28" fmla="*/ 2147483647 w 103"/>
              <a:gd name="T29" fmla="*/ 2147483647 h 98"/>
              <a:gd name="T30" fmla="*/ 2147483647 w 103"/>
              <a:gd name="T31" fmla="*/ 2147483647 h 98"/>
              <a:gd name="T32" fmla="*/ 2147483647 w 103"/>
              <a:gd name="T33" fmla="*/ 2147483647 h 98"/>
              <a:gd name="T34" fmla="*/ 2147483647 w 103"/>
              <a:gd name="T35" fmla="*/ 2147483647 h 98"/>
              <a:gd name="T36" fmla="*/ 2147483647 w 103"/>
              <a:gd name="T37" fmla="*/ 2147483647 h 98"/>
              <a:gd name="T38" fmla="*/ 2147483647 w 103"/>
              <a:gd name="T39" fmla="*/ 2147483647 h 98"/>
              <a:gd name="T40" fmla="*/ 2147483647 w 103"/>
              <a:gd name="T41" fmla="*/ 2147483647 h 98"/>
              <a:gd name="T42" fmla="*/ 2147483647 w 103"/>
              <a:gd name="T43" fmla="*/ 2147483647 h 98"/>
              <a:gd name="T44" fmla="*/ 2147483647 w 103"/>
              <a:gd name="T45" fmla="*/ 2147483647 h 98"/>
              <a:gd name="T46" fmla="*/ 2147483647 w 103"/>
              <a:gd name="T47" fmla="*/ 2147483647 h 98"/>
              <a:gd name="T48" fmla="*/ 2147483647 w 103"/>
              <a:gd name="T49" fmla="*/ 2147483647 h 98"/>
              <a:gd name="T50" fmla="*/ 2147483647 w 103"/>
              <a:gd name="T51" fmla="*/ 2147483647 h 98"/>
              <a:gd name="T52" fmla="*/ 2147483647 w 103"/>
              <a:gd name="T53" fmla="*/ 2147483647 h 98"/>
              <a:gd name="T54" fmla="*/ 2147483647 w 103"/>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98"/>
              <a:gd name="T86" fmla="*/ 103 w 103"/>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98">
                <a:moveTo>
                  <a:pt x="98" y="0"/>
                </a:moveTo>
                <a:lnTo>
                  <a:pt x="84" y="12"/>
                </a:lnTo>
                <a:lnTo>
                  <a:pt x="68" y="7"/>
                </a:lnTo>
                <a:lnTo>
                  <a:pt x="43" y="10"/>
                </a:lnTo>
                <a:lnTo>
                  <a:pt x="13" y="21"/>
                </a:lnTo>
                <a:lnTo>
                  <a:pt x="0" y="49"/>
                </a:lnTo>
                <a:lnTo>
                  <a:pt x="17" y="64"/>
                </a:lnTo>
                <a:lnTo>
                  <a:pt x="10" y="69"/>
                </a:lnTo>
                <a:lnTo>
                  <a:pt x="19" y="82"/>
                </a:lnTo>
                <a:lnTo>
                  <a:pt x="42" y="82"/>
                </a:lnTo>
                <a:lnTo>
                  <a:pt x="65" y="97"/>
                </a:lnTo>
                <a:lnTo>
                  <a:pt x="63" y="85"/>
                </a:lnTo>
                <a:lnTo>
                  <a:pt x="40" y="68"/>
                </a:lnTo>
                <a:lnTo>
                  <a:pt x="47" y="64"/>
                </a:lnTo>
                <a:lnTo>
                  <a:pt x="46" y="58"/>
                </a:lnTo>
                <a:lnTo>
                  <a:pt x="51" y="61"/>
                </a:lnTo>
                <a:lnTo>
                  <a:pt x="40" y="44"/>
                </a:lnTo>
                <a:lnTo>
                  <a:pt x="40" y="28"/>
                </a:lnTo>
                <a:lnTo>
                  <a:pt x="55" y="45"/>
                </a:lnTo>
                <a:lnTo>
                  <a:pt x="53" y="37"/>
                </a:lnTo>
                <a:lnTo>
                  <a:pt x="61" y="45"/>
                </a:lnTo>
                <a:lnTo>
                  <a:pt x="59" y="34"/>
                </a:lnTo>
                <a:lnTo>
                  <a:pt x="68" y="38"/>
                </a:lnTo>
                <a:lnTo>
                  <a:pt x="57" y="27"/>
                </a:lnTo>
                <a:lnTo>
                  <a:pt x="68" y="21"/>
                </a:lnTo>
                <a:lnTo>
                  <a:pt x="95" y="24"/>
                </a:lnTo>
                <a:lnTo>
                  <a:pt x="102" y="9"/>
                </a:lnTo>
                <a:lnTo>
                  <a:pt x="9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5" name="Freeform 631"/>
          <p:cNvSpPr>
            <a:spLocks noChangeAspect="1"/>
          </p:cNvSpPr>
          <p:nvPr/>
        </p:nvSpPr>
        <p:spPr bwMode="auto">
          <a:xfrm>
            <a:off x="5235821" y="2575020"/>
            <a:ext cx="16119" cy="15875"/>
          </a:xfrm>
          <a:custGeom>
            <a:avLst/>
            <a:gdLst>
              <a:gd name="T0" fmla="*/ 2147483647 w 9"/>
              <a:gd name="T1" fmla="*/ 2147483647 h 10"/>
              <a:gd name="T2" fmla="*/ 2147483647 w 9"/>
              <a:gd name="T3" fmla="*/ 0 h 10"/>
              <a:gd name="T4" fmla="*/ 0 w 9"/>
              <a:gd name="T5" fmla="*/ 2147483647 h 10"/>
              <a:gd name="T6" fmla="*/ 2147483647 w 9"/>
              <a:gd name="T7" fmla="*/ 2147483647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9"/>
                </a:moveTo>
                <a:lnTo>
                  <a:pt x="6" y="0"/>
                </a:lnTo>
                <a:lnTo>
                  <a:pt x="0" y="3"/>
                </a:lnTo>
                <a:lnTo>
                  <a:pt x="8"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6" name="Freeform 632"/>
          <p:cNvSpPr>
            <a:spLocks noChangeAspect="1"/>
          </p:cNvSpPr>
          <p:nvPr/>
        </p:nvSpPr>
        <p:spPr bwMode="auto">
          <a:xfrm>
            <a:off x="5257800" y="2578100"/>
            <a:ext cx="63012" cy="71438"/>
          </a:xfrm>
          <a:custGeom>
            <a:avLst/>
            <a:gdLst>
              <a:gd name="T0" fmla="*/ 2147483647 w 39"/>
              <a:gd name="T1" fmla="*/ 0 h 46"/>
              <a:gd name="T2" fmla="*/ 0 w 39"/>
              <a:gd name="T3" fmla="*/ 2147483647 h 46"/>
              <a:gd name="T4" fmla="*/ 2147483647 w 39"/>
              <a:gd name="T5" fmla="*/ 2147483647 h 46"/>
              <a:gd name="T6" fmla="*/ 2147483647 w 39"/>
              <a:gd name="T7" fmla="*/ 2147483647 h 46"/>
              <a:gd name="T8" fmla="*/ 2147483647 w 39"/>
              <a:gd name="T9" fmla="*/ 2147483647 h 46"/>
              <a:gd name="T10" fmla="*/ 2147483647 w 39"/>
              <a:gd name="T11" fmla="*/ 2147483647 h 46"/>
              <a:gd name="T12" fmla="*/ 2147483647 w 39"/>
              <a:gd name="T13" fmla="*/ 2147483647 h 46"/>
              <a:gd name="T14" fmla="*/ 2147483647 w 39"/>
              <a:gd name="T15" fmla="*/ 2147483647 h 46"/>
              <a:gd name="T16" fmla="*/ 2147483647 w 39"/>
              <a:gd name="T17" fmla="*/ 2147483647 h 46"/>
              <a:gd name="T18" fmla="*/ 2147483647 w 39"/>
              <a:gd name="T19" fmla="*/ 2147483647 h 46"/>
              <a:gd name="T20" fmla="*/ 2147483647 w 39"/>
              <a:gd name="T21" fmla="*/ 2147483647 h 46"/>
              <a:gd name="T22" fmla="*/ 2147483647 w 39"/>
              <a:gd name="T23" fmla="*/ 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6"/>
              <a:gd name="T38" fmla="*/ 39 w 39"/>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6">
                <a:moveTo>
                  <a:pt x="14" y="0"/>
                </a:moveTo>
                <a:lnTo>
                  <a:pt x="0" y="12"/>
                </a:lnTo>
                <a:lnTo>
                  <a:pt x="9" y="23"/>
                </a:lnTo>
                <a:lnTo>
                  <a:pt x="9" y="34"/>
                </a:lnTo>
                <a:lnTo>
                  <a:pt x="15" y="30"/>
                </a:lnTo>
                <a:lnTo>
                  <a:pt x="21" y="45"/>
                </a:lnTo>
                <a:lnTo>
                  <a:pt x="25" y="36"/>
                </a:lnTo>
                <a:lnTo>
                  <a:pt x="32" y="44"/>
                </a:lnTo>
                <a:lnTo>
                  <a:pt x="27" y="20"/>
                </a:lnTo>
                <a:lnTo>
                  <a:pt x="32" y="24"/>
                </a:lnTo>
                <a:lnTo>
                  <a:pt x="38" y="20"/>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7" name="Freeform 633"/>
          <p:cNvSpPr>
            <a:spLocks noChangeAspect="1"/>
          </p:cNvSpPr>
          <p:nvPr/>
        </p:nvSpPr>
        <p:spPr bwMode="auto">
          <a:xfrm>
            <a:off x="5325208" y="2676620"/>
            <a:ext cx="71804" cy="22225"/>
          </a:xfrm>
          <a:custGeom>
            <a:avLst/>
            <a:gdLst>
              <a:gd name="T0" fmla="*/ 2147483647 w 46"/>
              <a:gd name="T1" fmla="*/ 2147483647 h 15"/>
              <a:gd name="T2" fmla="*/ 2147483647 w 46"/>
              <a:gd name="T3" fmla="*/ 0 h 15"/>
              <a:gd name="T4" fmla="*/ 0 w 46"/>
              <a:gd name="T5" fmla="*/ 2147483647 h 15"/>
              <a:gd name="T6" fmla="*/ 2147483647 w 46"/>
              <a:gd name="T7" fmla="*/ 2147483647 h 15"/>
              <a:gd name="T8" fmla="*/ 2147483647 w 46"/>
              <a:gd name="T9" fmla="*/ 2147483647 h 15"/>
              <a:gd name="T10" fmla="*/ 2147483647 w 46"/>
              <a:gd name="T11" fmla="*/ 2147483647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26" y="4"/>
                </a:moveTo>
                <a:lnTo>
                  <a:pt x="2" y="0"/>
                </a:lnTo>
                <a:lnTo>
                  <a:pt x="0" y="9"/>
                </a:lnTo>
                <a:lnTo>
                  <a:pt x="43" y="14"/>
                </a:lnTo>
                <a:lnTo>
                  <a:pt x="45" y="9"/>
                </a:lnTo>
                <a:lnTo>
                  <a:pt x="26"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8" name="Freeform 634"/>
          <p:cNvSpPr>
            <a:spLocks noChangeAspect="1"/>
          </p:cNvSpPr>
          <p:nvPr/>
        </p:nvSpPr>
        <p:spPr bwMode="auto">
          <a:xfrm>
            <a:off x="5304693" y="2557558"/>
            <a:ext cx="43962" cy="33337"/>
          </a:xfrm>
          <a:custGeom>
            <a:avLst/>
            <a:gdLst>
              <a:gd name="T0" fmla="*/ 2147483647 w 26"/>
              <a:gd name="T1" fmla="*/ 2147483647 h 24"/>
              <a:gd name="T2" fmla="*/ 2147483647 w 26"/>
              <a:gd name="T3" fmla="*/ 0 h 24"/>
              <a:gd name="T4" fmla="*/ 0 w 26"/>
              <a:gd name="T5" fmla="*/ 2147483647 h 24"/>
              <a:gd name="T6" fmla="*/ 2147483647 w 26"/>
              <a:gd name="T7" fmla="*/ 2147483647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25" y="23"/>
                </a:moveTo>
                <a:lnTo>
                  <a:pt x="6" y="0"/>
                </a:lnTo>
                <a:lnTo>
                  <a:pt x="0" y="4"/>
                </a:lnTo>
                <a:lnTo>
                  <a:pt x="25"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69" name="Freeform 635"/>
          <p:cNvSpPr>
            <a:spLocks noChangeAspect="1"/>
          </p:cNvSpPr>
          <p:nvPr/>
        </p:nvSpPr>
        <p:spPr bwMode="auto">
          <a:xfrm>
            <a:off x="4510454" y="2033588"/>
            <a:ext cx="105508" cy="120650"/>
          </a:xfrm>
          <a:custGeom>
            <a:avLst/>
            <a:gdLst>
              <a:gd name="T0" fmla="*/ 2147483647 w 66"/>
              <a:gd name="T1" fmla="*/ 2147483647 h 82"/>
              <a:gd name="T2" fmla="*/ 2147483647 w 66"/>
              <a:gd name="T3" fmla="*/ 0 h 82"/>
              <a:gd name="T4" fmla="*/ 2147483647 w 66"/>
              <a:gd name="T5" fmla="*/ 2147483647 h 82"/>
              <a:gd name="T6" fmla="*/ 2147483647 w 66"/>
              <a:gd name="T7" fmla="*/ 2147483647 h 82"/>
              <a:gd name="T8" fmla="*/ 2147483647 w 66"/>
              <a:gd name="T9" fmla="*/ 2147483647 h 82"/>
              <a:gd name="T10" fmla="*/ 2147483647 w 66"/>
              <a:gd name="T11" fmla="*/ 2147483647 h 82"/>
              <a:gd name="T12" fmla="*/ 2147483647 w 66"/>
              <a:gd name="T13" fmla="*/ 2147483647 h 82"/>
              <a:gd name="T14" fmla="*/ 2147483647 w 66"/>
              <a:gd name="T15" fmla="*/ 2147483647 h 82"/>
              <a:gd name="T16" fmla="*/ 2147483647 w 66"/>
              <a:gd name="T17" fmla="*/ 2147483647 h 82"/>
              <a:gd name="T18" fmla="*/ 2147483647 w 66"/>
              <a:gd name="T19" fmla="*/ 2147483647 h 82"/>
              <a:gd name="T20" fmla="*/ 2147483647 w 66"/>
              <a:gd name="T21" fmla="*/ 2147483647 h 82"/>
              <a:gd name="T22" fmla="*/ 2147483647 w 66"/>
              <a:gd name="T23" fmla="*/ 2147483647 h 82"/>
              <a:gd name="T24" fmla="*/ 2147483647 w 66"/>
              <a:gd name="T25" fmla="*/ 2147483647 h 82"/>
              <a:gd name="T26" fmla="*/ 2147483647 w 66"/>
              <a:gd name="T27" fmla="*/ 2147483647 h 82"/>
              <a:gd name="T28" fmla="*/ 0 w 66"/>
              <a:gd name="T29" fmla="*/ 2147483647 h 82"/>
              <a:gd name="T30" fmla="*/ 2147483647 w 66"/>
              <a:gd name="T31" fmla="*/ 2147483647 h 82"/>
              <a:gd name="T32" fmla="*/ 0 w 66"/>
              <a:gd name="T33" fmla="*/ 2147483647 h 82"/>
              <a:gd name="T34" fmla="*/ 2147483647 w 66"/>
              <a:gd name="T35" fmla="*/ 2147483647 h 82"/>
              <a:gd name="T36" fmla="*/ 2147483647 w 66"/>
              <a:gd name="T37" fmla="*/ 2147483647 h 82"/>
              <a:gd name="T38" fmla="*/ 2147483647 w 66"/>
              <a:gd name="T39" fmla="*/ 2147483647 h 82"/>
              <a:gd name="T40" fmla="*/ 2147483647 w 66"/>
              <a:gd name="T41" fmla="*/ 2147483647 h 82"/>
              <a:gd name="T42" fmla="*/ 2147483647 w 66"/>
              <a:gd name="T43" fmla="*/ 2147483647 h 82"/>
              <a:gd name="T44" fmla="*/ 2147483647 w 66"/>
              <a:gd name="T45" fmla="*/ 2147483647 h 82"/>
              <a:gd name="T46" fmla="*/ 2147483647 w 66"/>
              <a:gd name="T47" fmla="*/ 2147483647 h 82"/>
              <a:gd name="T48" fmla="*/ 2147483647 w 66"/>
              <a:gd name="T49" fmla="*/ 214748364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82"/>
              <a:gd name="T77" fmla="*/ 66 w 66"/>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82">
                <a:moveTo>
                  <a:pt x="49" y="5"/>
                </a:moveTo>
                <a:lnTo>
                  <a:pt x="49" y="0"/>
                </a:lnTo>
                <a:lnTo>
                  <a:pt x="38" y="1"/>
                </a:lnTo>
                <a:lnTo>
                  <a:pt x="29" y="12"/>
                </a:lnTo>
                <a:lnTo>
                  <a:pt x="38" y="13"/>
                </a:lnTo>
                <a:lnTo>
                  <a:pt x="30" y="21"/>
                </a:lnTo>
                <a:lnTo>
                  <a:pt x="16" y="19"/>
                </a:lnTo>
                <a:lnTo>
                  <a:pt x="8" y="26"/>
                </a:lnTo>
                <a:lnTo>
                  <a:pt x="16" y="30"/>
                </a:lnTo>
                <a:lnTo>
                  <a:pt x="8" y="36"/>
                </a:lnTo>
                <a:lnTo>
                  <a:pt x="10" y="43"/>
                </a:lnTo>
                <a:lnTo>
                  <a:pt x="22" y="45"/>
                </a:lnTo>
                <a:lnTo>
                  <a:pt x="9" y="58"/>
                </a:lnTo>
                <a:lnTo>
                  <a:pt x="26" y="57"/>
                </a:lnTo>
                <a:lnTo>
                  <a:pt x="0" y="68"/>
                </a:lnTo>
                <a:lnTo>
                  <a:pt x="7" y="70"/>
                </a:lnTo>
                <a:lnTo>
                  <a:pt x="0" y="76"/>
                </a:lnTo>
                <a:lnTo>
                  <a:pt x="9" y="76"/>
                </a:lnTo>
                <a:lnTo>
                  <a:pt x="3" y="81"/>
                </a:lnTo>
                <a:lnTo>
                  <a:pt x="58" y="68"/>
                </a:lnTo>
                <a:lnTo>
                  <a:pt x="65" y="26"/>
                </a:lnTo>
                <a:lnTo>
                  <a:pt x="61" y="16"/>
                </a:lnTo>
                <a:lnTo>
                  <a:pt x="45" y="23"/>
                </a:lnTo>
                <a:lnTo>
                  <a:pt x="38" y="15"/>
                </a:lnTo>
                <a:lnTo>
                  <a:pt x="49"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0" name="Freeform 636"/>
          <p:cNvSpPr>
            <a:spLocks noChangeAspect="1"/>
          </p:cNvSpPr>
          <p:nvPr/>
        </p:nvSpPr>
        <p:spPr bwMode="auto">
          <a:xfrm>
            <a:off x="4897315" y="2282825"/>
            <a:ext cx="293077" cy="312738"/>
          </a:xfrm>
          <a:custGeom>
            <a:avLst/>
            <a:gdLst>
              <a:gd name="T0" fmla="*/ 2147483647 w 184"/>
              <a:gd name="T1" fmla="*/ 2147483647 h 212"/>
              <a:gd name="T2" fmla="*/ 2147483647 w 184"/>
              <a:gd name="T3" fmla="*/ 2147483647 h 212"/>
              <a:gd name="T4" fmla="*/ 2147483647 w 184"/>
              <a:gd name="T5" fmla="*/ 2147483647 h 212"/>
              <a:gd name="T6" fmla="*/ 2147483647 w 184"/>
              <a:gd name="T7" fmla="*/ 2147483647 h 212"/>
              <a:gd name="T8" fmla="*/ 2147483647 w 184"/>
              <a:gd name="T9" fmla="*/ 0 h 212"/>
              <a:gd name="T10" fmla="*/ 2147483647 w 184"/>
              <a:gd name="T11" fmla="*/ 2147483647 h 212"/>
              <a:gd name="T12" fmla="*/ 2147483647 w 184"/>
              <a:gd name="T13" fmla="*/ 2147483647 h 212"/>
              <a:gd name="T14" fmla="*/ 2147483647 w 184"/>
              <a:gd name="T15" fmla="*/ 2147483647 h 212"/>
              <a:gd name="T16" fmla="*/ 2147483647 w 184"/>
              <a:gd name="T17" fmla="*/ 2147483647 h 212"/>
              <a:gd name="T18" fmla="*/ 2147483647 w 184"/>
              <a:gd name="T19" fmla="*/ 2147483647 h 212"/>
              <a:gd name="T20" fmla="*/ 2147483647 w 184"/>
              <a:gd name="T21" fmla="*/ 2147483647 h 212"/>
              <a:gd name="T22" fmla="*/ 2147483647 w 184"/>
              <a:gd name="T23" fmla="*/ 2147483647 h 212"/>
              <a:gd name="T24" fmla="*/ 0 w 184"/>
              <a:gd name="T25" fmla="*/ 2147483647 h 212"/>
              <a:gd name="T26" fmla="*/ 2147483647 w 184"/>
              <a:gd name="T27" fmla="*/ 2147483647 h 212"/>
              <a:gd name="T28" fmla="*/ 2147483647 w 184"/>
              <a:gd name="T29" fmla="*/ 2147483647 h 212"/>
              <a:gd name="T30" fmla="*/ 2147483647 w 184"/>
              <a:gd name="T31" fmla="*/ 2147483647 h 212"/>
              <a:gd name="T32" fmla="*/ 2147483647 w 184"/>
              <a:gd name="T33" fmla="*/ 2147483647 h 212"/>
              <a:gd name="T34" fmla="*/ 2147483647 w 184"/>
              <a:gd name="T35" fmla="*/ 2147483647 h 212"/>
              <a:gd name="T36" fmla="*/ 2147483647 w 184"/>
              <a:gd name="T37" fmla="*/ 2147483647 h 212"/>
              <a:gd name="T38" fmla="*/ 2147483647 w 184"/>
              <a:gd name="T39" fmla="*/ 2147483647 h 212"/>
              <a:gd name="T40" fmla="*/ 2147483647 w 184"/>
              <a:gd name="T41" fmla="*/ 2147483647 h 212"/>
              <a:gd name="T42" fmla="*/ 2147483647 w 184"/>
              <a:gd name="T43" fmla="*/ 2147483647 h 212"/>
              <a:gd name="T44" fmla="*/ 2147483647 w 184"/>
              <a:gd name="T45" fmla="*/ 2147483647 h 212"/>
              <a:gd name="T46" fmla="*/ 2147483647 w 184"/>
              <a:gd name="T47" fmla="*/ 2147483647 h 212"/>
              <a:gd name="T48" fmla="*/ 2147483647 w 184"/>
              <a:gd name="T49" fmla="*/ 2147483647 h 212"/>
              <a:gd name="T50" fmla="*/ 2147483647 w 184"/>
              <a:gd name="T51" fmla="*/ 2147483647 h 212"/>
              <a:gd name="T52" fmla="*/ 2147483647 w 184"/>
              <a:gd name="T53" fmla="*/ 2147483647 h 212"/>
              <a:gd name="T54" fmla="*/ 2147483647 w 184"/>
              <a:gd name="T55" fmla="*/ 2147483647 h 212"/>
              <a:gd name="T56" fmla="*/ 2147483647 w 184"/>
              <a:gd name="T57" fmla="*/ 2147483647 h 212"/>
              <a:gd name="T58" fmla="*/ 2147483647 w 184"/>
              <a:gd name="T59" fmla="*/ 2147483647 h 212"/>
              <a:gd name="T60" fmla="*/ 2147483647 w 184"/>
              <a:gd name="T61" fmla="*/ 2147483647 h 212"/>
              <a:gd name="T62" fmla="*/ 2147483647 w 184"/>
              <a:gd name="T63" fmla="*/ 2147483647 h 212"/>
              <a:gd name="T64" fmla="*/ 2147483647 w 184"/>
              <a:gd name="T65" fmla="*/ 2147483647 h 212"/>
              <a:gd name="T66" fmla="*/ 2147483647 w 184"/>
              <a:gd name="T67" fmla="*/ 2147483647 h 212"/>
              <a:gd name="T68" fmla="*/ 2147483647 w 184"/>
              <a:gd name="T69" fmla="*/ 2147483647 h 212"/>
              <a:gd name="T70" fmla="*/ 2147483647 w 184"/>
              <a:gd name="T71" fmla="*/ 2147483647 h 212"/>
              <a:gd name="T72" fmla="*/ 2147483647 w 184"/>
              <a:gd name="T73" fmla="*/ 2147483647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212"/>
              <a:gd name="T113" fmla="*/ 184 w 184"/>
              <a:gd name="T114" fmla="*/ 212 h 2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212">
                <a:moveTo>
                  <a:pt x="106" y="35"/>
                </a:moveTo>
                <a:lnTo>
                  <a:pt x="110" y="33"/>
                </a:lnTo>
                <a:lnTo>
                  <a:pt x="103" y="20"/>
                </a:lnTo>
                <a:lnTo>
                  <a:pt x="106" y="13"/>
                </a:lnTo>
                <a:lnTo>
                  <a:pt x="82" y="0"/>
                </a:lnTo>
                <a:lnTo>
                  <a:pt x="57" y="4"/>
                </a:lnTo>
                <a:lnTo>
                  <a:pt x="52" y="16"/>
                </a:lnTo>
                <a:lnTo>
                  <a:pt x="40" y="13"/>
                </a:lnTo>
                <a:lnTo>
                  <a:pt x="34" y="26"/>
                </a:lnTo>
                <a:lnTo>
                  <a:pt x="27" y="14"/>
                </a:lnTo>
                <a:lnTo>
                  <a:pt x="17" y="25"/>
                </a:lnTo>
                <a:lnTo>
                  <a:pt x="4" y="26"/>
                </a:lnTo>
                <a:lnTo>
                  <a:pt x="0" y="48"/>
                </a:lnTo>
                <a:lnTo>
                  <a:pt x="13" y="74"/>
                </a:lnTo>
                <a:lnTo>
                  <a:pt x="32" y="60"/>
                </a:lnTo>
                <a:lnTo>
                  <a:pt x="53" y="71"/>
                </a:lnTo>
                <a:lnTo>
                  <a:pt x="69" y="109"/>
                </a:lnTo>
                <a:lnTo>
                  <a:pt x="138" y="161"/>
                </a:lnTo>
                <a:lnTo>
                  <a:pt x="148" y="190"/>
                </a:lnTo>
                <a:lnTo>
                  <a:pt x="140" y="203"/>
                </a:lnTo>
                <a:lnTo>
                  <a:pt x="146" y="211"/>
                </a:lnTo>
                <a:lnTo>
                  <a:pt x="162" y="186"/>
                </a:lnTo>
                <a:lnTo>
                  <a:pt x="162" y="176"/>
                </a:lnTo>
                <a:lnTo>
                  <a:pt x="153" y="169"/>
                </a:lnTo>
                <a:lnTo>
                  <a:pt x="156" y="156"/>
                </a:lnTo>
                <a:lnTo>
                  <a:pt x="162" y="150"/>
                </a:lnTo>
                <a:lnTo>
                  <a:pt x="182" y="166"/>
                </a:lnTo>
                <a:lnTo>
                  <a:pt x="183" y="161"/>
                </a:lnTo>
                <a:lnTo>
                  <a:pt x="175" y="146"/>
                </a:lnTo>
                <a:lnTo>
                  <a:pt x="143" y="130"/>
                </a:lnTo>
                <a:lnTo>
                  <a:pt x="144" y="119"/>
                </a:lnTo>
                <a:lnTo>
                  <a:pt x="131" y="121"/>
                </a:lnTo>
                <a:lnTo>
                  <a:pt x="124" y="114"/>
                </a:lnTo>
                <a:lnTo>
                  <a:pt x="105" y="79"/>
                </a:lnTo>
                <a:lnTo>
                  <a:pt x="88" y="67"/>
                </a:lnTo>
                <a:lnTo>
                  <a:pt x="85" y="39"/>
                </a:lnTo>
                <a:lnTo>
                  <a:pt x="106"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1" name="Freeform 637"/>
          <p:cNvSpPr>
            <a:spLocks noChangeAspect="1"/>
          </p:cNvSpPr>
          <p:nvPr/>
        </p:nvSpPr>
        <p:spPr bwMode="auto">
          <a:xfrm>
            <a:off x="4929557" y="2478183"/>
            <a:ext cx="41031" cy="84137"/>
          </a:xfrm>
          <a:custGeom>
            <a:avLst/>
            <a:gdLst>
              <a:gd name="T0" fmla="*/ 2147483647 w 24"/>
              <a:gd name="T1" fmla="*/ 0 h 57"/>
              <a:gd name="T2" fmla="*/ 2147483647 w 24"/>
              <a:gd name="T3" fmla="*/ 2147483647 h 57"/>
              <a:gd name="T4" fmla="*/ 2147483647 w 24"/>
              <a:gd name="T5" fmla="*/ 2147483647 h 57"/>
              <a:gd name="T6" fmla="*/ 2147483647 w 24"/>
              <a:gd name="T7" fmla="*/ 2147483647 h 57"/>
              <a:gd name="T8" fmla="*/ 0 w 24"/>
              <a:gd name="T9" fmla="*/ 2147483647 h 57"/>
              <a:gd name="T10" fmla="*/ 2147483647 w 24"/>
              <a:gd name="T11" fmla="*/ 0 h 57"/>
              <a:gd name="T12" fmla="*/ 0 60000 65536"/>
              <a:gd name="T13" fmla="*/ 0 60000 65536"/>
              <a:gd name="T14" fmla="*/ 0 60000 65536"/>
              <a:gd name="T15" fmla="*/ 0 60000 65536"/>
              <a:gd name="T16" fmla="*/ 0 60000 65536"/>
              <a:gd name="T17" fmla="*/ 0 60000 65536"/>
              <a:gd name="T18" fmla="*/ 0 w 24"/>
              <a:gd name="T19" fmla="*/ 0 h 57"/>
              <a:gd name="T20" fmla="*/ 24 w 2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4" h="57">
                <a:moveTo>
                  <a:pt x="14" y="0"/>
                </a:moveTo>
                <a:lnTo>
                  <a:pt x="23" y="14"/>
                </a:lnTo>
                <a:lnTo>
                  <a:pt x="22" y="44"/>
                </a:lnTo>
                <a:lnTo>
                  <a:pt x="9" y="56"/>
                </a:lnTo>
                <a:lnTo>
                  <a:pt x="0" y="8"/>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2" name="Freeform 638"/>
          <p:cNvSpPr>
            <a:spLocks noChangeAspect="1"/>
          </p:cNvSpPr>
          <p:nvPr/>
        </p:nvSpPr>
        <p:spPr bwMode="auto">
          <a:xfrm>
            <a:off x="5038040" y="2578100"/>
            <a:ext cx="80597" cy="58738"/>
          </a:xfrm>
          <a:custGeom>
            <a:avLst/>
            <a:gdLst>
              <a:gd name="T0" fmla="*/ 2147483647 w 51"/>
              <a:gd name="T1" fmla="*/ 0 h 38"/>
              <a:gd name="T2" fmla="*/ 2147483647 w 51"/>
              <a:gd name="T3" fmla="*/ 2147483647 h 38"/>
              <a:gd name="T4" fmla="*/ 2147483647 w 51"/>
              <a:gd name="T5" fmla="*/ 2147483647 h 38"/>
              <a:gd name="T6" fmla="*/ 0 w 51"/>
              <a:gd name="T7" fmla="*/ 2147483647 h 38"/>
              <a:gd name="T8" fmla="*/ 2147483647 w 51"/>
              <a:gd name="T9" fmla="*/ 2147483647 h 38"/>
              <a:gd name="T10" fmla="*/ 2147483647 w 51"/>
              <a:gd name="T11" fmla="*/ 2147483647 h 38"/>
              <a:gd name="T12" fmla="*/ 2147483647 w 51"/>
              <a:gd name="T13" fmla="*/ 0 h 38"/>
              <a:gd name="T14" fmla="*/ 0 60000 65536"/>
              <a:gd name="T15" fmla="*/ 0 60000 65536"/>
              <a:gd name="T16" fmla="*/ 0 60000 65536"/>
              <a:gd name="T17" fmla="*/ 0 60000 65536"/>
              <a:gd name="T18" fmla="*/ 0 60000 65536"/>
              <a:gd name="T19" fmla="*/ 0 60000 65536"/>
              <a:gd name="T20" fmla="*/ 0 60000 65536"/>
              <a:gd name="T21" fmla="*/ 0 w 51"/>
              <a:gd name="T22" fmla="*/ 0 h 38"/>
              <a:gd name="T23" fmla="*/ 51 w 5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8">
                <a:moveTo>
                  <a:pt x="50" y="0"/>
                </a:moveTo>
                <a:lnTo>
                  <a:pt x="42" y="21"/>
                </a:lnTo>
                <a:lnTo>
                  <a:pt x="42" y="37"/>
                </a:lnTo>
                <a:lnTo>
                  <a:pt x="0" y="10"/>
                </a:lnTo>
                <a:lnTo>
                  <a:pt x="4" y="2"/>
                </a:lnTo>
                <a:lnTo>
                  <a:pt x="20" y="9"/>
                </a:lnTo>
                <a:lnTo>
                  <a:pt x="5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3" name="Freeform 639"/>
          <p:cNvSpPr>
            <a:spLocks noChangeAspect="1"/>
          </p:cNvSpPr>
          <p:nvPr/>
        </p:nvSpPr>
        <p:spPr bwMode="auto">
          <a:xfrm>
            <a:off x="4873869" y="2178145"/>
            <a:ext cx="13189" cy="23813"/>
          </a:xfrm>
          <a:custGeom>
            <a:avLst/>
            <a:gdLst>
              <a:gd name="T0" fmla="*/ 2147483647 w 10"/>
              <a:gd name="T1" fmla="*/ 2147483647 h 16"/>
              <a:gd name="T2" fmla="*/ 2147483647 w 10"/>
              <a:gd name="T3" fmla="*/ 2147483647 h 16"/>
              <a:gd name="T4" fmla="*/ 2147483647 w 10"/>
              <a:gd name="T5" fmla="*/ 0 h 16"/>
              <a:gd name="T6" fmla="*/ 0 w 10"/>
              <a:gd name="T7" fmla="*/ 2147483647 h 16"/>
              <a:gd name="T8" fmla="*/ 2147483647 w 10"/>
              <a:gd name="T9" fmla="*/ 2147483647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1" y="15"/>
                </a:moveTo>
                <a:lnTo>
                  <a:pt x="9" y="15"/>
                </a:lnTo>
                <a:lnTo>
                  <a:pt x="7" y="0"/>
                </a:lnTo>
                <a:lnTo>
                  <a:pt x="0" y="5"/>
                </a:lnTo>
                <a:lnTo>
                  <a:pt x="1" y="1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4" name="Freeform 640"/>
          <p:cNvSpPr>
            <a:spLocks noChangeAspect="1"/>
          </p:cNvSpPr>
          <p:nvPr/>
        </p:nvSpPr>
        <p:spPr bwMode="auto">
          <a:xfrm>
            <a:off x="4816720" y="2084388"/>
            <a:ext cx="89388" cy="82550"/>
          </a:xfrm>
          <a:custGeom>
            <a:avLst/>
            <a:gdLst>
              <a:gd name="T0" fmla="*/ 2147483647 w 57"/>
              <a:gd name="T1" fmla="*/ 2147483647 h 57"/>
              <a:gd name="T2" fmla="*/ 2147483647 w 57"/>
              <a:gd name="T3" fmla="*/ 2147483647 h 57"/>
              <a:gd name="T4" fmla="*/ 2147483647 w 57"/>
              <a:gd name="T5" fmla="*/ 2147483647 h 57"/>
              <a:gd name="T6" fmla="*/ 2147483647 w 57"/>
              <a:gd name="T7" fmla="*/ 0 h 57"/>
              <a:gd name="T8" fmla="*/ 2147483647 w 57"/>
              <a:gd name="T9" fmla="*/ 0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2147483647 w 57"/>
              <a:gd name="T21" fmla="*/ 2147483647 h 57"/>
              <a:gd name="T22" fmla="*/ 0 w 57"/>
              <a:gd name="T23" fmla="*/ 2147483647 h 57"/>
              <a:gd name="T24" fmla="*/ 2147483647 w 57"/>
              <a:gd name="T25" fmla="*/ 2147483647 h 57"/>
              <a:gd name="T26" fmla="*/ 2147483647 w 57"/>
              <a:gd name="T27" fmla="*/ 2147483647 h 57"/>
              <a:gd name="T28" fmla="*/ 2147483647 w 57"/>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25" y="9"/>
                </a:moveTo>
                <a:lnTo>
                  <a:pt x="25" y="19"/>
                </a:lnTo>
                <a:lnTo>
                  <a:pt x="29" y="21"/>
                </a:lnTo>
                <a:lnTo>
                  <a:pt x="31" y="0"/>
                </a:lnTo>
                <a:lnTo>
                  <a:pt x="56" y="0"/>
                </a:lnTo>
                <a:lnTo>
                  <a:pt x="48" y="13"/>
                </a:lnTo>
                <a:lnTo>
                  <a:pt x="53" y="20"/>
                </a:lnTo>
                <a:lnTo>
                  <a:pt x="46" y="32"/>
                </a:lnTo>
                <a:lnTo>
                  <a:pt x="39" y="31"/>
                </a:lnTo>
                <a:lnTo>
                  <a:pt x="37" y="56"/>
                </a:lnTo>
                <a:lnTo>
                  <a:pt x="25" y="44"/>
                </a:lnTo>
                <a:lnTo>
                  <a:pt x="0" y="45"/>
                </a:lnTo>
                <a:lnTo>
                  <a:pt x="22" y="35"/>
                </a:lnTo>
                <a:lnTo>
                  <a:pt x="11" y="31"/>
                </a:lnTo>
                <a:lnTo>
                  <a:pt x="25"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5" name="Freeform 641"/>
          <p:cNvSpPr>
            <a:spLocks noChangeAspect="1"/>
          </p:cNvSpPr>
          <p:nvPr/>
        </p:nvSpPr>
        <p:spPr bwMode="auto">
          <a:xfrm>
            <a:off x="4873869" y="1525589"/>
            <a:ext cx="521677" cy="396875"/>
          </a:xfrm>
          <a:custGeom>
            <a:avLst/>
            <a:gdLst>
              <a:gd name="T0" fmla="*/ 2147483647 w 328"/>
              <a:gd name="T1" fmla="*/ 2147483647 h 269"/>
              <a:gd name="T2" fmla="*/ 2147483647 w 328"/>
              <a:gd name="T3" fmla="*/ 2147483647 h 269"/>
              <a:gd name="T4" fmla="*/ 2147483647 w 328"/>
              <a:gd name="T5" fmla="*/ 2147483647 h 269"/>
              <a:gd name="T6" fmla="*/ 2147483647 w 328"/>
              <a:gd name="T7" fmla="*/ 2147483647 h 269"/>
              <a:gd name="T8" fmla="*/ 2147483647 w 328"/>
              <a:gd name="T9" fmla="*/ 2147483647 h 269"/>
              <a:gd name="T10" fmla="*/ 2147483647 w 328"/>
              <a:gd name="T11" fmla="*/ 2147483647 h 269"/>
              <a:gd name="T12" fmla="*/ 2147483647 w 328"/>
              <a:gd name="T13" fmla="*/ 2147483647 h 269"/>
              <a:gd name="T14" fmla="*/ 2147483647 w 328"/>
              <a:gd name="T15" fmla="*/ 2147483647 h 269"/>
              <a:gd name="T16" fmla="*/ 2147483647 w 328"/>
              <a:gd name="T17" fmla="*/ 2147483647 h 269"/>
              <a:gd name="T18" fmla="*/ 2147483647 w 328"/>
              <a:gd name="T19" fmla="*/ 2147483647 h 269"/>
              <a:gd name="T20" fmla="*/ 2147483647 w 328"/>
              <a:gd name="T21" fmla="*/ 2147483647 h 269"/>
              <a:gd name="T22" fmla="*/ 2147483647 w 328"/>
              <a:gd name="T23" fmla="*/ 2147483647 h 269"/>
              <a:gd name="T24" fmla="*/ 2147483647 w 328"/>
              <a:gd name="T25" fmla="*/ 2147483647 h 269"/>
              <a:gd name="T26" fmla="*/ 2147483647 w 328"/>
              <a:gd name="T27" fmla="*/ 2147483647 h 269"/>
              <a:gd name="T28" fmla="*/ 2147483647 w 328"/>
              <a:gd name="T29" fmla="*/ 2147483647 h 269"/>
              <a:gd name="T30" fmla="*/ 2147483647 w 328"/>
              <a:gd name="T31" fmla="*/ 2147483647 h 269"/>
              <a:gd name="T32" fmla="*/ 2147483647 w 328"/>
              <a:gd name="T33" fmla="*/ 2147483647 h 269"/>
              <a:gd name="T34" fmla="*/ 2147483647 w 328"/>
              <a:gd name="T35" fmla="*/ 2147483647 h 269"/>
              <a:gd name="T36" fmla="*/ 2147483647 w 328"/>
              <a:gd name="T37" fmla="*/ 2147483647 h 269"/>
              <a:gd name="T38" fmla="*/ 2147483647 w 328"/>
              <a:gd name="T39" fmla="*/ 2147483647 h 269"/>
              <a:gd name="T40" fmla="*/ 2147483647 w 328"/>
              <a:gd name="T41" fmla="*/ 2147483647 h 269"/>
              <a:gd name="T42" fmla="*/ 2147483647 w 328"/>
              <a:gd name="T43" fmla="*/ 2147483647 h 269"/>
              <a:gd name="T44" fmla="*/ 0 w 328"/>
              <a:gd name="T45" fmla="*/ 2147483647 h 269"/>
              <a:gd name="T46" fmla="*/ 2147483647 w 328"/>
              <a:gd name="T47" fmla="*/ 2147483647 h 269"/>
              <a:gd name="T48" fmla="*/ 2147483647 w 328"/>
              <a:gd name="T49" fmla="*/ 2147483647 h 269"/>
              <a:gd name="T50" fmla="*/ 2147483647 w 328"/>
              <a:gd name="T51" fmla="*/ 2147483647 h 269"/>
              <a:gd name="T52" fmla="*/ 0 w 328"/>
              <a:gd name="T53" fmla="*/ 2147483647 h 269"/>
              <a:gd name="T54" fmla="*/ 2147483647 w 328"/>
              <a:gd name="T55" fmla="*/ 2147483647 h 269"/>
              <a:gd name="T56" fmla="*/ 2147483647 w 328"/>
              <a:gd name="T57" fmla="*/ 2147483647 h 269"/>
              <a:gd name="T58" fmla="*/ 0 w 328"/>
              <a:gd name="T59" fmla="*/ 2147483647 h 269"/>
              <a:gd name="T60" fmla="*/ 2147483647 w 328"/>
              <a:gd name="T61" fmla="*/ 2147483647 h 269"/>
              <a:gd name="T62" fmla="*/ 2147483647 w 328"/>
              <a:gd name="T63" fmla="*/ 2147483647 h 269"/>
              <a:gd name="T64" fmla="*/ 2147483647 w 328"/>
              <a:gd name="T65" fmla="*/ 2147483647 h 269"/>
              <a:gd name="T66" fmla="*/ 2147483647 w 328"/>
              <a:gd name="T67" fmla="*/ 2147483647 h 269"/>
              <a:gd name="T68" fmla="*/ 2147483647 w 328"/>
              <a:gd name="T69" fmla="*/ 2147483647 h 269"/>
              <a:gd name="T70" fmla="*/ 2147483647 w 328"/>
              <a:gd name="T71" fmla="*/ 2147483647 h 269"/>
              <a:gd name="T72" fmla="*/ 2147483647 w 328"/>
              <a:gd name="T73" fmla="*/ 2147483647 h 269"/>
              <a:gd name="T74" fmla="*/ 2147483647 w 328"/>
              <a:gd name="T75" fmla="*/ 2147483647 h 269"/>
              <a:gd name="T76" fmla="*/ 2147483647 w 328"/>
              <a:gd name="T77" fmla="*/ 2147483647 h 269"/>
              <a:gd name="T78" fmla="*/ 2147483647 w 328"/>
              <a:gd name="T79" fmla="*/ 2147483647 h 269"/>
              <a:gd name="T80" fmla="*/ 2147483647 w 328"/>
              <a:gd name="T81" fmla="*/ 2147483647 h 269"/>
              <a:gd name="T82" fmla="*/ 2147483647 w 328"/>
              <a:gd name="T83" fmla="*/ 2147483647 h 269"/>
              <a:gd name="T84" fmla="*/ 2147483647 w 328"/>
              <a:gd name="T85" fmla="*/ 2147483647 h 269"/>
              <a:gd name="T86" fmla="*/ 2147483647 w 328"/>
              <a:gd name="T87" fmla="*/ 2147483647 h 269"/>
              <a:gd name="T88" fmla="*/ 2147483647 w 328"/>
              <a:gd name="T89" fmla="*/ 2147483647 h 269"/>
              <a:gd name="T90" fmla="*/ 2147483647 w 328"/>
              <a:gd name="T91" fmla="*/ 2147483647 h 269"/>
              <a:gd name="T92" fmla="*/ 2147483647 w 328"/>
              <a:gd name="T93" fmla="*/ 2147483647 h 269"/>
              <a:gd name="T94" fmla="*/ 2147483647 w 328"/>
              <a:gd name="T95" fmla="*/ 2147483647 h 269"/>
              <a:gd name="T96" fmla="*/ 2147483647 w 328"/>
              <a:gd name="T97" fmla="*/ 2147483647 h 269"/>
              <a:gd name="T98" fmla="*/ 2147483647 w 328"/>
              <a:gd name="T99" fmla="*/ 2147483647 h 269"/>
              <a:gd name="T100" fmla="*/ 2147483647 w 328"/>
              <a:gd name="T101" fmla="*/ 2147483647 h 269"/>
              <a:gd name="T102" fmla="*/ 2147483647 w 328"/>
              <a:gd name="T103" fmla="*/ 0 h 269"/>
              <a:gd name="T104" fmla="*/ 2147483647 w 328"/>
              <a:gd name="T105" fmla="*/ 2147483647 h 269"/>
              <a:gd name="T106" fmla="*/ 2147483647 w 328"/>
              <a:gd name="T107" fmla="*/ 2147483647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8"/>
              <a:gd name="T163" fmla="*/ 0 h 269"/>
              <a:gd name="T164" fmla="*/ 328 w 32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8" h="269">
                <a:moveTo>
                  <a:pt x="303" y="7"/>
                </a:moveTo>
                <a:lnTo>
                  <a:pt x="326" y="13"/>
                </a:lnTo>
                <a:lnTo>
                  <a:pt x="298" y="20"/>
                </a:lnTo>
                <a:lnTo>
                  <a:pt x="314" y="24"/>
                </a:lnTo>
                <a:lnTo>
                  <a:pt x="311" y="28"/>
                </a:lnTo>
                <a:lnTo>
                  <a:pt x="327" y="26"/>
                </a:lnTo>
                <a:lnTo>
                  <a:pt x="307" y="38"/>
                </a:lnTo>
                <a:lnTo>
                  <a:pt x="305" y="27"/>
                </a:lnTo>
                <a:lnTo>
                  <a:pt x="290" y="21"/>
                </a:lnTo>
                <a:lnTo>
                  <a:pt x="267" y="26"/>
                </a:lnTo>
                <a:lnTo>
                  <a:pt x="265" y="41"/>
                </a:lnTo>
                <a:lnTo>
                  <a:pt x="251" y="47"/>
                </a:lnTo>
                <a:lnTo>
                  <a:pt x="225" y="46"/>
                </a:lnTo>
                <a:lnTo>
                  <a:pt x="208" y="34"/>
                </a:lnTo>
                <a:lnTo>
                  <a:pt x="200" y="38"/>
                </a:lnTo>
                <a:lnTo>
                  <a:pt x="193" y="41"/>
                </a:lnTo>
                <a:lnTo>
                  <a:pt x="193" y="53"/>
                </a:lnTo>
                <a:lnTo>
                  <a:pt x="172" y="50"/>
                </a:lnTo>
                <a:lnTo>
                  <a:pt x="167" y="62"/>
                </a:lnTo>
                <a:lnTo>
                  <a:pt x="152" y="63"/>
                </a:lnTo>
                <a:lnTo>
                  <a:pt x="145" y="73"/>
                </a:lnTo>
                <a:lnTo>
                  <a:pt x="149" y="80"/>
                </a:lnTo>
                <a:lnTo>
                  <a:pt x="126" y="100"/>
                </a:lnTo>
                <a:lnTo>
                  <a:pt x="123" y="118"/>
                </a:lnTo>
                <a:lnTo>
                  <a:pt x="116" y="127"/>
                </a:lnTo>
                <a:lnTo>
                  <a:pt x="121" y="139"/>
                </a:lnTo>
                <a:lnTo>
                  <a:pt x="96" y="149"/>
                </a:lnTo>
                <a:lnTo>
                  <a:pt x="96" y="187"/>
                </a:lnTo>
                <a:lnTo>
                  <a:pt x="103" y="197"/>
                </a:lnTo>
                <a:lnTo>
                  <a:pt x="96" y="205"/>
                </a:lnTo>
                <a:lnTo>
                  <a:pt x="100" y="223"/>
                </a:lnTo>
                <a:lnTo>
                  <a:pt x="90" y="229"/>
                </a:lnTo>
                <a:lnTo>
                  <a:pt x="87" y="247"/>
                </a:lnTo>
                <a:lnTo>
                  <a:pt x="81" y="245"/>
                </a:lnTo>
                <a:lnTo>
                  <a:pt x="76" y="243"/>
                </a:lnTo>
                <a:lnTo>
                  <a:pt x="75" y="229"/>
                </a:lnTo>
                <a:lnTo>
                  <a:pt x="72" y="235"/>
                </a:lnTo>
                <a:lnTo>
                  <a:pt x="69" y="232"/>
                </a:lnTo>
                <a:lnTo>
                  <a:pt x="69" y="247"/>
                </a:lnTo>
                <a:lnTo>
                  <a:pt x="59" y="245"/>
                </a:lnTo>
                <a:lnTo>
                  <a:pt x="34" y="268"/>
                </a:lnTo>
                <a:lnTo>
                  <a:pt x="19" y="267"/>
                </a:lnTo>
                <a:lnTo>
                  <a:pt x="20" y="261"/>
                </a:lnTo>
                <a:lnTo>
                  <a:pt x="3" y="254"/>
                </a:lnTo>
                <a:lnTo>
                  <a:pt x="16" y="241"/>
                </a:lnTo>
                <a:lnTo>
                  <a:pt x="0" y="237"/>
                </a:lnTo>
                <a:lnTo>
                  <a:pt x="16" y="231"/>
                </a:lnTo>
                <a:lnTo>
                  <a:pt x="8" y="230"/>
                </a:lnTo>
                <a:lnTo>
                  <a:pt x="26" y="214"/>
                </a:lnTo>
                <a:lnTo>
                  <a:pt x="16" y="214"/>
                </a:lnTo>
                <a:lnTo>
                  <a:pt x="5" y="229"/>
                </a:lnTo>
                <a:lnTo>
                  <a:pt x="5" y="220"/>
                </a:lnTo>
                <a:lnTo>
                  <a:pt x="0" y="219"/>
                </a:lnTo>
                <a:lnTo>
                  <a:pt x="0" y="207"/>
                </a:lnTo>
                <a:lnTo>
                  <a:pt x="26" y="208"/>
                </a:lnTo>
                <a:lnTo>
                  <a:pt x="36" y="199"/>
                </a:lnTo>
                <a:lnTo>
                  <a:pt x="33" y="194"/>
                </a:lnTo>
                <a:lnTo>
                  <a:pt x="26" y="200"/>
                </a:lnTo>
                <a:lnTo>
                  <a:pt x="19" y="197"/>
                </a:lnTo>
                <a:lnTo>
                  <a:pt x="0" y="202"/>
                </a:lnTo>
                <a:lnTo>
                  <a:pt x="0" y="190"/>
                </a:lnTo>
                <a:lnTo>
                  <a:pt x="18" y="186"/>
                </a:lnTo>
                <a:lnTo>
                  <a:pt x="1" y="180"/>
                </a:lnTo>
                <a:lnTo>
                  <a:pt x="20" y="179"/>
                </a:lnTo>
                <a:lnTo>
                  <a:pt x="18" y="173"/>
                </a:lnTo>
                <a:lnTo>
                  <a:pt x="34" y="173"/>
                </a:lnTo>
                <a:lnTo>
                  <a:pt x="26" y="166"/>
                </a:lnTo>
                <a:lnTo>
                  <a:pt x="34" y="163"/>
                </a:lnTo>
                <a:lnTo>
                  <a:pt x="69" y="151"/>
                </a:lnTo>
                <a:lnTo>
                  <a:pt x="63" y="144"/>
                </a:lnTo>
                <a:lnTo>
                  <a:pt x="79" y="130"/>
                </a:lnTo>
                <a:lnTo>
                  <a:pt x="86" y="131"/>
                </a:lnTo>
                <a:lnTo>
                  <a:pt x="90" y="125"/>
                </a:lnTo>
                <a:lnTo>
                  <a:pt x="86" y="123"/>
                </a:lnTo>
                <a:lnTo>
                  <a:pt x="99" y="118"/>
                </a:lnTo>
                <a:lnTo>
                  <a:pt x="95" y="115"/>
                </a:lnTo>
                <a:lnTo>
                  <a:pt x="97" y="109"/>
                </a:lnTo>
                <a:lnTo>
                  <a:pt x="101" y="102"/>
                </a:lnTo>
                <a:lnTo>
                  <a:pt x="111" y="96"/>
                </a:lnTo>
                <a:lnTo>
                  <a:pt x="111" y="86"/>
                </a:lnTo>
                <a:lnTo>
                  <a:pt x="126" y="72"/>
                </a:lnTo>
                <a:lnTo>
                  <a:pt x="134" y="70"/>
                </a:lnTo>
                <a:lnTo>
                  <a:pt x="142" y="58"/>
                </a:lnTo>
                <a:lnTo>
                  <a:pt x="149" y="61"/>
                </a:lnTo>
                <a:lnTo>
                  <a:pt x="147" y="54"/>
                </a:lnTo>
                <a:lnTo>
                  <a:pt x="150" y="50"/>
                </a:lnTo>
                <a:lnTo>
                  <a:pt x="164" y="46"/>
                </a:lnTo>
                <a:lnTo>
                  <a:pt x="162" y="41"/>
                </a:lnTo>
                <a:lnTo>
                  <a:pt x="170" y="32"/>
                </a:lnTo>
                <a:lnTo>
                  <a:pt x="185" y="36"/>
                </a:lnTo>
                <a:lnTo>
                  <a:pt x="180" y="32"/>
                </a:lnTo>
                <a:lnTo>
                  <a:pt x="181" y="26"/>
                </a:lnTo>
                <a:lnTo>
                  <a:pt x="187" y="26"/>
                </a:lnTo>
                <a:lnTo>
                  <a:pt x="188" y="33"/>
                </a:lnTo>
                <a:lnTo>
                  <a:pt x="196" y="24"/>
                </a:lnTo>
                <a:lnTo>
                  <a:pt x="193" y="35"/>
                </a:lnTo>
                <a:lnTo>
                  <a:pt x="210" y="16"/>
                </a:lnTo>
                <a:lnTo>
                  <a:pt x="232" y="22"/>
                </a:lnTo>
                <a:lnTo>
                  <a:pt x="251" y="2"/>
                </a:lnTo>
                <a:lnTo>
                  <a:pt x="261" y="7"/>
                </a:lnTo>
                <a:lnTo>
                  <a:pt x="270" y="3"/>
                </a:lnTo>
                <a:lnTo>
                  <a:pt x="271" y="15"/>
                </a:lnTo>
                <a:lnTo>
                  <a:pt x="278" y="12"/>
                </a:lnTo>
                <a:lnTo>
                  <a:pt x="283" y="0"/>
                </a:lnTo>
                <a:lnTo>
                  <a:pt x="294" y="2"/>
                </a:lnTo>
                <a:lnTo>
                  <a:pt x="288" y="8"/>
                </a:lnTo>
                <a:lnTo>
                  <a:pt x="293" y="10"/>
                </a:lnTo>
                <a:lnTo>
                  <a:pt x="303"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6" name="Freeform 642"/>
          <p:cNvSpPr>
            <a:spLocks noChangeAspect="1"/>
          </p:cNvSpPr>
          <p:nvPr/>
        </p:nvSpPr>
        <p:spPr bwMode="auto">
          <a:xfrm>
            <a:off x="5234358" y="1541463"/>
            <a:ext cx="13189" cy="11112"/>
          </a:xfrm>
          <a:custGeom>
            <a:avLst/>
            <a:gdLst>
              <a:gd name="T0" fmla="*/ 2147483647 w 7"/>
              <a:gd name="T1" fmla="*/ 2147483647 h 7"/>
              <a:gd name="T2" fmla="*/ 0 w 7"/>
              <a:gd name="T3" fmla="*/ 2147483647 h 7"/>
              <a:gd name="T4" fmla="*/ 2147483647 w 7"/>
              <a:gd name="T5" fmla="*/ 0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6" y="6"/>
                </a:moveTo>
                <a:lnTo>
                  <a:pt x="0" y="1"/>
                </a:lnTo>
                <a:lnTo>
                  <a:pt x="6" y="0"/>
                </a:lnTo>
                <a:lnTo>
                  <a:pt x="6"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7" name="Freeform 643"/>
          <p:cNvSpPr>
            <a:spLocks noChangeAspect="1"/>
          </p:cNvSpPr>
          <p:nvPr/>
        </p:nvSpPr>
        <p:spPr bwMode="auto">
          <a:xfrm>
            <a:off x="5117123" y="1571720"/>
            <a:ext cx="23446" cy="9525"/>
          </a:xfrm>
          <a:custGeom>
            <a:avLst/>
            <a:gdLst>
              <a:gd name="T0" fmla="*/ 0 w 14"/>
              <a:gd name="T1" fmla="*/ 2147483647 h 7"/>
              <a:gd name="T2" fmla="*/ 2147483647 w 14"/>
              <a:gd name="T3" fmla="*/ 0 h 7"/>
              <a:gd name="T4" fmla="*/ 2147483647 w 14"/>
              <a:gd name="T5" fmla="*/ 2147483647 h 7"/>
              <a:gd name="T6" fmla="*/ 0 w 14"/>
              <a:gd name="T7" fmla="*/ 2147483647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6"/>
                </a:moveTo>
                <a:lnTo>
                  <a:pt x="6" y="0"/>
                </a:lnTo>
                <a:lnTo>
                  <a:pt x="13" y="4"/>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8" name="Freeform 644"/>
          <p:cNvSpPr>
            <a:spLocks noChangeAspect="1"/>
          </p:cNvSpPr>
          <p:nvPr/>
        </p:nvSpPr>
        <p:spPr bwMode="auto">
          <a:xfrm>
            <a:off x="5067300" y="1589183"/>
            <a:ext cx="46892" cy="22225"/>
          </a:xfrm>
          <a:custGeom>
            <a:avLst/>
            <a:gdLst>
              <a:gd name="T0" fmla="*/ 2147483647 w 30"/>
              <a:gd name="T1" fmla="*/ 0 h 15"/>
              <a:gd name="T2" fmla="*/ 2147483647 w 30"/>
              <a:gd name="T3" fmla="*/ 2147483647 h 15"/>
              <a:gd name="T4" fmla="*/ 2147483647 w 30"/>
              <a:gd name="T5" fmla="*/ 2147483647 h 15"/>
              <a:gd name="T6" fmla="*/ 2147483647 w 30"/>
              <a:gd name="T7" fmla="*/ 2147483647 h 15"/>
              <a:gd name="T8" fmla="*/ 0 w 30"/>
              <a:gd name="T9" fmla="*/ 2147483647 h 15"/>
              <a:gd name="T10" fmla="*/ 2147483647 w 30"/>
              <a:gd name="T11" fmla="*/ 0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8" y="0"/>
                </a:moveTo>
                <a:lnTo>
                  <a:pt x="18" y="5"/>
                </a:lnTo>
                <a:lnTo>
                  <a:pt x="23" y="1"/>
                </a:lnTo>
                <a:lnTo>
                  <a:pt x="29" y="5"/>
                </a:lnTo>
                <a:lnTo>
                  <a:pt x="0" y="14"/>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79" name="Freeform 645"/>
          <p:cNvSpPr>
            <a:spLocks noChangeAspect="1"/>
          </p:cNvSpPr>
          <p:nvPr/>
        </p:nvSpPr>
        <p:spPr bwMode="auto">
          <a:xfrm>
            <a:off x="5143500" y="2197195"/>
            <a:ext cx="130420" cy="61913"/>
          </a:xfrm>
          <a:custGeom>
            <a:avLst/>
            <a:gdLst>
              <a:gd name="T0" fmla="*/ 0 w 82"/>
              <a:gd name="T1" fmla="*/ 2147483647 h 43"/>
              <a:gd name="T2" fmla="*/ 2147483647 w 82"/>
              <a:gd name="T3" fmla="*/ 2147483647 h 43"/>
              <a:gd name="T4" fmla="*/ 2147483647 w 82"/>
              <a:gd name="T5" fmla="*/ 2147483647 h 43"/>
              <a:gd name="T6" fmla="*/ 2147483647 w 82"/>
              <a:gd name="T7" fmla="*/ 2147483647 h 43"/>
              <a:gd name="T8" fmla="*/ 2147483647 w 82"/>
              <a:gd name="T9" fmla="*/ 2147483647 h 43"/>
              <a:gd name="T10" fmla="*/ 2147483647 w 82"/>
              <a:gd name="T11" fmla="*/ 2147483647 h 43"/>
              <a:gd name="T12" fmla="*/ 2147483647 w 82"/>
              <a:gd name="T13" fmla="*/ 0 h 43"/>
              <a:gd name="T14" fmla="*/ 2147483647 w 82"/>
              <a:gd name="T15" fmla="*/ 2147483647 h 43"/>
              <a:gd name="T16" fmla="*/ 2147483647 w 82"/>
              <a:gd name="T17" fmla="*/ 2147483647 h 43"/>
              <a:gd name="T18" fmla="*/ 2147483647 w 82"/>
              <a:gd name="T19" fmla="*/ 2147483647 h 43"/>
              <a:gd name="T20" fmla="*/ 2147483647 w 82"/>
              <a:gd name="T21" fmla="*/ 2147483647 h 43"/>
              <a:gd name="T22" fmla="*/ 2147483647 w 82"/>
              <a:gd name="T23" fmla="*/ 2147483647 h 43"/>
              <a:gd name="T24" fmla="*/ 2147483647 w 82"/>
              <a:gd name="T25" fmla="*/ 2147483647 h 43"/>
              <a:gd name="T26" fmla="*/ 2147483647 w 82"/>
              <a:gd name="T27" fmla="*/ 2147483647 h 43"/>
              <a:gd name="T28" fmla="*/ 0 w 82"/>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43"/>
              <a:gd name="T47" fmla="*/ 82 w 8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43">
                <a:moveTo>
                  <a:pt x="0" y="28"/>
                </a:moveTo>
                <a:lnTo>
                  <a:pt x="3" y="22"/>
                </a:lnTo>
                <a:lnTo>
                  <a:pt x="7" y="22"/>
                </a:lnTo>
                <a:lnTo>
                  <a:pt x="13" y="12"/>
                </a:lnTo>
                <a:lnTo>
                  <a:pt x="14" y="9"/>
                </a:lnTo>
                <a:lnTo>
                  <a:pt x="18" y="1"/>
                </a:lnTo>
                <a:lnTo>
                  <a:pt x="21" y="0"/>
                </a:lnTo>
                <a:lnTo>
                  <a:pt x="43" y="9"/>
                </a:lnTo>
                <a:lnTo>
                  <a:pt x="67" y="3"/>
                </a:lnTo>
                <a:lnTo>
                  <a:pt x="81" y="11"/>
                </a:lnTo>
                <a:lnTo>
                  <a:pt x="77" y="27"/>
                </a:lnTo>
                <a:lnTo>
                  <a:pt x="56" y="24"/>
                </a:lnTo>
                <a:lnTo>
                  <a:pt x="22" y="42"/>
                </a:lnTo>
                <a:lnTo>
                  <a:pt x="2" y="34"/>
                </a:lnTo>
                <a:lnTo>
                  <a:pt x="0" y="2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0" name="Freeform 646"/>
          <p:cNvSpPr>
            <a:spLocks noChangeAspect="1"/>
          </p:cNvSpPr>
          <p:nvPr/>
        </p:nvSpPr>
        <p:spPr bwMode="auto">
          <a:xfrm>
            <a:off x="5023386" y="2149570"/>
            <a:ext cx="155331" cy="92075"/>
          </a:xfrm>
          <a:custGeom>
            <a:avLst/>
            <a:gdLst>
              <a:gd name="T0" fmla="*/ 2147483647 w 97"/>
              <a:gd name="T1" fmla="*/ 2147483647 h 62"/>
              <a:gd name="T2" fmla="*/ 2147483647 w 97"/>
              <a:gd name="T3" fmla="*/ 2147483647 h 62"/>
              <a:gd name="T4" fmla="*/ 2147483647 w 97"/>
              <a:gd name="T5" fmla="*/ 2147483647 h 62"/>
              <a:gd name="T6" fmla="*/ 2147483647 w 97"/>
              <a:gd name="T7" fmla="*/ 2147483647 h 62"/>
              <a:gd name="T8" fmla="*/ 0 w 97"/>
              <a:gd name="T9" fmla="*/ 2147483647 h 62"/>
              <a:gd name="T10" fmla="*/ 2147483647 w 97"/>
              <a:gd name="T11" fmla="*/ 2147483647 h 62"/>
              <a:gd name="T12" fmla="*/ 2147483647 w 97"/>
              <a:gd name="T13" fmla="*/ 0 h 62"/>
              <a:gd name="T14" fmla="*/ 2147483647 w 97"/>
              <a:gd name="T15" fmla="*/ 2147483647 h 62"/>
              <a:gd name="T16" fmla="*/ 2147483647 w 97"/>
              <a:gd name="T17" fmla="*/ 2147483647 h 62"/>
              <a:gd name="T18" fmla="*/ 2147483647 w 97"/>
              <a:gd name="T19" fmla="*/ 2147483647 h 62"/>
              <a:gd name="T20" fmla="*/ 2147483647 w 97"/>
              <a:gd name="T21" fmla="*/ 2147483647 h 62"/>
              <a:gd name="T22" fmla="*/ 2147483647 w 97"/>
              <a:gd name="T23" fmla="*/ 2147483647 h 62"/>
              <a:gd name="T24" fmla="*/ 2147483647 w 97"/>
              <a:gd name="T25" fmla="*/ 2147483647 h 62"/>
              <a:gd name="T26" fmla="*/ 2147483647 w 97"/>
              <a:gd name="T27" fmla="*/ 2147483647 h 62"/>
              <a:gd name="T28" fmla="*/ 2147483647 w 97"/>
              <a:gd name="T29" fmla="*/ 2147483647 h 62"/>
              <a:gd name="T30" fmla="*/ 2147483647 w 97"/>
              <a:gd name="T31" fmla="*/ 2147483647 h 62"/>
              <a:gd name="T32" fmla="*/ 2147483647 w 97"/>
              <a:gd name="T33" fmla="*/ 2147483647 h 62"/>
              <a:gd name="T34" fmla="*/ 2147483647 w 97"/>
              <a:gd name="T35" fmla="*/ 214748364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2"/>
              <a:gd name="T56" fmla="*/ 97 w 97"/>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2">
                <a:moveTo>
                  <a:pt x="75" y="61"/>
                </a:moveTo>
                <a:lnTo>
                  <a:pt x="72" y="52"/>
                </a:lnTo>
                <a:lnTo>
                  <a:pt x="27" y="52"/>
                </a:lnTo>
                <a:lnTo>
                  <a:pt x="8" y="36"/>
                </a:lnTo>
                <a:lnTo>
                  <a:pt x="0" y="16"/>
                </a:lnTo>
                <a:lnTo>
                  <a:pt x="5" y="22"/>
                </a:lnTo>
                <a:lnTo>
                  <a:pt x="33" y="0"/>
                </a:lnTo>
                <a:lnTo>
                  <a:pt x="40" y="4"/>
                </a:lnTo>
                <a:lnTo>
                  <a:pt x="58" y="8"/>
                </a:lnTo>
                <a:lnTo>
                  <a:pt x="71" y="22"/>
                </a:lnTo>
                <a:lnTo>
                  <a:pt x="85" y="17"/>
                </a:lnTo>
                <a:lnTo>
                  <a:pt x="96" y="34"/>
                </a:lnTo>
                <a:lnTo>
                  <a:pt x="93" y="35"/>
                </a:lnTo>
                <a:lnTo>
                  <a:pt x="89" y="41"/>
                </a:lnTo>
                <a:lnTo>
                  <a:pt x="88" y="46"/>
                </a:lnTo>
                <a:lnTo>
                  <a:pt x="82" y="56"/>
                </a:lnTo>
                <a:lnTo>
                  <a:pt x="78" y="56"/>
                </a:lnTo>
                <a:lnTo>
                  <a:pt x="75" y="6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1" name="Freeform 647"/>
          <p:cNvSpPr>
            <a:spLocks noChangeAspect="1"/>
          </p:cNvSpPr>
          <p:nvPr/>
        </p:nvSpPr>
        <p:spPr bwMode="auto">
          <a:xfrm>
            <a:off x="5070231" y="2025653"/>
            <a:ext cx="238858" cy="187325"/>
          </a:xfrm>
          <a:custGeom>
            <a:avLst/>
            <a:gdLst>
              <a:gd name="T0" fmla="*/ 0 w 149"/>
              <a:gd name="T1" fmla="*/ 2147483647 h 128"/>
              <a:gd name="T2" fmla="*/ 2147483647 w 149"/>
              <a:gd name="T3" fmla="*/ 0 h 128"/>
              <a:gd name="T4" fmla="*/ 2147483647 w 149"/>
              <a:gd name="T5" fmla="*/ 0 h 128"/>
              <a:gd name="T6" fmla="*/ 2147483647 w 149"/>
              <a:gd name="T7" fmla="*/ 2147483647 h 128"/>
              <a:gd name="T8" fmla="*/ 2147483647 w 149"/>
              <a:gd name="T9" fmla="*/ 2147483647 h 128"/>
              <a:gd name="T10" fmla="*/ 2147483647 w 149"/>
              <a:gd name="T11" fmla="*/ 2147483647 h 128"/>
              <a:gd name="T12" fmla="*/ 2147483647 w 149"/>
              <a:gd name="T13" fmla="*/ 2147483647 h 128"/>
              <a:gd name="T14" fmla="*/ 2147483647 w 149"/>
              <a:gd name="T15" fmla="*/ 2147483647 h 128"/>
              <a:gd name="T16" fmla="*/ 2147483647 w 149"/>
              <a:gd name="T17" fmla="*/ 2147483647 h 128"/>
              <a:gd name="T18" fmla="*/ 2147483647 w 149"/>
              <a:gd name="T19" fmla="*/ 2147483647 h 128"/>
              <a:gd name="T20" fmla="*/ 2147483647 w 149"/>
              <a:gd name="T21" fmla="*/ 2147483647 h 128"/>
              <a:gd name="T22" fmla="*/ 2147483647 w 149"/>
              <a:gd name="T23" fmla="*/ 2147483647 h 128"/>
              <a:gd name="T24" fmla="*/ 2147483647 w 149"/>
              <a:gd name="T25" fmla="*/ 2147483647 h 128"/>
              <a:gd name="T26" fmla="*/ 2147483647 w 149"/>
              <a:gd name="T27" fmla="*/ 2147483647 h 128"/>
              <a:gd name="T28" fmla="*/ 2147483647 w 149"/>
              <a:gd name="T29" fmla="*/ 2147483647 h 128"/>
              <a:gd name="T30" fmla="*/ 2147483647 w 149"/>
              <a:gd name="T31" fmla="*/ 2147483647 h 128"/>
              <a:gd name="T32" fmla="*/ 2147483647 w 149"/>
              <a:gd name="T33" fmla="*/ 2147483647 h 128"/>
              <a:gd name="T34" fmla="*/ 2147483647 w 149"/>
              <a:gd name="T35" fmla="*/ 2147483647 h 128"/>
              <a:gd name="T36" fmla="*/ 2147483647 w 149"/>
              <a:gd name="T37" fmla="*/ 2147483647 h 128"/>
              <a:gd name="T38" fmla="*/ 2147483647 w 149"/>
              <a:gd name="T39" fmla="*/ 2147483647 h 128"/>
              <a:gd name="T40" fmla="*/ 0 w 149"/>
              <a:gd name="T41" fmla="*/ 2147483647 h 128"/>
              <a:gd name="T42" fmla="*/ 0 w 149"/>
              <a:gd name="T43" fmla="*/ 2147483647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9"/>
              <a:gd name="T67" fmla="*/ 0 h 128"/>
              <a:gd name="T68" fmla="*/ 149 w 149"/>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9" h="128">
                <a:moveTo>
                  <a:pt x="0" y="22"/>
                </a:moveTo>
                <a:lnTo>
                  <a:pt x="45" y="0"/>
                </a:lnTo>
                <a:lnTo>
                  <a:pt x="65" y="0"/>
                </a:lnTo>
                <a:lnTo>
                  <a:pt x="67" y="11"/>
                </a:lnTo>
                <a:lnTo>
                  <a:pt x="79" y="8"/>
                </a:lnTo>
                <a:lnTo>
                  <a:pt x="125" y="9"/>
                </a:lnTo>
                <a:lnTo>
                  <a:pt x="135" y="15"/>
                </a:lnTo>
                <a:lnTo>
                  <a:pt x="142" y="46"/>
                </a:lnTo>
                <a:lnTo>
                  <a:pt x="133" y="54"/>
                </a:lnTo>
                <a:lnTo>
                  <a:pt x="138" y="68"/>
                </a:lnTo>
                <a:lnTo>
                  <a:pt x="148" y="92"/>
                </a:lnTo>
                <a:lnTo>
                  <a:pt x="126" y="127"/>
                </a:lnTo>
                <a:lnTo>
                  <a:pt x="112" y="119"/>
                </a:lnTo>
                <a:lnTo>
                  <a:pt x="88" y="125"/>
                </a:lnTo>
                <a:lnTo>
                  <a:pt x="66" y="116"/>
                </a:lnTo>
                <a:lnTo>
                  <a:pt x="55" y="101"/>
                </a:lnTo>
                <a:lnTo>
                  <a:pt x="41" y="104"/>
                </a:lnTo>
                <a:lnTo>
                  <a:pt x="28" y="90"/>
                </a:lnTo>
                <a:lnTo>
                  <a:pt x="10" y="88"/>
                </a:lnTo>
                <a:lnTo>
                  <a:pt x="12" y="78"/>
                </a:lnTo>
                <a:lnTo>
                  <a:pt x="0" y="43"/>
                </a:lnTo>
                <a:lnTo>
                  <a:pt x="0" y="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2" name="Freeform 648"/>
          <p:cNvSpPr>
            <a:spLocks noChangeAspect="1"/>
          </p:cNvSpPr>
          <p:nvPr/>
        </p:nvSpPr>
        <p:spPr bwMode="auto">
          <a:xfrm>
            <a:off x="4485547" y="2448020"/>
            <a:ext cx="87923" cy="176213"/>
          </a:xfrm>
          <a:custGeom>
            <a:avLst/>
            <a:gdLst>
              <a:gd name="T0" fmla="*/ 2147483647 w 56"/>
              <a:gd name="T1" fmla="*/ 2147483647 h 119"/>
              <a:gd name="T2" fmla="*/ 2147483647 w 56"/>
              <a:gd name="T3" fmla="*/ 2147483647 h 119"/>
              <a:gd name="T4" fmla="*/ 0 w 56"/>
              <a:gd name="T5" fmla="*/ 2147483647 h 119"/>
              <a:gd name="T6" fmla="*/ 2147483647 w 56"/>
              <a:gd name="T7" fmla="*/ 2147483647 h 119"/>
              <a:gd name="T8" fmla="*/ 2147483647 w 56"/>
              <a:gd name="T9" fmla="*/ 2147483647 h 119"/>
              <a:gd name="T10" fmla="*/ 2147483647 w 56"/>
              <a:gd name="T11" fmla="*/ 2147483647 h 119"/>
              <a:gd name="T12" fmla="*/ 2147483647 w 56"/>
              <a:gd name="T13" fmla="*/ 2147483647 h 119"/>
              <a:gd name="T14" fmla="*/ 2147483647 w 56"/>
              <a:gd name="T15" fmla="*/ 2147483647 h 119"/>
              <a:gd name="T16" fmla="*/ 2147483647 w 56"/>
              <a:gd name="T17" fmla="*/ 2147483647 h 119"/>
              <a:gd name="T18" fmla="*/ 2147483647 w 56"/>
              <a:gd name="T19" fmla="*/ 2147483647 h 119"/>
              <a:gd name="T20" fmla="*/ 2147483647 w 56"/>
              <a:gd name="T21" fmla="*/ 2147483647 h 119"/>
              <a:gd name="T22" fmla="*/ 2147483647 w 56"/>
              <a:gd name="T23" fmla="*/ 2147483647 h 119"/>
              <a:gd name="T24" fmla="*/ 2147483647 w 56"/>
              <a:gd name="T25" fmla="*/ 0 h 119"/>
              <a:gd name="T26" fmla="*/ 2147483647 w 56"/>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19"/>
              <a:gd name="T44" fmla="*/ 56 w 56"/>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19">
                <a:moveTo>
                  <a:pt x="15" y="8"/>
                </a:moveTo>
                <a:lnTo>
                  <a:pt x="16" y="27"/>
                </a:lnTo>
                <a:lnTo>
                  <a:pt x="0" y="79"/>
                </a:lnTo>
                <a:lnTo>
                  <a:pt x="11" y="84"/>
                </a:lnTo>
                <a:lnTo>
                  <a:pt x="7" y="118"/>
                </a:lnTo>
                <a:lnTo>
                  <a:pt x="30" y="115"/>
                </a:lnTo>
                <a:lnTo>
                  <a:pt x="29" y="106"/>
                </a:lnTo>
                <a:lnTo>
                  <a:pt x="38" y="95"/>
                </a:lnTo>
                <a:lnTo>
                  <a:pt x="33" y="59"/>
                </a:lnTo>
                <a:lnTo>
                  <a:pt x="42" y="51"/>
                </a:lnTo>
                <a:lnTo>
                  <a:pt x="46" y="25"/>
                </a:lnTo>
                <a:lnTo>
                  <a:pt x="55" y="11"/>
                </a:lnTo>
                <a:lnTo>
                  <a:pt x="26" y="0"/>
                </a:lnTo>
                <a:lnTo>
                  <a:pt x="15" y="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3" name="Freeform 649"/>
          <p:cNvSpPr>
            <a:spLocks noChangeAspect="1"/>
          </p:cNvSpPr>
          <p:nvPr/>
        </p:nvSpPr>
        <p:spPr bwMode="auto">
          <a:xfrm>
            <a:off x="5225609" y="2241645"/>
            <a:ext cx="231531" cy="155575"/>
          </a:xfrm>
          <a:custGeom>
            <a:avLst/>
            <a:gdLst>
              <a:gd name="T0" fmla="*/ 2147483647 w 147"/>
              <a:gd name="T1" fmla="*/ 2147483647 h 107"/>
              <a:gd name="T2" fmla="*/ 2147483647 w 147"/>
              <a:gd name="T3" fmla="*/ 2147483647 h 107"/>
              <a:gd name="T4" fmla="*/ 2147483647 w 147"/>
              <a:gd name="T5" fmla="*/ 2147483647 h 107"/>
              <a:gd name="T6" fmla="*/ 2147483647 w 147"/>
              <a:gd name="T7" fmla="*/ 2147483647 h 107"/>
              <a:gd name="T8" fmla="*/ 2147483647 w 147"/>
              <a:gd name="T9" fmla="*/ 2147483647 h 107"/>
              <a:gd name="T10" fmla="*/ 2147483647 w 147"/>
              <a:gd name="T11" fmla="*/ 2147483647 h 107"/>
              <a:gd name="T12" fmla="*/ 2147483647 w 147"/>
              <a:gd name="T13" fmla="*/ 2147483647 h 107"/>
              <a:gd name="T14" fmla="*/ 0 w 147"/>
              <a:gd name="T15" fmla="*/ 2147483647 h 107"/>
              <a:gd name="T16" fmla="*/ 2147483647 w 147"/>
              <a:gd name="T17" fmla="*/ 2147483647 h 107"/>
              <a:gd name="T18" fmla="*/ 2147483647 w 147"/>
              <a:gd name="T19" fmla="*/ 2147483647 h 107"/>
              <a:gd name="T20" fmla="*/ 2147483647 w 147"/>
              <a:gd name="T21" fmla="*/ 2147483647 h 107"/>
              <a:gd name="T22" fmla="*/ 2147483647 w 147"/>
              <a:gd name="T23" fmla="*/ 2147483647 h 107"/>
              <a:gd name="T24" fmla="*/ 2147483647 w 147"/>
              <a:gd name="T25" fmla="*/ 0 h 107"/>
              <a:gd name="T26" fmla="*/ 2147483647 w 147"/>
              <a:gd name="T27" fmla="*/ 2147483647 h 107"/>
              <a:gd name="T28" fmla="*/ 2147483647 w 147"/>
              <a:gd name="T29" fmla="*/ 2147483647 h 107"/>
              <a:gd name="T30" fmla="*/ 2147483647 w 147"/>
              <a:gd name="T31" fmla="*/ 2147483647 h 107"/>
              <a:gd name="T32" fmla="*/ 2147483647 w 147"/>
              <a:gd name="T33" fmla="*/ 2147483647 h 107"/>
              <a:gd name="T34" fmla="*/ 2147483647 w 147"/>
              <a:gd name="T35" fmla="*/ 2147483647 h 107"/>
              <a:gd name="T36" fmla="*/ 2147483647 w 147"/>
              <a:gd name="T37" fmla="*/ 2147483647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07"/>
              <a:gd name="T59" fmla="*/ 147 w 147"/>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07">
                <a:moveTo>
                  <a:pt x="134" y="104"/>
                </a:moveTo>
                <a:lnTo>
                  <a:pt x="107" y="95"/>
                </a:lnTo>
                <a:lnTo>
                  <a:pt x="84" y="106"/>
                </a:lnTo>
                <a:lnTo>
                  <a:pt x="46" y="103"/>
                </a:lnTo>
                <a:lnTo>
                  <a:pt x="41" y="94"/>
                </a:lnTo>
                <a:lnTo>
                  <a:pt x="37" y="81"/>
                </a:lnTo>
                <a:lnTo>
                  <a:pt x="21" y="79"/>
                </a:lnTo>
                <a:lnTo>
                  <a:pt x="0" y="49"/>
                </a:lnTo>
                <a:lnTo>
                  <a:pt x="13" y="44"/>
                </a:lnTo>
                <a:lnTo>
                  <a:pt x="26" y="15"/>
                </a:lnTo>
                <a:lnTo>
                  <a:pt x="37" y="8"/>
                </a:lnTo>
                <a:lnTo>
                  <a:pt x="70" y="10"/>
                </a:lnTo>
                <a:lnTo>
                  <a:pt x="97" y="0"/>
                </a:lnTo>
                <a:lnTo>
                  <a:pt x="119" y="33"/>
                </a:lnTo>
                <a:lnTo>
                  <a:pt x="124" y="63"/>
                </a:lnTo>
                <a:lnTo>
                  <a:pt x="146" y="68"/>
                </a:lnTo>
                <a:lnTo>
                  <a:pt x="145" y="79"/>
                </a:lnTo>
                <a:lnTo>
                  <a:pt x="136" y="86"/>
                </a:lnTo>
                <a:lnTo>
                  <a:pt x="134" y="10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4" name="Freeform 650"/>
          <p:cNvSpPr>
            <a:spLocks noChangeAspect="1"/>
          </p:cNvSpPr>
          <p:nvPr/>
        </p:nvSpPr>
        <p:spPr bwMode="auto">
          <a:xfrm>
            <a:off x="5061439" y="2290763"/>
            <a:ext cx="70338" cy="55562"/>
          </a:xfrm>
          <a:custGeom>
            <a:avLst/>
            <a:gdLst>
              <a:gd name="T0" fmla="*/ 2147483647 w 44"/>
              <a:gd name="T1" fmla="*/ 2147483647 h 38"/>
              <a:gd name="T2" fmla="*/ 2147483647 w 44"/>
              <a:gd name="T3" fmla="*/ 2147483647 h 38"/>
              <a:gd name="T4" fmla="*/ 2147483647 w 44"/>
              <a:gd name="T5" fmla="*/ 2147483647 h 38"/>
              <a:gd name="T6" fmla="*/ 2147483647 w 44"/>
              <a:gd name="T7" fmla="*/ 2147483647 h 38"/>
              <a:gd name="T8" fmla="*/ 2147483647 w 44"/>
              <a:gd name="T9" fmla="*/ 2147483647 h 38"/>
              <a:gd name="T10" fmla="*/ 2147483647 w 44"/>
              <a:gd name="T11" fmla="*/ 0 h 38"/>
              <a:gd name="T12" fmla="*/ 2147483647 w 44"/>
              <a:gd name="T13" fmla="*/ 2147483647 h 38"/>
              <a:gd name="T14" fmla="*/ 0 w 44"/>
              <a:gd name="T15" fmla="*/ 2147483647 h 38"/>
              <a:gd name="T16" fmla="*/ 2147483647 w 44"/>
              <a:gd name="T17" fmla="*/ 2147483647 h 38"/>
              <a:gd name="T18" fmla="*/ 2147483647 w 44"/>
              <a:gd name="T19" fmla="*/ 2147483647 h 38"/>
              <a:gd name="T20" fmla="*/ 2147483647 w 44"/>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8"/>
              <a:gd name="T35" fmla="*/ 44 w 4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8">
                <a:moveTo>
                  <a:pt x="4" y="37"/>
                </a:moveTo>
                <a:lnTo>
                  <a:pt x="15" y="32"/>
                </a:lnTo>
                <a:lnTo>
                  <a:pt x="27" y="34"/>
                </a:lnTo>
                <a:lnTo>
                  <a:pt x="29" y="14"/>
                </a:lnTo>
                <a:lnTo>
                  <a:pt x="43" y="2"/>
                </a:lnTo>
                <a:lnTo>
                  <a:pt x="40" y="0"/>
                </a:lnTo>
                <a:lnTo>
                  <a:pt x="3" y="9"/>
                </a:lnTo>
                <a:lnTo>
                  <a:pt x="0" y="14"/>
                </a:lnTo>
                <a:lnTo>
                  <a:pt x="7" y="28"/>
                </a:lnTo>
                <a:lnTo>
                  <a:pt x="3" y="32"/>
                </a:lnTo>
                <a:lnTo>
                  <a:pt x="4" y="3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5" name="Freeform 651"/>
          <p:cNvSpPr>
            <a:spLocks noChangeAspect="1"/>
          </p:cNvSpPr>
          <p:nvPr/>
        </p:nvSpPr>
        <p:spPr bwMode="auto">
          <a:xfrm>
            <a:off x="5067300" y="2294033"/>
            <a:ext cx="139212" cy="149225"/>
          </a:xfrm>
          <a:custGeom>
            <a:avLst/>
            <a:gdLst>
              <a:gd name="T0" fmla="*/ 0 w 89"/>
              <a:gd name="T1" fmla="*/ 2147483647 h 102"/>
              <a:gd name="T2" fmla="*/ 2147483647 w 89"/>
              <a:gd name="T3" fmla="*/ 2147483647 h 102"/>
              <a:gd name="T4" fmla="*/ 2147483647 w 89"/>
              <a:gd name="T5" fmla="*/ 2147483647 h 102"/>
              <a:gd name="T6" fmla="*/ 2147483647 w 89"/>
              <a:gd name="T7" fmla="*/ 2147483647 h 102"/>
              <a:gd name="T8" fmla="*/ 2147483647 w 89"/>
              <a:gd name="T9" fmla="*/ 0 h 102"/>
              <a:gd name="T10" fmla="*/ 2147483647 w 89"/>
              <a:gd name="T11" fmla="*/ 2147483647 h 102"/>
              <a:gd name="T12" fmla="*/ 2147483647 w 89"/>
              <a:gd name="T13" fmla="*/ 2147483647 h 102"/>
              <a:gd name="T14" fmla="*/ 2147483647 w 89"/>
              <a:gd name="T15" fmla="*/ 2147483647 h 102"/>
              <a:gd name="T16" fmla="*/ 2147483647 w 89"/>
              <a:gd name="T17" fmla="*/ 2147483647 h 102"/>
              <a:gd name="T18" fmla="*/ 2147483647 w 89"/>
              <a:gd name="T19" fmla="*/ 2147483647 h 102"/>
              <a:gd name="T20" fmla="*/ 2147483647 w 89"/>
              <a:gd name="T21" fmla="*/ 2147483647 h 102"/>
              <a:gd name="T22" fmla="*/ 2147483647 w 89"/>
              <a:gd name="T23" fmla="*/ 2147483647 h 102"/>
              <a:gd name="T24" fmla="*/ 2147483647 w 89"/>
              <a:gd name="T25" fmla="*/ 2147483647 h 102"/>
              <a:gd name="T26" fmla="*/ 2147483647 w 89"/>
              <a:gd name="T27" fmla="*/ 2147483647 h 102"/>
              <a:gd name="T28" fmla="*/ 2147483647 w 89"/>
              <a:gd name="T29" fmla="*/ 2147483647 h 102"/>
              <a:gd name="T30" fmla="*/ 2147483647 w 89"/>
              <a:gd name="T31" fmla="*/ 2147483647 h 102"/>
              <a:gd name="T32" fmla="*/ 2147483647 w 89"/>
              <a:gd name="T33" fmla="*/ 2147483647 h 102"/>
              <a:gd name="T34" fmla="*/ 2147483647 w 89"/>
              <a:gd name="T35" fmla="*/ 2147483647 h 102"/>
              <a:gd name="T36" fmla="*/ 2147483647 w 89"/>
              <a:gd name="T37" fmla="*/ 2147483647 h 102"/>
              <a:gd name="T38" fmla="*/ 2147483647 w 89"/>
              <a:gd name="T39" fmla="*/ 2147483647 h 102"/>
              <a:gd name="T40" fmla="*/ 2147483647 w 89"/>
              <a:gd name="T41" fmla="*/ 2147483647 h 102"/>
              <a:gd name="T42" fmla="*/ 2147483647 w 89"/>
              <a:gd name="T43" fmla="*/ 2147483647 h 102"/>
              <a:gd name="T44" fmla="*/ 2147483647 w 89"/>
              <a:gd name="T45" fmla="*/ 2147483647 h 102"/>
              <a:gd name="T46" fmla="*/ 2147483647 w 89"/>
              <a:gd name="T47" fmla="*/ 2147483647 h 102"/>
              <a:gd name="T48" fmla="*/ 2147483647 w 89"/>
              <a:gd name="T49" fmla="*/ 2147483647 h 102"/>
              <a:gd name="T50" fmla="*/ 2147483647 w 89"/>
              <a:gd name="T51" fmla="*/ 2147483647 h 102"/>
              <a:gd name="T52" fmla="*/ 2147483647 w 89"/>
              <a:gd name="T53" fmla="*/ 2147483647 h 102"/>
              <a:gd name="T54" fmla="*/ 0 w 89"/>
              <a:gd name="T55" fmla="*/ 2147483647 h 1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
              <a:gd name="T85" fmla="*/ 0 h 102"/>
              <a:gd name="T86" fmla="*/ 89 w 89"/>
              <a:gd name="T87" fmla="*/ 102 h 1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 h="102">
                <a:moveTo>
                  <a:pt x="0" y="34"/>
                </a:moveTo>
                <a:lnTo>
                  <a:pt x="11" y="27"/>
                </a:lnTo>
                <a:lnTo>
                  <a:pt x="23" y="30"/>
                </a:lnTo>
                <a:lnTo>
                  <a:pt x="26" y="12"/>
                </a:lnTo>
                <a:lnTo>
                  <a:pt x="39" y="0"/>
                </a:lnTo>
                <a:lnTo>
                  <a:pt x="64" y="23"/>
                </a:lnTo>
                <a:lnTo>
                  <a:pt x="78" y="20"/>
                </a:lnTo>
                <a:lnTo>
                  <a:pt x="88" y="35"/>
                </a:lnTo>
                <a:lnTo>
                  <a:pt x="83" y="41"/>
                </a:lnTo>
                <a:lnTo>
                  <a:pt x="80" y="41"/>
                </a:lnTo>
                <a:lnTo>
                  <a:pt x="76" y="36"/>
                </a:lnTo>
                <a:lnTo>
                  <a:pt x="50" y="34"/>
                </a:lnTo>
                <a:lnTo>
                  <a:pt x="41" y="38"/>
                </a:lnTo>
                <a:lnTo>
                  <a:pt x="33" y="33"/>
                </a:lnTo>
                <a:lnTo>
                  <a:pt x="31" y="43"/>
                </a:lnTo>
                <a:lnTo>
                  <a:pt x="38" y="47"/>
                </a:lnTo>
                <a:lnTo>
                  <a:pt x="40" y="59"/>
                </a:lnTo>
                <a:lnTo>
                  <a:pt x="58" y="75"/>
                </a:lnTo>
                <a:lnTo>
                  <a:pt x="66" y="87"/>
                </a:lnTo>
                <a:lnTo>
                  <a:pt x="75" y="99"/>
                </a:lnTo>
                <a:lnTo>
                  <a:pt x="75" y="101"/>
                </a:lnTo>
                <a:lnTo>
                  <a:pt x="53" y="87"/>
                </a:lnTo>
                <a:lnTo>
                  <a:pt x="61" y="87"/>
                </a:lnTo>
                <a:lnTo>
                  <a:pt x="50" y="77"/>
                </a:lnTo>
                <a:lnTo>
                  <a:pt x="37" y="74"/>
                </a:lnTo>
                <a:lnTo>
                  <a:pt x="13" y="34"/>
                </a:lnTo>
                <a:lnTo>
                  <a:pt x="2" y="43"/>
                </a:lnTo>
                <a:lnTo>
                  <a:pt x="0"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6" name="Freeform 652"/>
          <p:cNvSpPr>
            <a:spLocks noChangeAspect="1"/>
          </p:cNvSpPr>
          <p:nvPr/>
        </p:nvSpPr>
        <p:spPr bwMode="auto">
          <a:xfrm>
            <a:off x="5115706" y="2343150"/>
            <a:ext cx="96715" cy="96838"/>
          </a:xfrm>
          <a:custGeom>
            <a:avLst/>
            <a:gdLst>
              <a:gd name="T0" fmla="*/ 2147483647 w 61"/>
              <a:gd name="T1" fmla="*/ 2147483647 h 66"/>
              <a:gd name="T2" fmla="*/ 2147483647 w 61"/>
              <a:gd name="T3" fmla="*/ 2147483647 h 66"/>
              <a:gd name="T4" fmla="*/ 2147483647 w 61"/>
              <a:gd name="T5" fmla="*/ 2147483647 h 66"/>
              <a:gd name="T6" fmla="*/ 2147483647 w 61"/>
              <a:gd name="T7" fmla="*/ 2147483647 h 66"/>
              <a:gd name="T8" fmla="*/ 2147483647 w 61"/>
              <a:gd name="T9" fmla="*/ 2147483647 h 66"/>
              <a:gd name="T10" fmla="*/ 0 w 61"/>
              <a:gd name="T11" fmla="*/ 2147483647 h 66"/>
              <a:gd name="T12" fmla="*/ 2147483647 w 61"/>
              <a:gd name="T13" fmla="*/ 0 h 66"/>
              <a:gd name="T14" fmla="*/ 2147483647 w 61"/>
              <a:gd name="T15" fmla="*/ 2147483647 h 66"/>
              <a:gd name="T16" fmla="*/ 2147483647 w 61"/>
              <a:gd name="T17" fmla="*/ 2147483647 h 66"/>
              <a:gd name="T18" fmla="*/ 2147483647 w 61"/>
              <a:gd name="T19" fmla="*/ 2147483647 h 66"/>
              <a:gd name="T20" fmla="*/ 2147483647 w 61"/>
              <a:gd name="T21" fmla="*/ 2147483647 h 66"/>
              <a:gd name="T22" fmla="*/ 2147483647 w 61"/>
              <a:gd name="T23" fmla="*/ 2147483647 h 66"/>
              <a:gd name="T24" fmla="*/ 2147483647 w 61"/>
              <a:gd name="T25" fmla="*/ 2147483647 h 66"/>
              <a:gd name="T26" fmla="*/ 2147483647 w 61"/>
              <a:gd name="T27" fmla="*/ 2147483647 h 66"/>
              <a:gd name="T28" fmla="*/ 2147483647 w 61"/>
              <a:gd name="T29" fmla="*/ 2147483647 h 66"/>
              <a:gd name="T30" fmla="*/ 2147483647 w 61"/>
              <a:gd name="T31" fmla="*/ 2147483647 h 66"/>
              <a:gd name="T32" fmla="*/ 2147483647 w 61"/>
              <a:gd name="T33" fmla="*/ 2147483647 h 66"/>
              <a:gd name="T34" fmla="*/ 2147483647 w 61"/>
              <a:gd name="T35" fmla="*/ 2147483647 h 66"/>
              <a:gd name="T36" fmla="*/ 2147483647 w 61"/>
              <a:gd name="T37" fmla="*/ 2147483647 h 66"/>
              <a:gd name="T38" fmla="*/ 2147483647 w 61"/>
              <a:gd name="T39" fmla="*/ 2147483647 h 66"/>
              <a:gd name="T40" fmla="*/ 2147483647 w 61"/>
              <a:gd name="T41" fmla="*/ 2147483647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6"/>
              <a:gd name="T65" fmla="*/ 61 w 6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6">
                <a:moveTo>
                  <a:pt x="43" y="65"/>
                </a:moveTo>
                <a:lnTo>
                  <a:pt x="34" y="53"/>
                </a:lnTo>
                <a:lnTo>
                  <a:pt x="26" y="41"/>
                </a:lnTo>
                <a:lnTo>
                  <a:pt x="9" y="26"/>
                </a:lnTo>
                <a:lnTo>
                  <a:pt x="6" y="14"/>
                </a:lnTo>
                <a:lnTo>
                  <a:pt x="0" y="11"/>
                </a:lnTo>
                <a:lnTo>
                  <a:pt x="2" y="0"/>
                </a:lnTo>
                <a:lnTo>
                  <a:pt x="10" y="5"/>
                </a:lnTo>
                <a:lnTo>
                  <a:pt x="18" y="1"/>
                </a:lnTo>
                <a:lnTo>
                  <a:pt x="44" y="3"/>
                </a:lnTo>
                <a:lnTo>
                  <a:pt x="48" y="9"/>
                </a:lnTo>
                <a:lnTo>
                  <a:pt x="51" y="9"/>
                </a:lnTo>
                <a:lnTo>
                  <a:pt x="56" y="9"/>
                </a:lnTo>
                <a:lnTo>
                  <a:pt x="53" y="23"/>
                </a:lnTo>
                <a:lnTo>
                  <a:pt x="60" y="27"/>
                </a:lnTo>
                <a:lnTo>
                  <a:pt x="54" y="41"/>
                </a:lnTo>
                <a:lnTo>
                  <a:pt x="53" y="39"/>
                </a:lnTo>
                <a:lnTo>
                  <a:pt x="51" y="41"/>
                </a:lnTo>
                <a:lnTo>
                  <a:pt x="46" y="41"/>
                </a:lnTo>
                <a:lnTo>
                  <a:pt x="48" y="51"/>
                </a:lnTo>
                <a:lnTo>
                  <a:pt x="43" y="6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7" name="Freeform 653"/>
          <p:cNvSpPr>
            <a:spLocks noChangeAspect="1"/>
          </p:cNvSpPr>
          <p:nvPr/>
        </p:nvSpPr>
        <p:spPr bwMode="auto">
          <a:xfrm>
            <a:off x="5190440" y="2313083"/>
            <a:ext cx="104043" cy="149225"/>
          </a:xfrm>
          <a:custGeom>
            <a:avLst/>
            <a:gdLst>
              <a:gd name="T0" fmla="*/ 2147483647 w 66"/>
              <a:gd name="T1" fmla="*/ 2147483647 h 100"/>
              <a:gd name="T2" fmla="*/ 2147483647 w 66"/>
              <a:gd name="T3" fmla="*/ 2147483647 h 100"/>
              <a:gd name="T4" fmla="*/ 2147483647 w 66"/>
              <a:gd name="T5" fmla="*/ 2147483647 h 100"/>
              <a:gd name="T6" fmla="*/ 2147483647 w 66"/>
              <a:gd name="T7" fmla="*/ 2147483647 h 100"/>
              <a:gd name="T8" fmla="*/ 2147483647 w 66"/>
              <a:gd name="T9" fmla="*/ 2147483647 h 100"/>
              <a:gd name="T10" fmla="*/ 2147483647 w 66"/>
              <a:gd name="T11" fmla="*/ 2147483647 h 100"/>
              <a:gd name="T12" fmla="*/ 0 w 66"/>
              <a:gd name="T13" fmla="*/ 2147483647 h 100"/>
              <a:gd name="T14" fmla="*/ 2147483647 w 66"/>
              <a:gd name="T15" fmla="*/ 0 h 100"/>
              <a:gd name="T16" fmla="*/ 2147483647 w 66"/>
              <a:gd name="T17" fmla="*/ 2147483647 h 100"/>
              <a:gd name="T18" fmla="*/ 2147483647 w 66"/>
              <a:gd name="T19" fmla="*/ 2147483647 h 100"/>
              <a:gd name="T20" fmla="*/ 2147483647 w 66"/>
              <a:gd name="T21" fmla="*/ 2147483647 h 100"/>
              <a:gd name="T22" fmla="*/ 2147483647 w 66"/>
              <a:gd name="T23" fmla="*/ 2147483647 h 100"/>
              <a:gd name="T24" fmla="*/ 2147483647 w 66"/>
              <a:gd name="T25" fmla="*/ 2147483647 h 100"/>
              <a:gd name="T26" fmla="*/ 2147483647 w 66"/>
              <a:gd name="T27" fmla="*/ 2147483647 h 100"/>
              <a:gd name="T28" fmla="*/ 2147483647 w 66"/>
              <a:gd name="T29" fmla="*/ 2147483647 h 100"/>
              <a:gd name="T30" fmla="*/ 2147483647 w 66"/>
              <a:gd name="T31" fmla="*/ 2147483647 h 100"/>
              <a:gd name="T32" fmla="*/ 2147483647 w 66"/>
              <a:gd name="T33" fmla="*/ 2147483647 h 100"/>
              <a:gd name="T34" fmla="*/ 2147483647 w 66"/>
              <a:gd name="T35" fmla="*/ 2147483647 h 100"/>
              <a:gd name="T36" fmla="*/ 2147483647 w 66"/>
              <a:gd name="T37" fmla="*/ 2147483647 h 100"/>
              <a:gd name="T38" fmla="*/ 2147483647 w 66"/>
              <a:gd name="T39" fmla="*/ 2147483647 h 100"/>
              <a:gd name="T40" fmla="*/ 2147483647 w 66"/>
              <a:gd name="T41" fmla="*/ 2147483647 h 100"/>
              <a:gd name="T42" fmla="*/ 2147483647 w 66"/>
              <a:gd name="T43" fmla="*/ 2147483647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00"/>
              <a:gd name="T68" fmla="*/ 66 w 66"/>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00">
                <a:moveTo>
                  <a:pt x="8" y="60"/>
                </a:moveTo>
                <a:lnTo>
                  <a:pt x="14" y="46"/>
                </a:lnTo>
                <a:lnTo>
                  <a:pt x="7" y="41"/>
                </a:lnTo>
                <a:lnTo>
                  <a:pt x="10" y="26"/>
                </a:lnTo>
                <a:lnTo>
                  <a:pt x="5" y="26"/>
                </a:lnTo>
                <a:lnTo>
                  <a:pt x="10" y="21"/>
                </a:lnTo>
                <a:lnTo>
                  <a:pt x="0" y="4"/>
                </a:lnTo>
                <a:lnTo>
                  <a:pt x="22" y="0"/>
                </a:lnTo>
                <a:lnTo>
                  <a:pt x="43" y="29"/>
                </a:lnTo>
                <a:lnTo>
                  <a:pt x="58" y="32"/>
                </a:lnTo>
                <a:lnTo>
                  <a:pt x="63" y="45"/>
                </a:lnTo>
                <a:lnTo>
                  <a:pt x="57" y="54"/>
                </a:lnTo>
                <a:lnTo>
                  <a:pt x="65" y="70"/>
                </a:lnTo>
                <a:lnTo>
                  <a:pt x="62" y="84"/>
                </a:lnTo>
                <a:lnTo>
                  <a:pt x="58" y="81"/>
                </a:lnTo>
                <a:lnTo>
                  <a:pt x="39" y="87"/>
                </a:lnTo>
                <a:lnTo>
                  <a:pt x="31" y="99"/>
                </a:lnTo>
                <a:lnTo>
                  <a:pt x="31" y="92"/>
                </a:lnTo>
                <a:lnTo>
                  <a:pt x="23" y="82"/>
                </a:lnTo>
                <a:lnTo>
                  <a:pt x="26" y="75"/>
                </a:lnTo>
                <a:lnTo>
                  <a:pt x="8" y="63"/>
                </a:lnTo>
                <a:lnTo>
                  <a:pt x="8" y="6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8" name="Freeform 654"/>
          <p:cNvSpPr>
            <a:spLocks noChangeAspect="1"/>
          </p:cNvSpPr>
          <p:nvPr/>
        </p:nvSpPr>
        <p:spPr bwMode="auto">
          <a:xfrm>
            <a:off x="5125917" y="2235295"/>
            <a:ext cx="159727" cy="93663"/>
          </a:xfrm>
          <a:custGeom>
            <a:avLst/>
            <a:gdLst>
              <a:gd name="T0" fmla="*/ 2147483647 w 101"/>
              <a:gd name="T1" fmla="*/ 2147483647 h 64"/>
              <a:gd name="T2" fmla="*/ 2147483647 w 101"/>
              <a:gd name="T3" fmla="*/ 0 h 64"/>
              <a:gd name="T4" fmla="*/ 2147483647 w 101"/>
              <a:gd name="T5" fmla="*/ 2147483647 h 64"/>
              <a:gd name="T6" fmla="*/ 2147483647 w 101"/>
              <a:gd name="T7" fmla="*/ 2147483647 h 64"/>
              <a:gd name="T8" fmla="*/ 0 w 101"/>
              <a:gd name="T9" fmla="*/ 2147483647 h 64"/>
              <a:gd name="T10" fmla="*/ 2147483647 w 101"/>
              <a:gd name="T11" fmla="*/ 2147483647 h 64"/>
              <a:gd name="T12" fmla="*/ 2147483647 w 101"/>
              <a:gd name="T13" fmla="*/ 2147483647 h 64"/>
              <a:gd name="T14" fmla="*/ 2147483647 w 101"/>
              <a:gd name="T15" fmla="*/ 2147483647 h 64"/>
              <a:gd name="T16" fmla="*/ 2147483647 w 101"/>
              <a:gd name="T17" fmla="*/ 2147483647 h 64"/>
              <a:gd name="T18" fmla="*/ 2147483647 w 101"/>
              <a:gd name="T19" fmla="*/ 2147483647 h 64"/>
              <a:gd name="T20" fmla="*/ 2147483647 w 101"/>
              <a:gd name="T21" fmla="*/ 2147483647 h 64"/>
              <a:gd name="T22" fmla="*/ 2147483647 w 101"/>
              <a:gd name="T23" fmla="*/ 2147483647 h 64"/>
              <a:gd name="T24" fmla="*/ 2147483647 w 101"/>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64"/>
              <a:gd name="T41" fmla="*/ 101 w 101"/>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64">
                <a:moveTo>
                  <a:pt x="88" y="2"/>
                </a:moveTo>
                <a:lnTo>
                  <a:pt x="68" y="0"/>
                </a:lnTo>
                <a:lnTo>
                  <a:pt x="34" y="17"/>
                </a:lnTo>
                <a:lnTo>
                  <a:pt x="14" y="11"/>
                </a:lnTo>
                <a:lnTo>
                  <a:pt x="0" y="38"/>
                </a:lnTo>
                <a:lnTo>
                  <a:pt x="3" y="40"/>
                </a:lnTo>
                <a:lnTo>
                  <a:pt x="27" y="63"/>
                </a:lnTo>
                <a:lnTo>
                  <a:pt x="41" y="60"/>
                </a:lnTo>
                <a:lnTo>
                  <a:pt x="63" y="54"/>
                </a:lnTo>
                <a:lnTo>
                  <a:pt x="76" y="49"/>
                </a:lnTo>
                <a:lnTo>
                  <a:pt x="88" y="22"/>
                </a:lnTo>
                <a:lnTo>
                  <a:pt x="100" y="13"/>
                </a:lnTo>
                <a:lnTo>
                  <a:pt x="88"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89" name="Freeform 655"/>
          <p:cNvSpPr>
            <a:spLocks noChangeAspect="1"/>
          </p:cNvSpPr>
          <p:nvPr/>
        </p:nvSpPr>
        <p:spPr bwMode="auto">
          <a:xfrm>
            <a:off x="5281294" y="2381345"/>
            <a:ext cx="149469" cy="92075"/>
          </a:xfrm>
          <a:custGeom>
            <a:avLst/>
            <a:gdLst>
              <a:gd name="T0" fmla="*/ 2147483647 w 93"/>
              <a:gd name="T1" fmla="*/ 2147483647 h 62"/>
              <a:gd name="T2" fmla="*/ 2147483647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0 h 62"/>
              <a:gd name="T26" fmla="*/ 0 w 93"/>
              <a:gd name="T27" fmla="*/ 2147483647 h 62"/>
              <a:gd name="T28" fmla="*/ 2147483647 w 93"/>
              <a:gd name="T29" fmla="*/ 2147483647 h 62"/>
              <a:gd name="T30" fmla="*/ 2147483647 w 93"/>
              <a:gd name="T31" fmla="*/ 214748364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62"/>
              <a:gd name="T50" fmla="*/ 93 w 93"/>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62">
                <a:moveTo>
                  <a:pt x="5" y="35"/>
                </a:moveTo>
                <a:lnTo>
                  <a:pt x="2" y="40"/>
                </a:lnTo>
                <a:lnTo>
                  <a:pt x="10" y="59"/>
                </a:lnTo>
                <a:lnTo>
                  <a:pt x="33" y="56"/>
                </a:lnTo>
                <a:lnTo>
                  <a:pt x="49" y="61"/>
                </a:lnTo>
                <a:lnTo>
                  <a:pt x="61" y="50"/>
                </a:lnTo>
                <a:lnTo>
                  <a:pt x="86" y="48"/>
                </a:lnTo>
                <a:lnTo>
                  <a:pt x="77" y="35"/>
                </a:lnTo>
                <a:lnTo>
                  <a:pt x="92" y="9"/>
                </a:lnTo>
                <a:lnTo>
                  <a:pt x="67" y="1"/>
                </a:lnTo>
                <a:lnTo>
                  <a:pt x="45" y="11"/>
                </a:lnTo>
                <a:lnTo>
                  <a:pt x="9" y="8"/>
                </a:lnTo>
                <a:lnTo>
                  <a:pt x="5" y="0"/>
                </a:lnTo>
                <a:lnTo>
                  <a:pt x="0" y="9"/>
                </a:lnTo>
                <a:lnTo>
                  <a:pt x="7" y="23"/>
                </a:lnTo>
                <a:lnTo>
                  <a:pt x="5" y="3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0" name="Freeform 656"/>
          <p:cNvSpPr>
            <a:spLocks noChangeAspect="1"/>
          </p:cNvSpPr>
          <p:nvPr/>
        </p:nvSpPr>
        <p:spPr bwMode="auto">
          <a:xfrm>
            <a:off x="5281246" y="2381345"/>
            <a:ext cx="159727" cy="100013"/>
          </a:xfrm>
          <a:custGeom>
            <a:avLst/>
            <a:gdLst>
              <a:gd name="T0" fmla="*/ 2147483647 w 99"/>
              <a:gd name="T1" fmla="*/ 2147483647 h 69"/>
              <a:gd name="T2" fmla="*/ 2147483647 w 99"/>
              <a:gd name="T3" fmla="*/ 2147483647 h 69"/>
              <a:gd name="T4" fmla="*/ 2147483647 w 99"/>
              <a:gd name="T5" fmla="*/ 2147483647 h 69"/>
              <a:gd name="T6" fmla="*/ 2147483647 w 99"/>
              <a:gd name="T7" fmla="*/ 2147483647 h 69"/>
              <a:gd name="T8" fmla="*/ 2147483647 w 99"/>
              <a:gd name="T9" fmla="*/ 2147483647 h 69"/>
              <a:gd name="T10" fmla="*/ 2147483647 w 99"/>
              <a:gd name="T11" fmla="*/ 2147483647 h 69"/>
              <a:gd name="T12" fmla="*/ 2147483647 w 99"/>
              <a:gd name="T13" fmla="*/ 2147483647 h 69"/>
              <a:gd name="T14" fmla="*/ 2147483647 w 99"/>
              <a:gd name="T15" fmla="*/ 2147483647 h 69"/>
              <a:gd name="T16" fmla="*/ 2147483647 w 99"/>
              <a:gd name="T17" fmla="*/ 2147483647 h 69"/>
              <a:gd name="T18" fmla="*/ 2147483647 w 99"/>
              <a:gd name="T19" fmla="*/ 2147483647 h 69"/>
              <a:gd name="T20" fmla="*/ 2147483647 w 99"/>
              <a:gd name="T21" fmla="*/ 2147483647 h 69"/>
              <a:gd name="T22" fmla="*/ 2147483647 w 99"/>
              <a:gd name="T23" fmla="*/ 2147483647 h 69"/>
              <a:gd name="T24" fmla="*/ 2147483647 w 99"/>
              <a:gd name="T25" fmla="*/ 0 h 69"/>
              <a:gd name="T26" fmla="*/ 0 w 99"/>
              <a:gd name="T27" fmla="*/ 2147483647 h 69"/>
              <a:gd name="T28" fmla="*/ 2147483647 w 99"/>
              <a:gd name="T29" fmla="*/ 2147483647 h 69"/>
              <a:gd name="T30" fmla="*/ 2147483647 w 99"/>
              <a:gd name="T31" fmla="*/ 2147483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69"/>
              <a:gd name="T50" fmla="*/ 99 w 99"/>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69">
                <a:moveTo>
                  <a:pt x="5" y="39"/>
                </a:moveTo>
                <a:lnTo>
                  <a:pt x="2" y="45"/>
                </a:lnTo>
                <a:lnTo>
                  <a:pt x="11" y="66"/>
                </a:lnTo>
                <a:lnTo>
                  <a:pt x="35" y="62"/>
                </a:lnTo>
                <a:lnTo>
                  <a:pt x="52" y="68"/>
                </a:lnTo>
                <a:lnTo>
                  <a:pt x="65" y="56"/>
                </a:lnTo>
                <a:lnTo>
                  <a:pt x="91" y="54"/>
                </a:lnTo>
                <a:lnTo>
                  <a:pt x="82" y="39"/>
                </a:lnTo>
                <a:lnTo>
                  <a:pt x="98" y="10"/>
                </a:lnTo>
                <a:lnTo>
                  <a:pt x="71" y="1"/>
                </a:lnTo>
                <a:lnTo>
                  <a:pt x="48" y="12"/>
                </a:lnTo>
                <a:lnTo>
                  <a:pt x="10" y="9"/>
                </a:lnTo>
                <a:lnTo>
                  <a:pt x="6" y="0"/>
                </a:lnTo>
                <a:lnTo>
                  <a:pt x="0" y="10"/>
                </a:lnTo>
                <a:lnTo>
                  <a:pt x="8" y="25"/>
                </a:lnTo>
                <a:lnTo>
                  <a:pt x="5" y="3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1" name="Freeform 657"/>
          <p:cNvSpPr>
            <a:spLocks noChangeAspect="1"/>
          </p:cNvSpPr>
          <p:nvPr/>
        </p:nvSpPr>
        <p:spPr bwMode="auto">
          <a:xfrm>
            <a:off x="5187462" y="2397220"/>
            <a:ext cx="46892" cy="60325"/>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0 h 40"/>
              <a:gd name="T10" fmla="*/ 2147483647 w 30"/>
              <a:gd name="T11" fmla="*/ 2147483647 h 40"/>
              <a:gd name="T12" fmla="*/ 2147483647 w 30"/>
              <a:gd name="T13" fmla="*/ 2147483647 h 40"/>
              <a:gd name="T14" fmla="*/ 2147483647 w 30"/>
              <a:gd name="T15" fmla="*/ 2147483647 h 40"/>
              <a:gd name="T16" fmla="*/ 0 w 30"/>
              <a:gd name="T17" fmla="*/ 2147483647 h 40"/>
              <a:gd name="T18" fmla="*/ 0 w 30"/>
              <a:gd name="T19" fmla="*/ 2147483647 h 40"/>
              <a:gd name="T20" fmla="*/ 2147483647 w 30"/>
              <a:gd name="T21" fmla="*/ 2147483647 h 40"/>
              <a:gd name="T22" fmla="*/ 2147483647 w 30"/>
              <a:gd name="T23" fmla="*/ 2147483647 h 40"/>
              <a:gd name="T24" fmla="*/ 2147483647 w 30"/>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40"/>
              <a:gd name="T41" fmla="*/ 30 w 3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40">
                <a:moveTo>
                  <a:pt x="26" y="24"/>
                </a:moveTo>
                <a:lnTo>
                  <a:pt x="29" y="16"/>
                </a:lnTo>
                <a:lnTo>
                  <a:pt x="11" y="4"/>
                </a:lnTo>
                <a:lnTo>
                  <a:pt x="11" y="2"/>
                </a:lnTo>
                <a:lnTo>
                  <a:pt x="10" y="0"/>
                </a:lnTo>
                <a:lnTo>
                  <a:pt x="8" y="2"/>
                </a:lnTo>
                <a:lnTo>
                  <a:pt x="3" y="2"/>
                </a:lnTo>
                <a:lnTo>
                  <a:pt x="5" y="12"/>
                </a:lnTo>
                <a:lnTo>
                  <a:pt x="0" y="26"/>
                </a:lnTo>
                <a:lnTo>
                  <a:pt x="0" y="28"/>
                </a:lnTo>
                <a:lnTo>
                  <a:pt x="14" y="39"/>
                </a:lnTo>
                <a:lnTo>
                  <a:pt x="20" y="22"/>
                </a:lnTo>
                <a:lnTo>
                  <a:pt x="26" y="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2" name="Freeform 658"/>
          <p:cNvSpPr>
            <a:spLocks noChangeAspect="1"/>
          </p:cNvSpPr>
          <p:nvPr/>
        </p:nvSpPr>
        <p:spPr bwMode="auto">
          <a:xfrm>
            <a:off x="5237286" y="2435225"/>
            <a:ext cx="64477" cy="58738"/>
          </a:xfrm>
          <a:custGeom>
            <a:avLst/>
            <a:gdLst>
              <a:gd name="T0" fmla="*/ 0 w 39"/>
              <a:gd name="T1" fmla="*/ 2147483647 h 40"/>
              <a:gd name="T2" fmla="*/ 2147483647 w 39"/>
              <a:gd name="T3" fmla="*/ 2147483647 h 40"/>
              <a:gd name="T4" fmla="*/ 2147483647 w 39"/>
              <a:gd name="T5" fmla="*/ 0 h 40"/>
              <a:gd name="T6" fmla="*/ 2147483647 w 39"/>
              <a:gd name="T7" fmla="*/ 2147483647 h 40"/>
              <a:gd name="T8" fmla="*/ 2147483647 w 39"/>
              <a:gd name="T9" fmla="*/ 2147483647 h 40"/>
              <a:gd name="T10" fmla="*/ 2147483647 w 39"/>
              <a:gd name="T11" fmla="*/ 2147483647 h 40"/>
              <a:gd name="T12" fmla="*/ 2147483647 w 39"/>
              <a:gd name="T13" fmla="*/ 2147483647 h 40"/>
              <a:gd name="T14" fmla="*/ 0 w 39"/>
              <a:gd name="T15" fmla="*/ 2147483647 h 40"/>
              <a:gd name="T16" fmla="*/ 0 w 39"/>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0"/>
              <a:gd name="T29" fmla="*/ 39 w 3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0">
                <a:moveTo>
                  <a:pt x="0" y="17"/>
                </a:moveTo>
                <a:lnTo>
                  <a:pt x="8" y="5"/>
                </a:lnTo>
                <a:lnTo>
                  <a:pt x="28" y="0"/>
                </a:lnTo>
                <a:lnTo>
                  <a:pt x="32" y="2"/>
                </a:lnTo>
                <a:lnTo>
                  <a:pt x="29" y="9"/>
                </a:lnTo>
                <a:lnTo>
                  <a:pt x="38" y="28"/>
                </a:lnTo>
                <a:lnTo>
                  <a:pt x="8" y="39"/>
                </a:lnTo>
                <a:lnTo>
                  <a:pt x="0" y="28"/>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3" name="Freeform 659"/>
          <p:cNvSpPr>
            <a:spLocks noChangeAspect="1"/>
          </p:cNvSpPr>
          <p:nvPr/>
        </p:nvSpPr>
        <p:spPr bwMode="auto">
          <a:xfrm>
            <a:off x="4485543" y="2397125"/>
            <a:ext cx="309196" cy="260350"/>
          </a:xfrm>
          <a:custGeom>
            <a:avLst/>
            <a:gdLst>
              <a:gd name="T0" fmla="*/ 2147483647 w 194"/>
              <a:gd name="T1" fmla="*/ 2147483647 h 177"/>
              <a:gd name="T2" fmla="*/ 2147483647 w 194"/>
              <a:gd name="T3" fmla="*/ 2147483647 h 177"/>
              <a:gd name="T4" fmla="*/ 2147483647 w 194"/>
              <a:gd name="T5" fmla="*/ 2147483647 h 177"/>
              <a:gd name="T6" fmla="*/ 2147483647 w 194"/>
              <a:gd name="T7" fmla="*/ 2147483647 h 177"/>
              <a:gd name="T8" fmla="*/ 2147483647 w 194"/>
              <a:gd name="T9" fmla="*/ 2147483647 h 177"/>
              <a:gd name="T10" fmla="*/ 2147483647 w 194"/>
              <a:gd name="T11" fmla="*/ 2147483647 h 177"/>
              <a:gd name="T12" fmla="*/ 2147483647 w 194"/>
              <a:gd name="T13" fmla="*/ 2147483647 h 177"/>
              <a:gd name="T14" fmla="*/ 2147483647 w 194"/>
              <a:gd name="T15" fmla="*/ 2147483647 h 177"/>
              <a:gd name="T16" fmla="*/ 2147483647 w 194"/>
              <a:gd name="T17" fmla="*/ 2147483647 h 177"/>
              <a:gd name="T18" fmla="*/ 2147483647 w 194"/>
              <a:gd name="T19" fmla="*/ 2147483647 h 177"/>
              <a:gd name="T20" fmla="*/ 2147483647 w 194"/>
              <a:gd name="T21" fmla="*/ 2147483647 h 177"/>
              <a:gd name="T22" fmla="*/ 2147483647 w 194"/>
              <a:gd name="T23" fmla="*/ 2147483647 h 177"/>
              <a:gd name="T24" fmla="*/ 2147483647 w 194"/>
              <a:gd name="T25" fmla="*/ 2147483647 h 177"/>
              <a:gd name="T26" fmla="*/ 2147483647 w 194"/>
              <a:gd name="T27" fmla="*/ 2147483647 h 177"/>
              <a:gd name="T28" fmla="*/ 2147483647 w 194"/>
              <a:gd name="T29" fmla="*/ 2147483647 h 177"/>
              <a:gd name="T30" fmla="*/ 2147483647 w 194"/>
              <a:gd name="T31" fmla="*/ 2147483647 h 177"/>
              <a:gd name="T32" fmla="*/ 2147483647 w 194"/>
              <a:gd name="T33" fmla="*/ 2147483647 h 177"/>
              <a:gd name="T34" fmla="*/ 2147483647 w 194"/>
              <a:gd name="T35" fmla="*/ 2147483647 h 177"/>
              <a:gd name="T36" fmla="*/ 2147483647 w 194"/>
              <a:gd name="T37" fmla="*/ 2147483647 h 177"/>
              <a:gd name="T38" fmla="*/ 2147483647 w 194"/>
              <a:gd name="T39" fmla="*/ 2147483647 h 177"/>
              <a:gd name="T40" fmla="*/ 2147483647 w 194"/>
              <a:gd name="T41" fmla="*/ 2147483647 h 177"/>
              <a:gd name="T42" fmla="*/ 2147483647 w 194"/>
              <a:gd name="T43" fmla="*/ 2147483647 h 177"/>
              <a:gd name="T44" fmla="*/ 2147483647 w 194"/>
              <a:gd name="T45" fmla="*/ 2147483647 h 177"/>
              <a:gd name="T46" fmla="*/ 0 w 194"/>
              <a:gd name="T47" fmla="*/ 2147483647 h 177"/>
              <a:gd name="T48" fmla="*/ 2147483647 w 194"/>
              <a:gd name="T49" fmla="*/ 0 h 177"/>
              <a:gd name="T50" fmla="*/ 2147483647 w 194"/>
              <a:gd name="T51" fmla="*/ 2147483647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77"/>
              <a:gd name="T80" fmla="*/ 194 w 194"/>
              <a:gd name="T81" fmla="*/ 177 h 1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77">
                <a:moveTo>
                  <a:pt x="116" y="8"/>
                </a:moveTo>
                <a:lnTo>
                  <a:pt x="134" y="21"/>
                </a:lnTo>
                <a:lnTo>
                  <a:pt x="165" y="25"/>
                </a:lnTo>
                <a:lnTo>
                  <a:pt x="170" y="26"/>
                </a:lnTo>
                <a:lnTo>
                  <a:pt x="193" y="30"/>
                </a:lnTo>
                <a:lnTo>
                  <a:pt x="192" y="43"/>
                </a:lnTo>
                <a:lnTo>
                  <a:pt x="156" y="66"/>
                </a:lnTo>
                <a:lnTo>
                  <a:pt x="135" y="101"/>
                </a:lnTo>
                <a:lnTo>
                  <a:pt x="142" y="116"/>
                </a:lnTo>
                <a:lnTo>
                  <a:pt x="106" y="160"/>
                </a:lnTo>
                <a:lnTo>
                  <a:pt x="70" y="162"/>
                </a:lnTo>
                <a:lnTo>
                  <a:pt x="50" y="176"/>
                </a:lnTo>
                <a:lnTo>
                  <a:pt x="33" y="153"/>
                </a:lnTo>
                <a:lnTo>
                  <a:pt x="21" y="150"/>
                </a:lnTo>
                <a:lnTo>
                  <a:pt x="20" y="141"/>
                </a:lnTo>
                <a:lnTo>
                  <a:pt x="29" y="130"/>
                </a:lnTo>
                <a:lnTo>
                  <a:pt x="24" y="96"/>
                </a:lnTo>
                <a:lnTo>
                  <a:pt x="33" y="88"/>
                </a:lnTo>
                <a:lnTo>
                  <a:pt x="38" y="61"/>
                </a:lnTo>
                <a:lnTo>
                  <a:pt x="47" y="47"/>
                </a:lnTo>
                <a:lnTo>
                  <a:pt x="17" y="36"/>
                </a:lnTo>
                <a:lnTo>
                  <a:pt x="6" y="43"/>
                </a:lnTo>
                <a:lnTo>
                  <a:pt x="9" y="33"/>
                </a:lnTo>
                <a:lnTo>
                  <a:pt x="0" y="15"/>
                </a:lnTo>
                <a:lnTo>
                  <a:pt x="19" y="0"/>
                </a:lnTo>
                <a:lnTo>
                  <a:pt x="116" y="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4" name="Freeform 660"/>
          <p:cNvSpPr>
            <a:spLocks noChangeAspect="1"/>
          </p:cNvSpPr>
          <p:nvPr/>
        </p:nvSpPr>
        <p:spPr bwMode="auto">
          <a:xfrm>
            <a:off x="4785994" y="2525808"/>
            <a:ext cx="26377" cy="22225"/>
          </a:xfrm>
          <a:custGeom>
            <a:avLst/>
            <a:gdLst>
              <a:gd name="T0" fmla="*/ 2147483647 w 17"/>
              <a:gd name="T1" fmla="*/ 0 h 15"/>
              <a:gd name="T2" fmla="*/ 2147483647 w 17"/>
              <a:gd name="T3" fmla="*/ 2147483647 h 15"/>
              <a:gd name="T4" fmla="*/ 2147483647 w 17"/>
              <a:gd name="T5" fmla="*/ 2147483647 h 15"/>
              <a:gd name="T6" fmla="*/ 0 w 17"/>
              <a:gd name="T7" fmla="*/ 2147483647 h 15"/>
              <a:gd name="T8" fmla="*/ 214748364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4" y="0"/>
                </a:moveTo>
                <a:lnTo>
                  <a:pt x="16" y="5"/>
                </a:lnTo>
                <a:lnTo>
                  <a:pt x="13" y="14"/>
                </a:lnTo>
                <a:lnTo>
                  <a:pt x="0" y="9"/>
                </a:lnTo>
                <a:lnTo>
                  <a:pt x="1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5" name="Freeform 661"/>
          <p:cNvSpPr>
            <a:spLocks noChangeAspect="1"/>
          </p:cNvSpPr>
          <p:nvPr/>
        </p:nvSpPr>
        <p:spPr bwMode="auto">
          <a:xfrm>
            <a:off x="5002823" y="1584325"/>
            <a:ext cx="268166" cy="425450"/>
          </a:xfrm>
          <a:custGeom>
            <a:avLst/>
            <a:gdLst>
              <a:gd name="T0" fmla="*/ 2147483647 w 168"/>
              <a:gd name="T1" fmla="*/ 2147483647 h 290"/>
              <a:gd name="T2" fmla="*/ 2147483647 w 168"/>
              <a:gd name="T3" fmla="*/ 2147483647 h 290"/>
              <a:gd name="T4" fmla="*/ 2147483647 w 168"/>
              <a:gd name="T5" fmla="*/ 2147483647 h 290"/>
              <a:gd name="T6" fmla="*/ 2147483647 w 168"/>
              <a:gd name="T7" fmla="*/ 2147483647 h 290"/>
              <a:gd name="T8" fmla="*/ 2147483647 w 168"/>
              <a:gd name="T9" fmla="*/ 2147483647 h 290"/>
              <a:gd name="T10" fmla="*/ 2147483647 w 168"/>
              <a:gd name="T11" fmla="*/ 2147483647 h 290"/>
              <a:gd name="T12" fmla="*/ 2147483647 w 168"/>
              <a:gd name="T13" fmla="*/ 2147483647 h 290"/>
              <a:gd name="T14" fmla="*/ 2147483647 w 168"/>
              <a:gd name="T15" fmla="*/ 2147483647 h 290"/>
              <a:gd name="T16" fmla="*/ 2147483647 w 168"/>
              <a:gd name="T17" fmla="*/ 2147483647 h 290"/>
              <a:gd name="T18" fmla="*/ 2147483647 w 168"/>
              <a:gd name="T19" fmla="*/ 2147483647 h 290"/>
              <a:gd name="T20" fmla="*/ 2147483647 w 168"/>
              <a:gd name="T21" fmla="*/ 2147483647 h 290"/>
              <a:gd name="T22" fmla="*/ 2147483647 w 168"/>
              <a:gd name="T23" fmla="*/ 2147483647 h 290"/>
              <a:gd name="T24" fmla="*/ 2147483647 w 168"/>
              <a:gd name="T25" fmla="*/ 2147483647 h 290"/>
              <a:gd name="T26" fmla="*/ 2147483647 w 168"/>
              <a:gd name="T27" fmla="*/ 0 h 290"/>
              <a:gd name="T28" fmla="*/ 2147483647 w 168"/>
              <a:gd name="T29" fmla="*/ 2147483647 h 290"/>
              <a:gd name="T30" fmla="*/ 2147483647 w 168"/>
              <a:gd name="T31" fmla="*/ 2147483647 h 290"/>
              <a:gd name="T32" fmla="*/ 2147483647 w 168"/>
              <a:gd name="T33" fmla="*/ 2147483647 h 290"/>
              <a:gd name="T34" fmla="*/ 2147483647 w 168"/>
              <a:gd name="T35" fmla="*/ 2147483647 h 290"/>
              <a:gd name="T36" fmla="*/ 2147483647 w 168"/>
              <a:gd name="T37" fmla="*/ 2147483647 h 290"/>
              <a:gd name="T38" fmla="*/ 2147483647 w 168"/>
              <a:gd name="T39" fmla="*/ 2147483647 h 290"/>
              <a:gd name="T40" fmla="*/ 2147483647 w 168"/>
              <a:gd name="T41" fmla="*/ 2147483647 h 290"/>
              <a:gd name="T42" fmla="*/ 2147483647 w 168"/>
              <a:gd name="T43" fmla="*/ 2147483647 h 290"/>
              <a:gd name="T44" fmla="*/ 2147483647 w 168"/>
              <a:gd name="T45" fmla="*/ 2147483647 h 290"/>
              <a:gd name="T46" fmla="*/ 2147483647 w 168"/>
              <a:gd name="T47" fmla="*/ 2147483647 h 290"/>
              <a:gd name="T48" fmla="*/ 2147483647 w 168"/>
              <a:gd name="T49" fmla="*/ 2147483647 h 290"/>
              <a:gd name="T50" fmla="*/ 2147483647 w 168"/>
              <a:gd name="T51" fmla="*/ 2147483647 h 290"/>
              <a:gd name="T52" fmla="*/ 2147483647 w 168"/>
              <a:gd name="T53" fmla="*/ 2147483647 h 290"/>
              <a:gd name="T54" fmla="*/ 2147483647 w 168"/>
              <a:gd name="T55" fmla="*/ 2147483647 h 290"/>
              <a:gd name="T56" fmla="*/ 2147483647 w 168"/>
              <a:gd name="T57" fmla="*/ 2147483647 h 290"/>
              <a:gd name="T58" fmla="*/ 2147483647 w 168"/>
              <a:gd name="T59" fmla="*/ 2147483647 h 290"/>
              <a:gd name="T60" fmla="*/ 2147483647 w 168"/>
              <a:gd name="T61" fmla="*/ 2147483647 h 290"/>
              <a:gd name="T62" fmla="*/ 2147483647 w 168"/>
              <a:gd name="T63" fmla="*/ 2147483647 h 290"/>
              <a:gd name="T64" fmla="*/ 0 w 168"/>
              <a:gd name="T65" fmla="*/ 2147483647 h 290"/>
              <a:gd name="T66" fmla="*/ 0 w 168"/>
              <a:gd name="T67" fmla="*/ 2147483647 h 290"/>
              <a:gd name="T68" fmla="*/ 2147483647 w 168"/>
              <a:gd name="T69" fmla="*/ 2147483647 h 290"/>
              <a:gd name="T70" fmla="*/ 2147483647 w 168"/>
              <a:gd name="T71" fmla="*/ 2147483647 h 290"/>
              <a:gd name="T72" fmla="*/ 2147483647 w 168"/>
              <a:gd name="T73" fmla="*/ 2147483647 h 290"/>
              <a:gd name="T74" fmla="*/ 2147483647 w 168"/>
              <a:gd name="T75" fmla="*/ 2147483647 h 290"/>
              <a:gd name="T76" fmla="*/ 2147483647 w 168"/>
              <a:gd name="T77" fmla="*/ 2147483647 h 290"/>
              <a:gd name="T78" fmla="*/ 2147483647 w 168"/>
              <a:gd name="T79" fmla="*/ 2147483647 h 290"/>
              <a:gd name="T80" fmla="*/ 2147483647 w 168"/>
              <a:gd name="T81" fmla="*/ 2147483647 h 290"/>
              <a:gd name="T82" fmla="*/ 2147483647 w 168"/>
              <a:gd name="T83" fmla="*/ 2147483647 h 290"/>
              <a:gd name="T84" fmla="*/ 2147483647 w 168"/>
              <a:gd name="T85" fmla="*/ 2147483647 h 290"/>
              <a:gd name="T86" fmla="*/ 2147483647 w 168"/>
              <a:gd name="T87" fmla="*/ 2147483647 h 290"/>
              <a:gd name="T88" fmla="*/ 2147483647 w 168"/>
              <a:gd name="T89" fmla="*/ 2147483647 h 290"/>
              <a:gd name="T90" fmla="*/ 2147483647 w 168"/>
              <a:gd name="T91" fmla="*/ 2147483647 h 290"/>
              <a:gd name="T92" fmla="*/ 2147483647 w 168"/>
              <a:gd name="T93" fmla="*/ 2147483647 h 290"/>
              <a:gd name="T94" fmla="*/ 2147483647 w 168"/>
              <a:gd name="T95" fmla="*/ 2147483647 h 290"/>
              <a:gd name="T96" fmla="*/ 2147483647 w 168"/>
              <a:gd name="T97" fmla="*/ 2147483647 h 290"/>
              <a:gd name="T98" fmla="*/ 2147483647 w 168"/>
              <a:gd name="T99" fmla="*/ 2147483647 h 290"/>
              <a:gd name="T100" fmla="*/ 2147483647 w 168"/>
              <a:gd name="T101" fmla="*/ 2147483647 h 290"/>
              <a:gd name="T102" fmla="*/ 2147483647 w 168"/>
              <a:gd name="T103" fmla="*/ 2147483647 h 290"/>
              <a:gd name="T104" fmla="*/ 2147483647 w 168"/>
              <a:gd name="T105" fmla="*/ 2147483647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290"/>
              <a:gd name="T161" fmla="*/ 168 w 168"/>
              <a:gd name="T162" fmla="*/ 290 h 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290">
                <a:moveTo>
                  <a:pt x="82" y="178"/>
                </a:moveTo>
                <a:lnTo>
                  <a:pt x="82" y="135"/>
                </a:lnTo>
                <a:lnTo>
                  <a:pt x="95" y="125"/>
                </a:lnTo>
                <a:lnTo>
                  <a:pt x="136" y="96"/>
                </a:lnTo>
                <a:lnTo>
                  <a:pt x="131" y="87"/>
                </a:lnTo>
                <a:lnTo>
                  <a:pt x="134" y="77"/>
                </a:lnTo>
                <a:lnTo>
                  <a:pt x="142" y="72"/>
                </a:lnTo>
                <a:lnTo>
                  <a:pt x="138" y="68"/>
                </a:lnTo>
                <a:lnTo>
                  <a:pt x="167" y="63"/>
                </a:lnTo>
                <a:lnTo>
                  <a:pt x="161" y="57"/>
                </a:lnTo>
                <a:lnTo>
                  <a:pt x="164" y="48"/>
                </a:lnTo>
                <a:lnTo>
                  <a:pt x="157" y="38"/>
                </a:lnTo>
                <a:lnTo>
                  <a:pt x="156" y="24"/>
                </a:lnTo>
                <a:lnTo>
                  <a:pt x="118" y="0"/>
                </a:lnTo>
                <a:lnTo>
                  <a:pt x="111" y="2"/>
                </a:lnTo>
                <a:lnTo>
                  <a:pt x="111" y="14"/>
                </a:lnTo>
                <a:lnTo>
                  <a:pt x="90" y="12"/>
                </a:lnTo>
                <a:lnTo>
                  <a:pt x="85" y="24"/>
                </a:lnTo>
                <a:lnTo>
                  <a:pt x="70" y="25"/>
                </a:lnTo>
                <a:lnTo>
                  <a:pt x="63" y="35"/>
                </a:lnTo>
                <a:lnTo>
                  <a:pt x="67" y="40"/>
                </a:lnTo>
                <a:lnTo>
                  <a:pt x="44" y="61"/>
                </a:lnTo>
                <a:lnTo>
                  <a:pt x="42" y="80"/>
                </a:lnTo>
                <a:lnTo>
                  <a:pt x="34" y="89"/>
                </a:lnTo>
                <a:lnTo>
                  <a:pt x="39" y="101"/>
                </a:lnTo>
                <a:lnTo>
                  <a:pt x="14" y="111"/>
                </a:lnTo>
                <a:lnTo>
                  <a:pt x="14" y="149"/>
                </a:lnTo>
                <a:lnTo>
                  <a:pt x="22" y="159"/>
                </a:lnTo>
                <a:lnTo>
                  <a:pt x="14" y="166"/>
                </a:lnTo>
                <a:lnTo>
                  <a:pt x="18" y="185"/>
                </a:lnTo>
                <a:lnTo>
                  <a:pt x="9" y="190"/>
                </a:lnTo>
                <a:lnTo>
                  <a:pt x="5" y="209"/>
                </a:lnTo>
                <a:lnTo>
                  <a:pt x="0" y="206"/>
                </a:lnTo>
                <a:lnTo>
                  <a:pt x="0" y="221"/>
                </a:lnTo>
                <a:lnTo>
                  <a:pt x="11" y="236"/>
                </a:lnTo>
                <a:lnTo>
                  <a:pt x="10" y="246"/>
                </a:lnTo>
                <a:lnTo>
                  <a:pt x="24" y="263"/>
                </a:lnTo>
                <a:lnTo>
                  <a:pt x="19" y="269"/>
                </a:lnTo>
                <a:lnTo>
                  <a:pt x="26" y="284"/>
                </a:lnTo>
                <a:lnTo>
                  <a:pt x="23" y="287"/>
                </a:lnTo>
                <a:lnTo>
                  <a:pt x="41" y="289"/>
                </a:lnTo>
                <a:lnTo>
                  <a:pt x="46" y="274"/>
                </a:lnTo>
                <a:lnTo>
                  <a:pt x="67" y="272"/>
                </a:lnTo>
                <a:lnTo>
                  <a:pt x="76" y="242"/>
                </a:lnTo>
                <a:lnTo>
                  <a:pt x="77" y="225"/>
                </a:lnTo>
                <a:lnTo>
                  <a:pt x="72" y="221"/>
                </a:lnTo>
                <a:lnTo>
                  <a:pt x="78" y="219"/>
                </a:lnTo>
                <a:lnTo>
                  <a:pt x="69" y="216"/>
                </a:lnTo>
                <a:lnTo>
                  <a:pt x="101" y="202"/>
                </a:lnTo>
                <a:lnTo>
                  <a:pt x="93" y="201"/>
                </a:lnTo>
                <a:lnTo>
                  <a:pt x="105" y="190"/>
                </a:lnTo>
                <a:lnTo>
                  <a:pt x="86" y="173"/>
                </a:lnTo>
                <a:lnTo>
                  <a:pt x="82" y="17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6" name="Freeform 662"/>
          <p:cNvSpPr>
            <a:spLocks noChangeAspect="1"/>
          </p:cNvSpPr>
          <p:nvPr/>
        </p:nvSpPr>
        <p:spPr bwMode="auto">
          <a:xfrm>
            <a:off x="5159621" y="1924050"/>
            <a:ext cx="16119" cy="33338"/>
          </a:xfrm>
          <a:custGeom>
            <a:avLst/>
            <a:gdLst>
              <a:gd name="T0" fmla="*/ 0 w 12"/>
              <a:gd name="T1" fmla="*/ 2147483647 h 22"/>
              <a:gd name="T2" fmla="*/ 2147483647 w 12"/>
              <a:gd name="T3" fmla="*/ 2147483647 h 22"/>
              <a:gd name="T4" fmla="*/ 2147483647 w 12"/>
              <a:gd name="T5" fmla="*/ 0 h 22"/>
              <a:gd name="T6" fmla="*/ 0 w 12"/>
              <a:gd name="T7" fmla="*/ 2147483647 h 22"/>
              <a:gd name="T8" fmla="*/ 0 w 12"/>
              <a:gd name="T9" fmla="*/ 2147483647 h 22"/>
              <a:gd name="T10" fmla="*/ 0 60000 65536"/>
              <a:gd name="T11" fmla="*/ 0 60000 65536"/>
              <a:gd name="T12" fmla="*/ 0 60000 65536"/>
              <a:gd name="T13" fmla="*/ 0 60000 65536"/>
              <a:gd name="T14" fmla="*/ 0 60000 65536"/>
              <a:gd name="T15" fmla="*/ 0 w 12"/>
              <a:gd name="T16" fmla="*/ 0 h 22"/>
              <a:gd name="T17" fmla="*/ 12 w 12"/>
              <a:gd name="T18" fmla="*/ 22 h 22"/>
            </a:gdLst>
            <a:ahLst/>
            <a:cxnLst>
              <a:cxn ang="T10">
                <a:pos x="T0" y="T1"/>
              </a:cxn>
              <a:cxn ang="T11">
                <a:pos x="T2" y="T3"/>
              </a:cxn>
              <a:cxn ang="T12">
                <a:pos x="T4" y="T5"/>
              </a:cxn>
              <a:cxn ang="T13">
                <a:pos x="T6" y="T7"/>
              </a:cxn>
              <a:cxn ang="T14">
                <a:pos x="T8" y="T9"/>
              </a:cxn>
            </a:cxnLst>
            <a:rect l="T15" t="T16" r="T17" b="T18"/>
            <a:pathLst>
              <a:path w="12" h="22">
                <a:moveTo>
                  <a:pt x="0" y="21"/>
                </a:moveTo>
                <a:lnTo>
                  <a:pt x="10" y="13"/>
                </a:lnTo>
                <a:lnTo>
                  <a:pt x="11" y="0"/>
                </a:lnTo>
                <a:lnTo>
                  <a:pt x="0" y="7"/>
                </a:lnTo>
                <a:lnTo>
                  <a:pt x="0" y="2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7" name="Freeform 663"/>
          <p:cNvSpPr>
            <a:spLocks noChangeAspect="1"/>
          </p:cNvSpPr>
          <p:nvPr/>
        </p:nvSpPr>
        <p:spPr bwMode="auto">
          <a:xfrm>
            <a:off x="4878266" y="2262283"/>
            <a:ext cx="109903" cy="60325"/>
          </a:xfrm>
          <a:custGeom>
            <a:avLst/>
            <a:gdLst>
              <a:gd name="T0" fmla="*/ 2147483647 w 69"/>
              <a:gd name="T1" fmla="*/ 0 h 41"/>
              <a:gd name="T2" fmla="*/ 2147483647 w 69"/>
              <a:gd name="T3" fmla="*/ 2147483647 h 41"/>
              <a:gd name="T4" fmla="*/ 2147483647 w 69"/>
              <a:gd name="T5" fmla="*/ 2147483647 h 41"/>
              <a:gd name="T6" fmla="*/ 2147483647 w 69"/>
              <a:gd name="T7" fmla="*/ 2147483647 h 41"/>
              <a:gd name="T8" fmla="*/ 2147483647 w 69"/>
              <a:gd name="T9" fmla="*/ 2147483647 h 41"/>
              <a:gd name="T10" fmla="*/ 2147483647 w 69"/>
              <a:gd name="T11" fmla="*/ 2147483647 h 41"/>
              <a:gd name="T12" fmla="*/ 2147483647 w 69"/>
              <a:gd name="T13" fmla="*/ 2147483647 h 41"/>
              <a:gd name="T14" fmla="*/ 2147483647 w 69"/>
              <a:gd name="T15" fmla="*/ 2147483647 h 41"/>
              <a:gd name="T16" fmla="*/ 2147483647 w 69"/>
              <a:gd name="T17" fmla="*/ 2147483647 h 41"/>
              <a:gd name="T18" fmla="*/ 2147483647 w 69"/>
              <a:gd name="T19" fmla="*/ 2147483647 h 41"/>
              <a:gd name="T20" fmla="*/ 2147483647 w 69"/>
              <a:gd name="T21" fmla="*/ 2147483647 h 41"/>
              <a:gd name="T22" fmla="*/ 2147483647 w 69"/>
              <a:gd name="T23" fmla="*/ 2147483647 h 41"/>
              <a:gd name="T24" fmla="*/ 0 w 69"/>
              <a:gd name="T25" fmla="*/ 2147483647 h 41"/>
              <a:gd name="T26" fmla="*/ 2147483647 w 69"/>
              <a:gd name="T27" fmla="*/ 2147483647 h 41"/>
              <a:gd name="T28" fmla="*/ 2147483647 w 69"/>
              <a:gd name="T29" fmla="*/ 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41"/>
              <a:gd name="T47" fmla="*/ 69 w 69"/>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41">
                <a:moveTo>
                  <a:pt x="24" y="0"/>
                </a:moveTo>
                <a:lnTo>
                  <a:pt x="53" y="2"/>
                </a:lnTo>
                <a:lnTo>
                  <a:pt x="56" y="13"/>
                </a:lnTo>
                <a:lnTo>
                  <a:pt x="68" y="17"/>
                </a:lnTo>
                <a:lnTo>
                  <a:pt x="63" y="30"/>
                </a:lnTo>
                <a:lnTo>
                  <a:pt x="52" y="27"/>
                </a:lnTo>
                <a:lnTo>
                  <a:pt x="45" y="40"/>
                </a:lnTo>
                <a:lnTo>
                  <a:pt x="38" y="28"/>
                </a:lnTo>
                <a:lnTo>
                  <a:pt x="28" y="39"/>
                </a:lnTo>
                <a:lnTo>
                  <a:pt x="15" y="40"/>
                </a:lnTo>
                <a:lnTo>
                  <a:pt x="11" y="29"/>
                </a:lnTo>
                <a:lnTo>
                  <a:pt x="2" y="36"/>
                </a:lnTo>
                <a:lnTo>
                  <a:pt x="0" y="28"/>
                </a:lnTo>
                <a:lnTo>
                  <a:pt x="16" y="2"/>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8" name="Freeform 664"/>
          <p:cNvSpPr>
            <a:spLocks noChangeAspect="1"/>
          </p:cNvSpPr>
          <p:nvPr/>
        </p:nvSpPr>
        <p:spPr bwMode="auto">
          <a:xfrm>
            <a:off x="5380940" y="2455958"/>
            <a:ext cx="73269" cy="66675"/>
          </a:xfrm>
          <a:custGeom>
            <a:avLst/>
            <a:gdLst>
              <a:gd name="T0" fmla="*/ 2147483647 w 45"/>
              <a:gd name="T1" fmla="*/ 0 h 44"/>
              <a:gd name="T2" fmla="*/ 2147483647 w 45"/>
              <a:gd name="T3" fmla="*/ 2147483647 h 44"/>
              <a:gd name="T4" fmla="*/ 2147483647 w 45"/>
              <a:gd name="T5" fmla="*/ 2147483647 h 44"/>
              <a:gd name="T6" fmla="*/ 0 w 45"/>
              <a:gd name="T7" fmla="*/ 2147483647 h 44"/>
              <a:gd name="T8" fmla="*/ 2147483647 w 45"/>
              <a:gd name="T9" fmla="*/ 2147483647 h 44"/>
              <a:gd name="T10" fmla="*/ 2147483647 w 45"/>
              <a:gd name="T11" fmla="*/ 2147483647 h 44"/>
              <a:gd name="T12" fmla="*/ 2147483647 w 45"/>
              <a:gd name="T13" fmla="*/ 2147483647 h 44"/>
              <a:gd name="T14" fmla="*/ 2147483647 w 45"/>
              <a:gd name="T15" fmla="*/ 2147483647 h 44"/>
              <a:gd name="T16" fmla="*/ 2147483647 w 45"/>
              <a:gd name="T17" fmla="*/ 2147483647 h 44"/>
              <a:gd name="T18" fmla="*/ 2147483647 w 45"/>
              <a:gd name="T19" fmla="*/ 2147483647 h 44"/>
              <a:gd name="T20" fmla="*/ 2147483647 w 45"/>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4"/>
              <a:gd name="T35" fmla="*/ 45 w 4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4">
                <a:moveTo>
                  <a:pt x="29" y="0"/>
                </a:moveTo>
                <a:lnTo>
                  <a:pt x="3" y="2"/>
                </a:lnTo>
                <a:lnTo>
                  <a:pt x="7" y="11"/>
                </a:lnTo>
                <a:lnTo>
                  <a:pt x="0" y="29"/>
                </a:lnTo>
                <a:lnTo>
                  <a:pt x="12" y="30"/>
                </a:lnTo>
                <a:lnTo>
                  <a:pt x="3" y="43"/>
                </a:lnTo>
                <a:lnTo>
                  <a:pt x="22" y="21"/>
                </a:lnTo>
                <a:lnTo>
                  <a:pt x="44" y="21"/>
                </a:lnTo>
                <a:lnTo>
                  <a:pt x="44" y="14"/>
                </a:lnTo>
                <a:lnTo>
                  <a:pt x="32" y="9"/>
                </a:lnTo>
                <a:lnTo>
                  <a:pt x="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099" name="Freeform 665"/>
          <p:cNvSpPr>
            <a:spLocks noChangeAspect="1"/>
          </p:cNvSpPr>
          <p:nvPr/>
        </p:nvSpPr>
        <p:spPr bwMode="auto">
          <a:xfrm>
            <a:off x="4725872" y="1839914"/>
            <a:ext cx="10257" cy="28575"/>
          </a:xfrm>
          <a:custGeom>
            <a:avLst/>
            <a:gdLst>
              <a:gd name="T0" fmla="*/ 2147483647 w 7"/>
              <a:gd name="T1" fmla="*/ 0 h 19"/>
              <a:gd name="T2" fmla="*/ 0 w 7"/>
              <a:gd name="T3" fmla="*/ 2147483647 h 19"/>
              <a:gd name="T4" fmla="*/ 2147483647 w 7"/>
              <a:gd name="T5" fmla="*/ 2147483647 h 19"/>
              <a:gd name="T6" fmla="*/ 2147483647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6" y="0"/>
                </a:moveTo>
                <a:lnTo>
                  <a:pt x="0" y="9"/>
                </a:lnTo>
                <a:lnTo>
                  <a:pt x="3" y="18"/>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0" name="Freeform 666"/>
          <p:cNvSpPr>
            <a:spLocks noChangeAspect="1"/>
          </p:cNvSpPr>
          <p:nvPr/>
        </p:nvSpPr>
        <p:spPr bwMode="auto">
          <a:xfrm>
            <a:off x="4564677" y="2011363"/>
            <a:ext cx="58615" cy="44450"/>
          </a:xfrm>
          <a:custGeom>
            <a:avLst/>
            <a:gdLst>
              <a:gd name="T0" fmla="*/ 2147483647 w 37"/>
              <a:gd name="T1" fmla="*/ 2147483647 h 29"/>
              <a:gd name="T2" fmla="*/ 0 w 37"/>
              <a:gd name="T3" fmla="*/ 2147483647 h 29"/>
              <a:gd name="T4" fmla="*/ 2147483647 w 37"/>
              <a:gd name="T5" fmla="*/ 2147483647 h 29"/>
              <a:gd name="T6" fmla="*/ 2147483647 w 37"/>
              <a:gd name="T7" fmla="*/ 2147483647 h 29"/>
              <a:gd name="T8" fmla="*/ 2147483647 w 37"/>
              <a:gd name="T9" fmla="*/ 2147483647 h 29"/>
              <a:gd name="T10" fmla="*/ 2147483647 w 37"/>
              <a:gd name="T11" fmla="*/ 2147483647 h 29"/>
              <a:gd name="T12" fmla="*/ 2147483647 w 37"/>
              <a:gd name="T13" fmla="*/ 2147483647 h 29"/>
              <a:gd name="T14" fmla="*/ 2147483647 w 37"/>
              <a:gd name="T15" fmla="*/ 2147483647 h 29"/>
              <a:gd name="T16" fmla="*/ 2147483647 w 37"/>
              <a:gd name="T17" fmla="*/ 0 h 29"/>
              <a:gd name="T18" fmla="*/ 2147483647 w 37"/>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9"/>
              <a:gd name="T32" fmla="*/ 37 w 3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9">
                <a:moveTo>
                  <a:pt x="10" y="9"/>
                </a:moveTo>
                <a:lnTo>
                  <a:pt x="0" y="17"/>
                </a:lnTo>
                <a:lnTo>
                  <a:pt x="6" y="25"/>
                </a:lnTo>
                <a:lnTo>
                  <a:pt x="21" y="18"/>
                </a:lnTo>
                <a:lnTo>
                  <a:pt x="26" y="28"/>
                </a:lnTo>
                <a:lnTo>
                  <a:pt x="36" y="17"/>
                </a:lnTo>
                <a:lnTo>
                  <a:pt x="28" y="3"/>
                </a:lnTo>
                <a:lnTo>
                  <a:pt x="15" y="5"/>
                </a:lnTo>
                <a:lnTo>
                  <a:pt x="11" y="0"/>
                </a:lnTo>
                <a:lnTo>
                  <a:pt x="1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1" name="Freeform 667"/>
          <p:cNvSpPr>
            <a:spLocks noChangeAspect="1"/>
          </p:cNvSpPr>
          <p:nvPr/>
        </p:nvSpPr>
        <p:spPr bwMode="auto">
          <a:xfrm>
            <a:off x="4607170" y="1935163"/>
            <a:ext cx="16120" cy="20637"/>
          </a:xfrm>
          <a:custGeom>
            <a:avLst/>
            <a:gdLst>
              <a:gd name="T0" fmla="*/ 2147483647 w 11"/>
              <a:gd name="T1" fmla="*/ 0 h 14"/>
              <a:gd name="T2" fmla="*/ 0 w 11"/>
              <a:gd name="T3" fmla="*/ 2147483647 h 14"/>
              <a:gd name="T4" fmla="*/ 2147483647 w 11"/>
              <a:gd name="T5" fmla="*/ 2147483647 h 14"/>
              <a:gd name="T6" fmla="*/ 2147483647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6" y="0"/>
                </a:moveTo>
                <a:lnTo>
                  <a:pt x="0" y="8"/>
                </a:lnTo>
                <a:lnTo>
                  <a:pt x="10" y="13"/>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2" name="Freeform 668"/>
          <p:cNvSpPr>
            <a:spLocks noChangeAspect="1"/>
          </p:cNvSpPr>
          <p:nvPr/>
        </p:nvSpPr>
        <p:spPr bwMode="auto">
          <a:xfrm>
            <a:off x="4611571" y="1970092"/>
            <a:ext cx="11723" cy="7937"/>
          </a:xfrm>
          <a:custGeom>
            <a:avLst/>
            <a:gdLst>
              <a:gd name="T0" fmla="*/ 0 w 8"/>
              <a:gd name="T1" fmla="*/ 2147483647 h 7"/>
              <a:gd name="T2" fmla="*/ 2147483647 w 8"/>
              <a:gd name="T3" fmla="*/ 2147483647 h 7"/>
              <a:gd name="T4" fmla="*/ 2147483647 w 8"/>
              <a:gd name="T5" fmla="*/ 0 h 7"/>
              <a:gd name="T6" fmla="*/ 0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6"/>
                </a:moveTo>
                <a:lnTo>
                  <a:pt x="7" y="5"/>
                </a:lnTo>
                <a:lnTo>
                  <a:pt x="4" y="0"/>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3" name="Freeform 669"/>
          <p:cNvSpPr>
            <a:spLocks noChangeAspect="1"/>
          </p:cNvSpPr>
          <p:nvPr/>
        </p:nvSpPr>
        <p:spPr bwMode="auto">
          <a:xfrm>
            <a:off x="4608683" y="1905000"/>
            <a:ext cx="178777" cy="280988"/>
          </a:xfrm>
          <a:custGeom>
            <a:avLst/>
            <a:gdLst>
              <a:gd name="T0" fmla="*/ 2147483647 w 113"/>
              <a:gd name="T1" fmla="*/ 2147483647 h 191"/>
              <a:gd name="T2" fmla="*/ 2147483647 w 113"/>
              <a:gd name="T3" fmla="*/ 2147483647 h 191"/>
              <a:gd name="T4" fmla="*/ 2147483647 w 113"/>
              <a:gd name="T5" fmla="*/ 2147483647 h 191"/>
              <a:gd name="T6" fmla="*/ 2147483647 w 113"/>
              <a:gd name="T7" fmla="*/ 2147483647 h 191"/>
              <a:gd name="T8" fmla="*/ 2147483647 w 113"/>
              <a:gd name="T9" fmla="*/ 2147483647 h 191"/>
              <a:gd name="T10" fmla="*/ 2147483647 w 113"/>
              <a:gd name="T11" fmla="*/ 2147483647 h 191"/>
              <a:gd name="T12" fmla="*/ 2147483647 w 113"/>
              <a:gd name="T13" fmla="*/ 2147483647 h 191"/>
              <a:gd name="T14" fmla="*/ 2147483647 w 113"/>
              <a:gd name="T15" fmla="*/ 2147483647 h 191"/>
              <a:gd name="T16" fmla="*/ 2147483647 w 113"/>
              <a:gd name="T17" fmla="*/ 2147483647 h 191"/>
              <a:gd name="T18" fmla="*/ 2147483647 w 113"/>
              <a:gd name="T19" fmla="*/ 2147483647 h 191"/>
              <a:gd name="T20" fmla="*/ 2147483647 w 113"/>
              <a:gd name="T21" fmla="*/ 2147483647 h 191"/>
              <a:gd name="T22" fmla="*/ 2147483647 w 113"/>
              <a:gd name="T23" fmla="*/ 2147483647 h 191"/>
              <a:gd name="T24" fmla="*/ 2147483647 w 113"/>
              <a:gd name="T25" fmla="*/ 2147483647 h 191"/>
              <a:gd name="T26" fmla="*/ 2147483647 w 113"/>
              <a:gd name="T27" fmla="*/ 2147483647 h 191"/>
              <a:gd name="T28" fmla="*/ 2147483647 w 113"/>
              <a:gd name="T29" fmla="*/ 2147483647 h 191"/>
              <a:gd name="T30" fmla="*/ 2147483647 w 113"/>
              <a:gd name="T31" fmla="*/ 2147483647 h 191"/>
              <a:gd name="T32" fmla="*/ 2147483647 w 113"/>
              <a:gd name="T33" fmla="*/ 2147483647 h 191"/>
              <a:gd name="T34" fmla="*/ 2147483647 w 113"/>
              <a:gd name="T35" fmla="*/ 2147483647 h 191"/>
              <a:gd name="T36" fmla="*/ 2147483647 w 113"/>
              <a:gd name="T37" fmla="*/ 2147483647 h 191"/>
              <a:gd name="T38" fmla="*/ 2147483647 w 113"/>
              <a:gd name="T39" fmla="*/ 2147483647 h 191"/>
              <a:gd name="T40" fmla="*/ 2147483647 w 113"/>
              <a:gd name="T41" fmla="*/ 2147483647 h 191"/>
              <a:gd name="T42" fmla="*/ 2147483647 w 113"/>
              <a:gd name="T43" fmla="*/ 0 h 191"/>
              <a:gd name="T44" fmla="*/ 2147483647 w 113"/>
              <a:gd name="T45" fmla="*/ 2147483647 h 191"/>
              <a:gd name="T46" fmla="*/ 2147483647 w 113"/>
              <a:gd name="T47" fmla="*/ 2147483647 h 191"/>
              <a:gd name="T48" fmla="*/ 2147483647 w 113"/>
              <a:gd name="T49" fmla="*/ 2147483647 h 191"/>
              <a:gd name="T50" fmla="*/ 2147483647 w 113"/>
              <a:gd name="T51" fmla="*/ 2147483647 h 191"/>
              <a:gd name="T52" fmla="*/ 2147483647 w 113"/>
              <a:gd name="T53" fmla="*/ 2147483647 h 191"/>
              <a:gd name="T54" fmla="*/ 2147483647 w 113"/>
              <a:gd name="T55" fmla="*/ 2147483647 h 191"/>
              <a:gd name="T56" fmla="*/ 2147483647 w 113"/>
              <a:gd name="T57" fmla="*/ 2147483647 h 191"/>
              <a:gd name="T58" fmla="*/ 2147483647 w 113"/>
              <a:gd name="T59" fmla="*/ 2147483647 h 191"/>
              <a:gd name="T60" fmla="*/ 2147483647 w 113"/>
              <a:gd name="T61" fmla="*/ 2147483647 h 191"/>
              <a:gd name="T62" fmla="*/ 2147483647 w 113"/>
              <a:gd name="T63" fmla="*/ 2147483647 h 191"/>
              <a:gd name="T64" fmla="*/ 2147483647 w 113"/>
              <a:gd name="T65" fmla="*/ 2147483647 h 191"/>
              <a:gd name="T66" fmla="*/ 2147483647 w 113"/>
              <a:gd name="T67" fmla="*/ 2147483647 h 191"/>
              <a:gd name="T68" fmla="*/ 2147483647 w 113"/>
              <a:gd name="T69" fmla="*/ 2147483647 h 191"/>
              <a:gd name="T70" fmla="*/ 2147483647 w 113"/>
              <a:gd name="T71" fmla="*/ 2147483647 h 191"/>
              <a:gd name="T72" fmla="*/ 2147483647 w 113"/>
              <a:gd name="T73" fmla="*/ 2147483647 h 191"/>
              <a:gd name="T74" fmla="*/ 2147483647 w 113"/>
              <a:gd name="T75" fmla="*/ 2147483647 h 191"/>
              <a:gd name="T76" fmla="*/ 2147483647 w 113"/>
              <a:gd name="T77" fmla="*/ 2147483647 h 191"/>
              <a:gd name="T78" fmla="*/ 2147483647 w 113"/>
              <a:gd name="T79" fmla="*/ 2147483647 h 191"/>
              <a:gd name="T80" fmla="*/ 2147483647 w 113"/>
              <a:gd name="T81" fmla="*/ 2147483647 h 191"/>
              <a:gd name="T82" fmla="*/ 2147483647 w 113"/>
              <a:gd name="T83" fmla="*/ 2147483647 h 191"/>
              <a:gd name="T84" fmla="*/ 2147483647 w 113"/>
              <a:gd name="T85" fmla="*/ 2147483647 h 191"/>
              <a:gd name="T86" fmla="*/ 2147483647 w 113"/>
              <a:gd name="T87" fmla="*/ 2147483647 h 191"/>
              <a:gd name="T88" fmla="*/ 2147483647 w 113"/>
              <a:gd name="T89" fmla="*/ 2147483647 h 191"/>
              <a:gd name="T90" fmla="*/ 2147483647 w 113"/>
              <a:gd name="T91" fmla="*/ 2147483647 h 191"/>
              <a:gd name="T92" fmla="*/ 2147483647 w 113"/>
              <a:gd name="T93" fmla="*/ 2147483647 h 191"/>
              <a:gd name="T94" fmla="*/ 0 w 113"/>
              <a:gd name="T95" fmla="*/ 2147483647 h 191"/>
              <a:gd name="T96" fmla="*/ 2147483647 w 113"/>
              <a:gd name="T97" fmla="*/ 2147483647 h 191"/>
              <a:gd name="T98" fmla="*/ 2147483647 w 113"/>
              <a:gd name="T99" fmla="*/ 2147483647 h 191"/>
              <a:gd name="T100" fmla="*/ 2147483647 w 113"/>
              <a:gd name="T101" fmla="*/ 2147483647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191"/>
              <a:gd name="T155" fmla="*/ 113 w 113"/>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191">
                <a:moveTo>
                  <a:pt x="48" y="178"/>
                </a:moveTo>
                <a:lnTo>
                  <a:pt x="100" y="169"/>
                </a:lnTo>
                <a:lnTo>
                  <a:pt x="108" y="163"/>
                </a:lnTo>
                <a:lnTo>
                  <a:pt x="96" y="156"/>
                </a:lnTo>
                <a:lnTo>
                  <a:pt x="111" y="143"/>
                </a:lnTo>
                <a:lnTo>
                  <a:pt x="112" y="129"/>
                </a:lnTo>
                <a:lnTo>
                  <a:pt x="89" y="127"/>
                </a:lnTo>
                <a:lnTo>
                  <a:pt x="94" y="118"/>
                </a:lnTo>
                <a:lnTo>
                  <a:pt x="84" y="109"/>
                </a:lnTo>
                <a:lnTo>
                  <a:pt x="91" y="105"/>
                </a:lnTo>
                <a:lnTo>
                  <a:pt x="73" y="87"/>
                </a:lnTo>
                <a:lnTo>
                  <a:pt x="68" y="67"/>
                </a:lnTo>
                <a:lnTo>
                  <a:pt x="45" y="56"/>
                </a:lnTo>
                <a:lnTo>
                  <a:pt x="54" y="51"/>
                </a:lnTo>
                <a:lnTo>
                  <a:pt x="51" y="47"/>
                </a:lnTo>
                <a:lnTo>
                  <a:pt x="62" y="37"/>
                </a:lnTo>
                <a:lnTo>
                  <a:pt x="67" y="21"/>
                </a:lnTo>
                <a:lnTo>
                  <a:pt x="35" y="23"/>
                </a:lnTo>
                <a:lnTo>
                  <a:pt x="40" y="17"/>
                </a:lnTo>
                <a:lnTo>
                  <a:pt x="37" y="14"/>
                </a:lnTo>
                <a:lnTo>
                  <a:pt x="51" y="5"/>
                </a:lnTo>
                <a:lnTo>
                  <a:pt x="50" y="0"/>
                </a:lnTo>
                <a:lnTo>
                  <a:pt x="27" y="1"/>
                </a:lnTo>
                <a:lnTo>
                  <a:pt x="21" y="9"/>
                </a:lnTo>
                <a:lnTo>
                  <a:pt x="21" y="14"/>
                </a:lnTo>
                <a:lnTo>
                  <a:pt x="12" y="23"/>
                </a:lnTo>
                <a:lnTo>
                  <a:pt x="17" y="28"/>
                </a:lnTo>
                <a:lnTo>
                  <a:pt x="6" y="41"/>
                </a:lnTo>
                <a:lnTo>
                  <a:pt x="17" y="43"/>
                </a:lnTo>
                <a:lnTo>
                  <a:pt x="8" y="72"/>
                </a:lnTo>
                <a:lnTo>
                  <a:pt x="19" y="52"/>
                </a:lnTo>
                <a:lnTo>
                  <a:pt x="17" y="60"/>
                </a:lnTo>
                <a:lnTo>
                  <a:pt x="25" y="58"/>
                </a:lnTo>
                <a:lnTo>
                  <a:pt x="17" y="86"/>
                </a:lnTo>
                <a:lnTo>
                  <a:pt x="45" y="80"/>
                </a:lnTo>
                <a:lnTo>
                  <a:pt x="38" y="90"/>
                </a:lnTo>
                <a:lnTo>
                  <a:pt x="42" y="99"/>
                </a:lnTo>
                <a:lnTo>
                  <a:pt x="51" y="95"/>
                </a:lnTo>
                <a:lnTo>
                  <a:pt x="47" y="115"/>
                </a:lnTo>
                <a:lnTo>
                  <a:pt x="19" y="127"/>
                </a:lnTo>
                <a:lnTo>
                  <a:pt x="28" y="124"/>
                </a:lnTo>
                <a:lnTo>
                  <a:pt x="29" y="134"/>
                </a:lnTo>
                <a:lnTo>
                  <a:pt x="9" y="149"/>
                </a:lnTo>
                <a:lnTo>
                  <a:pt x="35" y="161"/>
                </a:lnTo>
                <a:lnTo>
                  <a:pt x="50" y="154"/>
                </a:lnTo>
                <a:lnTo>
                  <a:pt x="40" y="164"/>
                </a:lnTo>
                <a:lnTo>
                  <a:pt x="25" y="165"/>
                </a:lnTo>
                <a:lnTo>
                  <a:pt x="0" y="190"/>
                </a:lnTo>
                <a:lnTo>
                  <a:pt x="29" y="185"/>
                </a:lnTo>
                <a:lnTo>
                  <a:pt x="34" y="177"/>
                </a:lnTo>
                <a:lnTo>
                  <a:pt x="48" y="17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4" name="Freeform 670"/>
          <p:cNvSpPr>
            <a:spLocks noChangeAspect="1"/>
          </p:cNvSpPr>
          <p:nvPr/>
        </p:nvSpPr>
        <p:spPr bwMode="auto">
          <a:xfrm>
            <a:off x="4596912" y="1909763"/>
            <a:ext cx="21980" cy="25400"/>
          </a:xfrm>
          <a:custGeom>
            <a:avLst/>
            <a:gdLst>
              <a:gd name="T0" fmla="*/ 2147483647 w 14"/>
              <a:gd name="T1" fmla="*/ 0 h 18"/>
              <a:gd name="T2" fmla="*/ 2147483647 w 14"/>
              <a:gd name="T3" fmla="*/ 2147483647 h 18"/>
              <a:gd name="T4" fmla="*/ 0 w 14"/>
              <a:gd name="T5" fmla="*/ 2147483647 h 18"/>
              <a:gd name="T6" fmla="*/ 2147483647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3" y="0"/>
                </a:moveTo>
                <a:lnTo>
                  <a:pt x="2" y="5"/>
                </a:lnTo>
                <a:lnTo>
                  <a:pt x="0" y="17"/>
                </a:lnTo>
                <a:lnTo>
                  <a:pt x="1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5" name="Freeform 671"/>
          <p:cNvSpPr>
            <a:spLocks noChangeAspect="1"/>
          </p:cNvSpPr>
          <p:nvPr/>
        </p:nvSpPr>
        <p:spPr bwMode="auto">
          <a:xfrm>
            <a:off x="5243151" y="1905000"/>
            <a:ext cx="30774" cy="19050"/>
          </a:xfrm>
          <a:custGeom>
            <a:avLst/>
            <a:gdLst>
              <a:gd name="T0" fmla="*/ 2147483647 w 19"/>
              <a:gd name="T1" fmla="*/ 0 h 14"/>
              <a:gd name="T2" fmla="*/ 0 w 19"/>
              <a:gd name="T3" fmla="*/ 2147483647 h 14"/>
              <a:gd name="T4" fmla="*/ 2147483647 w 19"/>
              <a:gd name="T5" fmla="*/ 2147483647 h 14"/>
              <a:gd name="T6" fmla="*/ 2147483647 w 19"/>
              <a:gd name="T7" fmla="*/ 2147483647 h 14"/>
              <a:gd name="T8" fmla="*/ 2147483647 w 19"/>
              <a:gd name="T9" fmla="*/ 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16" y="0"/>
                </a:moveTo>
                <a:lnTo>
                  <a:pt x="0" y="1"/>
                </a:lnTo>
                <a:lnTo>
                  <a:pt x="3" y="13"/>
                </a:lnTo>
                <a:lnTo>
                  <a:pt x="18" y="2"/>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6" name="Freeform 672"/>
          <p:cNvSpPr>
            <a:spLocks noChangeAspect="1"/>
          </p:cNvSpPr>
          <p:nvPr/>
        </p:nvSpPr>
        <p:spPr bwMode="auto">
          <a:xfrm>
            <a:off x="5386754" y="2447925"/>
            <a:ext cx="482112" cy="217488"/>
          </a:xfrm>
          <a:custGeom>
            <a:avLst/>
            <a:gdLst>
              <a:gd name="T0" fmla="*/ 2147483647 w 302"/>
              <a:gd name="T1" fmla="*/ 2147483647 h 147"/>
              <a:gd name="T2" fmla="*/ 2147483647 w 302"/>
              <a:gd name="T3" fmla="*/ 2147483647 h 147"/>
              <a:gd name="T4" fmla="*/ 2147483647 w 302"/>
              <a:gd name="T5" fmla="*/ 2147483647 h 147"/>
              <a:gd name="T6" fmla="*/ 2147483647 w 302"/>
              <a:gd name="T7" fmla="*/ 2147483647 h 147"/>
              <a:gd name="T8" fmla="*/ 2147483647 w 302"/>
              <a:gd name="T9" fmla="*/ 2147483647 h 147"/>
              <a:gd name="T10" fmla="*/ 2147483647 w 302"/>
              <a:gd name="T11" fmla="*/ 2147483647 h 147"/>
              <a:gd name="T12" fmla="*/ 2147483647 w 302"/>
              <a:gd name="T13" fmla="*/ 2147483647 h 147"/>
              <a:gd name="T14" fmla="*/ 2147483647 w 302"/>
              <a:gd name="T15" fmla="*/ 0 h 147"/>
              <a:gd name="T16" fmla="*/ 2147483647 w 302"/>
              <a:gd name="T17" fmla="*/ 2147483647 h 147"/>
              <a:gd name="T18" fmla="*/ 2147483647 w 302"/>
              <a:gd name="T19" fmla="*/ 2147483647 h 147"/>
              <a:gd name="T20" fmla="*/ 2147483647 w 302"/>
              <a:gd name="T21" fmla="*/ 2147483647 h 147"/>
              <a:gd name="T22" fmla="*/ 2147483647 w 302"/>
              <a:gd name="T23" fmla="*/ 2147483647 h 147"/>
              <a:gd name="T24" fmla="*/ 2147483647 w 302"/>
              <a:gd name="T25" fmla="*/ 2147483647 h 147"/>
              <a:gd name="T26" fmla="*/ 2147483647 w 302"/>
              <a:gd name="T27" fmla="*/ 2147483647 h 147"/>
              <a:gd name="T28" fmla="*/ 2147483647 w 302"/>
              <a:gd name="T29" fmla="*/ 2147483647 h 147"/>
              <a:gd name="T30" fmla="*/ 2147483647 w 302"/>
              <a:gd name="T31" fmla="*/ 2147483647 h 147"/>
              <a:gd name="T32" fmla="*/ 2147483647 w 302"/>
              <a:gd name="T33" fmla="*/ 2147483647 h 147"/>
              <a:gd name="T34" fmla="*/ 2147483647 w 302"/>
              <a:gd name="T35" fmla="*/ 2147483647 h 147"/>
              <a:gd name="T36" fmla="*/ 2147483647 w 302"/>
              <a:gd name="T37" fmla="*/ 2147483647 h 147"/>
              <a:gd name="T38" fmla="*/ 2147483647 w 302"/>
              <a:gd name="T39" fmla="*/ 2147483647 h 147"/>
              <a:gd name="T40" fmla="*/ 2147483647 w 302"/>
              <a:gd name="T41" fmla="*/ 2147483647 h 147"/>
              <a:gd name="T42" fmla="*/ 2147483647 w 302"/>
              <a:gd name="T43" fmla="*/ 2147483647 h 147"/>
              <a:gd name="T44" fmla="*/ 2147483647 w 302"/>
              <a:gd name="T45" fmla="*/ 2147483647 h 147"/>
              <a:gd name="T46" fmla="*/ 2147483647 w 302"/>
              <a:gd name="T47" fmla="*/ 2147483647 h 147"/>
              <a:gd name="T48" fmla="*/ 2147483647 w 302"/>
              <a:gd name="T49" fmla="*/ 2147483647 h 147"/>
              <a:gd name="T50" fmla="*/ 2147483647 w 302"/>
              <a:gd name="T51" fmla="*/ 2147483647 h 147"/>
              <a:gd name="T52" fmla="*/ 2147483647 w 302"/>
              <a:gd name="T53" fmla="*/ 2147483647 h 147"/>
              <a:gd name="T54" fmla="*/ 2147483647 w 302"/>
              <a:gd name="T55" fmla="*/ 2147483647 h 147"/>
              <a:gd name="T56" fmla="*/ 2147483647 w 302"/>
              <a:gd name="T57" fmla="*/ 2147483647 h 147"/>
              <a:gd name="T58" fmla="*/ 2147483647 w 302"/>
              <a:gd name="T59" fmla="*/ 2147483647 h 147"/>
              <a:gd name="T60" fmla="*/ 2147483647 w 302"/>
              <a:gd name="T61" fmla="*/ 2147483647 h 147"/>
              <a:gd name="T62" fmla="*/ 2147483647 w 302"/>
              <a:gd name="T63" fmla="*/ 2147483647 h 147"/>
              <a:gd name="T64" fmla="*/ 2147483647 w 302"/>
              <a:gd name="T65" fmla="*/ 2147483647 h 147"/>
              <a:gd name="T66" fmla="*/ 2147483647 w 302"/>
              <a:gd name="T67" fmla="*/ 2147483647 h 147"/>
              <a:gd name="T68" fmla="*/ 2147483647 w 302"/>
              <a:gd name="T69" fmla="*/ 2147483647 h 147"/>
              <a:gd name="T70" fmla="*/ 2147483647 w 302"/>
              <a:gd name="T71" fmla="*/ 2147483647 h 147"/>
              <a:gd name="T72" fmla="*/ 2147483647 w 302"/>
              <a:gd name="T73" fmla="*/ 2147483647 h 147"/>
              <a:gd name="T74" fmla="*/ 2147483647 w 302"/>
              <a:gd name="T75" fmla="*/ 2147483647 h 147"/>
              <a:gd name="T76" fmla="*/ 2147483647 w 302"/>
              <a:gd name="T77" fmla="*/ 2147483647 h 147"/>
              <a:gd name="T78" fmla="*/ 2147483647 w 302"/>
              <a:gd name="T79" fmla="*/ 2147483647 h 147"/>
              <a:gd name="T80" fmla="*/ 0 w 302"/>
              <a:gd name="T81" fmla="*/ 2147483647 h 147"/>
              <a:gd name="T82" fmla="*/ 2147483647 w 302"/>
              <a:gd name="T83" fmla="*/ 2147483647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2"/>
              <a:gd name="T127" fmla="*/ 0 h 147"/>
              <a:gd name="T128" fmla="*/ 302 w 302"/>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2" h="147">
                <a:moveTo>
                  <a:pt x="4" y="48"/>
                </a:moveTo>
                <a:lnTo>
                  <a:pt x="9" y="38"/>
                </a:lnTo>
                <a:lnTo>
                  <a:pt x="57" y="32"/>
                </a:lnTo>
                <a:lnTo>
                  <a:pt x="47" y="27"/>
                </a:lnTo>
                <a:lnTo>
                  <a:pt x="47" y="20"/>
                </a:lnTo>
                <a:lnTo>
                  <a:pt x="77" y="25"/>
                </a:lnTo>
                <a:lnTo>
                  <a:pt x="110" y="1"/>
                </a:lnTo>
                <a:lnTo>
                  <a:pt x="138" y="0"/>
                </a:lnTo>
                <a:lnTo>
                  <a:pt x="159" y="17"/>
                </a:lnTo>
                <a:lnTo>
                  <a:pt x="187" y="25"/>
                </a:lnTo>
                <a:lnTo>
                  <a:pt x="222" y="25"/>
                </a:lnTo>
                <a:lnTo>
                  <a:pt x="239" y="11"/>
                </a:lnTo>
                <a:lnTo>
                  <a:pt x="259" y="11"/>
                </a:lnTo>
                <a:lnTo>
                  <a:pt x="265" y="17"/>
                </a:lnTo>
                <a:lnTo>
                  <a:pt x="293" y="51"/>
                </a:lnTo>
                <a:lnTo>
                  <a:pt x="286" y="62"/>
                </a:lnTo>
                <a:lnTo>
                  <a:pt x="293" y="98"/>
                </a:lnTo>
                <a:lnTo>
                  <a:pt x="301" y="111"/>
                </a:lnTo>
                <a:lnTo>
                  <a:pt x="271" y="108"/>
                </a:lnTo>
                <a:lnTo>
                  <a:pt x="265" y="113"/>
                </a:lnTo>
                <a:lnTo>
                  <a:pt x="213" y="124"/>
                </a:lnTo>
                <a:lnTo>
                  <a:pt x="172" y="122"/>
                </a:lnTo>
                <a:lnTo>
                  <a:pt x="173" y="135"/>
                </a:lnTo>
                <a:lnTo>
                  <a:pt x="161" y="146"/>
                </a:lnTo>
                <a:lnTo>
                  <a:pt x="161" y="122"/>
                </a:lnTo>
                <a:lnTo>
                  <a:pt x="154" y="130"/>
                </a:lnTo>
                <a:lnTo>
                  <a:pt x="140" y="122"/>
                </a:lnTo>
                <a:lnTo>
                  <a:pt x="112" y="142"/>
                </a:lnTo>
                <a:lnTo>
                  <a:pt x="81" y="121"/>
                </a:lnTo>
                <a:lnTo>
                  <a:pt x="64" y="137"/>
                </a:lnTo>
                <a:lnTo>
                  <a:pt x="42" y="122"/>
                </a:lnTo>
                <a:lnTo>
                  <a:pt x="26" y="125"/>
                </a:lnTo>
                <a:lnTo>
                  <a:pt x="38" y="118"/>
                </a:lnTo>
                <a:lnTo>
                  <a:pt x="23" y="118"/>
                </a:lnTo>
                <a:lnTo>
                  <a:pt x="18" y="95"/>
                </a:lnTo>
                <a:lnTo>
                  <a:pt x="4" y="88"/>
                </a:lnTo>
                <a:lnTo>
                  <a:pt x="6" y="78"/>
                </a:lnTo>
                <a:lnTo>
                  <a:pt x="17" y="85"/>
                </a:lnTo>
                <a:lnTo>
                  <a:pt x="11" y="78"/>
                </a:lnTo>
                <a:lnTo>
                  <a:pt x="11" y="59"/>
                </a:lnTo>
                <a:lnTo>
                  <a:pt x="0" y="59"/>
                </a:lnTo>
                <a:lnTo>
                  <a:pt x="4" y="4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7" name="Freeform 673"/>
          <p:cNvSpPr>
            <a:spLocks noChangeAspect="1"/>
          </p:cNvSpPr>
          <p:nvPr/>
        </p:nvSpPr>
        <p:spPr bwMode="auto">
          <a:xfrm>
            <a:off x="7049966" y="2987770"/>
            <a:ext cx="143608" cy="193675"/>
          </a:xfrm>
          <a:custGeom>
            <a:avLst/>
            <a:gdLst>
              <a:gd name="T0" fmla="*/ 2147483647 w 89"/>
              <a:gd name="T1" fmla="*/ 2147483647 h 133"/>
              <a:gd name="T2" fmla="*/ 2147483647 w 89"/>
              <a:gd name="T3" fmla="*/ 2147483647 h 133"/>
              <a:gd name="T4" fmla="*/ 2147483647 w 89"/>
              <a:gd name="T5" fmla="*/ 2147483647 h 133"/>
              <a:gd name="T6" fmla="*/ 2147483647 w 89"/>
              <a:gd name="T7" fmla="*/ 2147483647 h 133"/>
              <a:gd name="T8" fmla="*/ 2147483647 w 89"/>
              <a:gd name="T9" fmla="*/ 2147483647 h 133"/>
              <a:gd name="T10" fmla="*/ 2147483647 w 89"/>
              <a:gd name="T11" fmla="*/ 2147483647 h 133"/>
              <a:gd name="T12" fmla="*/ 2147483647 w 89"/>
              <a:gd name="T13" fmla="*/ 2147483647 h 133"/>
              <a:gd name="T14" fmla="*/ 2147483647 w 89"/>
              <a:gd name="T15" fmla="*/ 2147483647 h 133"/>
              <a:gd name="T16" fmla="*/ 0 w 89"/>
              <a:gd name="T17" fmla="*/ 2147483647 h 133"/>
              <a:gd name="T18" fmla="*/ 2147483647 w 89"/>
              <a:gd name="T19" fmla="*/ 2147483647 h 133"/>
              <a:gd name="T20" fmla="*/ 0 w 89"/>
              <a:gd name="T21" fmla="*/ 2147483647 h 133"/>
              <a:gd name="T22" fmla="*/ 2147483647 w 89"/>
              <a:gd name="T23" fmla="*/ 0 h 133"/>
              <a:gd name="T24" fmla="*/ 2147483647 w 89"/>
              <a:gd name="T25" fmla="*/ 2147483647 h 133"/>
              <a:gd name="T26" fmla="*/ 2147483647 w 89"/>
              <a:gd name="T27" fmla="*/ 2147483647 h 133"/>
              <a:gd name="T28" fmla="*/ 2147483647 w 89"/>
              <a:gd name="T29" fmla="*/ 2147483647 h 133"/>
              <a:gd name="T30" fmla="*/ 2147483647 w 89"/>
              <a:gd name="T31" fmla="*/ 2147483647 h 133"/>
              <a:gd name="T32" fmla="*/ 2147483647 w 89"/>
              <a:gd name="T33" fmla="*/ 2147483647 h 133"/>
              <a:gd name="T34" fmla="*/ 2147483647 w 89"/>
              <a:gd name="T35" fmla="*/ 2147483647 h 133"/>
              <a:gd name="T36" fmla="*/ 2147483647 w 89"/>
              <a:gd name="T37" fmla="*/ 2147483647 h 133"/>
              <a:gd name="T38" fmla="*/ 2147483647 w 89"/>
              <a:gd name="T39" fmla="*/ 2147483647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133"/>
              <a:gd name="T62" fmla="*/ 89 w 89"/>
              <a:gd name="T63" fmla="*/ 133 h 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133">
                <a:moveTo>
                  <a:pt x="88" y="108"/>
                </a:moveTo>
                <a:lnTo>
                  <a:pt x="86" y="132"/>
                </a:lnTo>
                <a:lnTo>
                  <a:pt x="68" y="89"/>
                </a:lnTo>
                <a:lnTo>
                  <a:pt x="55" y="84"/>
                </a:lnTo>
                <a:lnTo>
                  <a:pt x="48" y="110"/>
                </a:lnTo>
                <a:lnTo>
                  <a:pt x="42" y="105"/>
                </a:lnTo>
                <a:lnTo>
                  <a:pt x="27" y="116"/>
                </a:lnTo>
                <a:lnTo>
                  <a:pt x="13" y="51"/>
                </a:lnTo>
                <a:lnTo>
                  <a:pt x="0" y="38"/>
                </a:lnTo>
                <a:lnTo>
                  <a:pt x="11" y="28"/>
                </a:lnTo>
                <a:lnTo>
                  <a:pt x="0" y="14"/>
                </a:lnTo>
                <a:lnTo>
                  <a:pt x="6" y="0"/>
                </a:lnTo>
                <a:lnTo>
                  <a:pt x="17" y="12"/>
                </a:lnTo>
                <a:lnTo>
                  <a:pt x="23" y="7"/>
                </a:lnTo>
                <a:lnTo>
                  <a:pt x="36" y="27"/>
                </a:lnTo>
                <a:lnTo>
                  <a:pt x="74" y="34"/>
                </a:lnTo>
                <a:lnTo>
                  <a:pt x="57" y="60"/>
                </a:lnTo>
                <a:lnTo>
                  <a:pt x="68" y="82"/>
                </a:lnTo>
                <a:lnTo>
                  <a:pt x="75" y="63"/>
                </a:lnTo>
                <a:lnTo>
                  <a:pt x="88" y="1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8" name="Freeform 674"/>
          <p:cNvSpPr>
            <a:spLocks noChangeAspect="1"/>
          </p:cNvSpPr>
          <p:nvPr/>
        </p:nvSpPr>
        <p:spPr bwMode="auto">
          <a:xfrm>
            <a:off x="7064621" y="2925858"/>
            <a:ext cx="92319" cy="58737"/>
          </a:xfrm>
          <a:custGeom>
            <a:avLst/>
            <a:gdLst>
              <a:gd name="T0" fmla="*/ 2147483647 w 58"/>
              <a:gd name="T1" fmla="*/ 2147483647 h 39"/>
              <a:gd name="T2" fmla="*/ 0 w 58"/>
              <a:gd name="T3" fmla="*/ 2147483647 h 39"/>
              <a:gd name="T4" fmla="*/ 2147483647 w 58"/>
              <a:gd name="T5" fmla="*/ 2147483647 h 39"/>
              <a:gd name="T6" fmla="*/ 2147483647 w 58"/>
              <a:gd name="T7" fmla="*/ 2147483647 h 39"/>
              <a:gd name="T8" fmla="*/ 2147483647 w 58"/>
              <a:gd name="T9" fmla="*/ 2147483647 h 39"/>
              <a:gd name="T10" fmla="*/ 2147483647 w 58"/>
              <a:gd name="T11" fmla="*/ 2147483647 h 39"/>
              <a:gd name="T12" fmla="*/ 2147483647 w 58"/>
              <a:gd name="T13" fmla="*/ 0 h 39"/>
              <a:gd name="T14" fmla="*/ 2147483647 w 58"/>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39"/>
              <a:gd name="T26" fmla="*/ 58 w 58"/>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39">
                <a:moveTo>
                  <a:pt x="3" y="23"/>
                </a:moveTo>
                <a:lnTo>
                  <a:pt x="0" y="26"/>
                </a:lnTo>
                <a:lnTo>
                  <a:pt x="17" y="38"/>
                </a:lnTo>
                <a:lnTo>
                  <a:pt x="56" y="33"/>
                </a:lnTo>
                <a:lnTo>
                  <a:pt x="57" y="23"/>
                </a:lnTo>
                <a:lnTo>
                  <a:pt x="48" y="11"/>
                </a:lnTo>
                <a:lnTo>
                  <a:pt x="16" y="0"/>
                </a:lnTo>
                <a:lnTo>
                  <a:pt x="3"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09" name="Freeform 675"/>
          <p:cNvSpPr>
            <a:spLocks noChangeAspect="1"/>
          </p:cNvSpPr>
          <p:nvPr/>
        </p:nvSpPr>
        <p:spPr bwMode="auto">
          <a:xfrm>
            <a:off x="7183363" y="2925763"/>
            <a:ext cx="231531" cy="620712"/>
          </a:xfrm>
          <a:custGeom>
            <a:avLst/>
            <a:gdLst>
              <a:gd name="T0" fmla="*/ 2147483647 w 147"/>
              <a:gd name="T1" fmla="*/ 2147483647 h 422"/>
              <a:gd name="T2" fmla="*/ 2147483647 w 147"/>
              <a:gd name="T3" fmla="*/ 2147483647 h 422"/>
              <a:gd name="T4" fmla="*/ 2147483647 w 147"/>
              <a:gd name="T5" fmla="*/ 2147483647 h 422"/>
              <a:gd name="T6" fmla="*/ 2147483647 w 147"/>
              <a:gd name="T7" fmla="*/ 2147483647 h 422"/>
              <a:gd name="T8" fmla="*/ 2147483647 w 147"/>
              <a:gd name="T9" fmla="*/ 2147483647 h 422"/>
              <a:gd name="T10" fmla="*/ 2147483647 w 147"/>
              <a:gd name="T11" fmla="*/ 2147483647 h 422"/>
              <a:gd name="T12" fmla="*/ 2147483647 w 147"/>
              <a:gd name="T13" fmla="*/ 2147483647 h 422"/>
              <a:gd name="T14" fmla="*/ 2147483647 w 147"/>
              <a:gd name="T15" fmla="*/ 2147483647 h 422"/>
              <a:gd name="T16" fmla="*/ 2147483647 w 147"/>
              <a:gd name="T17" fmla="*/ 2147483647 h 422"/>
              <a:gd name="T18" fmla="*/ 2147483647 w 147"/>
              <a:gd name="T19" fmla="*/ 2147483647 h 422"/>
              <a:gd name="T20" fmla="*/ 2147483647 w 147"/>
              <a:gd name="T21" fmla="*/ 2147483647 h 422"/>
              <a:gd name="T22" fmla="*/ 2147483647 w 147"/>
              <a:gd name="T23" fmla="*/ 2147483647 h 422"/>
              <a:gd name="T24" fmla="*/ 2147483647 w 147"/>
              <a:gd name="T25" fmla="*/ 2147483647 h 422"/>
              <a:gd name="T26" fmla="*/ 2147483647 w 147"/>
              <a:gd name="T27" fmla="*/ 2147483647 h 422"/>
              <a:gd name="T28" fmla="*/ 2147483647 w 147"/>
              <a:gd name="T29" fmla="*/ 2147483647 h 422"/>
              <a:gd name="T30" fmla="*/ 2147483647 w 147"/>
              <a:gd name="T31" fmla="*/ 2147483647 h 422"/>
              <a:gd name="T32" fmla="*/ 2147483647 w 147"/>
              <a:gd name="T33" fmla="*/ 2147483647 h 422"/>
              <a:gd name="T34" fmla="*/ 2147483647 w 147"/>
              <a:gd name="T35" fmla="*/ 2147483647 h 422"/>
              <a:gd name="T36" fmla="*/ 2147483647 w 147"/>
              <a:gd name="T37" fmla="*/ 2147483647 h 422"/>
              <a:gd name="T38" fmla="*/ 2147483647 w 147"/>
              <a:gd name="T39" fmla="*/ 2147483647 h 422"/>
              <a:gd name="T40" fmla="*/ 2147483647 w 147"/>
              <a:gd name="T41" fmla="*/ 2147483647 h 422"/>
              <a:gd name="T42" fmla="*/ 2147483647 w 147"/>
              <a:gd name="T43" fmla="*/ 2147483647 h 422"/>
              <a:gd name="T44" fmla="*/ 2147483647 w 147"/>
              <a:gd name="T45" fmla="*/ 2147483647 h 422"/>
              <a:gd name="T46" fmla="*/ 2147483647 w 147"/>
              <a:gd name="T47" fmla="*/ 2147483647 h 422"/>
              <a:gd name="T48" fmla="*/ 2147483647 w 147"/>
              <a:gd name="T49" fmla="*/ 2147483647 h 422"/>
              <a:gd name="T50" fmla="*/ 0 w 147"/>
              <a:gd name="T51" fmla="*/ 2147483647 h 422"/>
              <a:gd name="T52" fmla="*/ 2147483647 w 147"/>
              <a:gd name="T53" fmla="*/ 2147483647 h 422"/>
              <a:gd name="T54" fmla="*/ 2147483647 w 147"/>
              <a:gd name="T55" fmla="*/ 2147483647 h 422"/>
              <a:gd name="T56" fmla="*/ 2147483647 w 147"/>
              <a:gd name="T57" fmla="*/ 2147483647 h 422"/>
              <a:gd name="T58" fmla="*/ 2147483647 w 147"/>
              <a:gd name="T59" fmla="*/ 2147483647 h 422"/>
              <a:gd name="T60" fmla="*/ 2147483647 w 147"/>
              <a:gd name="T61" fmla="*/ 2147483647 h 422"/>
              <a:gd name="T62" fmla="*/ 2147483647 w 147"/>
              <a:gd name="T63" fmla="*/ 2147483647 h 422"/>
              <a:gd name="T64" fmla="*/ 2147483647 w 147"/>
              <a:gd name="T65" fmla="*/ 2147483647 h 422"/>
              <a:gd name="T66" fmla="*/ 2147483647 w 147"/>
              <a:gd name="T67" fmla="*/ 2147483647 h 422"/>
              <a:gd name="T68" fmla="*/ 2147483647 w 147"/>
              <a:gd name="T69" fmla="*/ 0 h 422"/>
              <a:gd name="T70" fmla="*/ 2147483647 w 147"/>
              <a:gd name="T71" fmla="*/ 2147483647 h 422"/>
              <a:gd name="T72" fmla="*/ 2147483647 w 147"/>
              <a:gd name="T73" fmla="*/ 2147483647 h 422"/>
              <a:gd name="T74" fmla="*/ 2147483647 w 147"/>
              <a:gd name="T75" fmla="*/ 2147483647 h 422"/>
              <a:gd name="T76" fmla="*/ 2147483647 w 147"/>
              <a:gd name="T77" fmla="*/ 2147483647 h 422"/>
              <a:gd name="T78" fmla="*/ 2147483647 w 147"/>
              <a:gd name="T79" fmla="*/ 2147483647 h 422"/>
              <a:gd name="T80" fmla="*/ 2147483647 w 147"/>
              <a:gd name="T81" fmla="*/ 2147483647 h 422"/>
              <a:gd name="T82" fmla="*/ 2147483647 w 147"/>
              <a:gd name="T83" fmla="*/ 2147483647 h 422"/>
              <a:gd name="T84" fmla="*/ 2147483647 w 147"/>
              <a:gd name="T85" fmla="*/ 2147483647 h 422"/>
              <a:gd name="T86" fmla="*/ 2147483647 w 147"/>
              <a:gd name="T87" fmla="*/ 2147483647 h 4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422"/>
              <a:gd name="T134" fmla="*/ 147 w 147"/>
              <a:gd name="T135" fmla="*/ 422 h 4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422">
                <a:moveTo>
                  <a:pt x="146" y="153"/>
                </a:moveTo>
                <a:lnTo>
                  <a:pt x="134" y="175"/>
                </a:lnTo>
                <a:lnTo>
                  <a:pt x="112" y="199"/>
                </a:lnTo>
                <a:lnTo>
                  <a:pt x="100" y="201"/>
                </a:lnTo>
                <a:lnTo>
                  <a:pt x="96" y="228"/>
                </a:lnTo>
                <a:lnTo>
                  <a:pt x="121" y="280"/>
                </a:lnTo>
                <a:lnTo>
                  <a:pt x="114" y="311"/>
                </a:lnTo>
                <a:lnTo>
                  <a:pt x="129" y="333"/>
                </a:lnTo>
                <a:lnTo>
                  <a:pt x="143" y="381"/>
                </a:lnTo>
                <a:lnTo>
                  <a:pt x="129" y="421"/>
                </a:lnTo>
                <a:lnTo>
                  <a:pt x="129" y="385"/>
                </a:lnTo>
                <a:lnTo>
                  <a:pt x="124" y="380"/>
                </a:lnTo>
                <a:lnTo>
                  <a:pt x="124" y="357"/>
                </a:lnTo>
                <a:lnTo>
                  <a:pt x="107" y="309"/>
                </a:lnTo>
                <a:lnTo>
                  <a:pt x="101" y="272"/>
                </a:lnTo>
                <a:lnTo>
                  <a:pt x="86" y="263"/>
                </a:lnTo>
                <a:lnTo>
                  <a:pt x="83" y="251"/>
                </a:lnTo>
                <a:lnTo>
                  <a:pt x="83" y="268"/>
                </a:lnTo>
                <a:lnTo>
                  <a:pt x="63" y="289"/>
                </a:lnTo>
                <a:lnTo>
                  <a:pt x="44" y="282"/>
                </a:lnTo>
                <a:lnTo>
                  <a:pt x="46" y="257"/>
                </a:lnTo>
                <a:lnTo>
                  <a:pt x="41" y="231"/>
                </a:lnTo>
                <a:lnTo>
                  <a:pt x="25" y="209"/>
                </a:lnTo>
                <a:lnTo>
                  <a:pt x="30" y="208"/>
                </a:lnTo>
                <a:lnTo>
                  <a:pt x="26" y="199"/>
                </a:lnTo>
                <a:lnTo>
                  <a:pt x="0" y="171"/>
                </a:lnTo>
                <a:lnTo>
                  <a:pt x="2" y="147"/>
                </a:lnTo>
                <a:lnTo>
                  <a:pt x="10" y="142"/>
                </a:lnTo>
                <a:lnTo>
                  <a:pt x="10" y="103"/>
                </a:lnTo>
                <a:lnTo>
                  <a:pt x="24" y="98"/>
                </a:lnTo>
                <a:lnTo>
                  <a:pt x="34" y="40"/>
                </a:lnTo>
                <a:lnTo>
                  <a:pt x="45" y="24"/>
                </a:lnTo>
                <a:lnTo>
                  <a:pt x="60" y="23"/>
                </a:lnTo>
                <a:lnTo>
                  <a:pt x="62" y="2"/>
                </a:lnTo>
                <a:lnTo>
                  <a:pt x="71" y="0"/>
                </a:lnTo>
                <a:lnTo>
                  <a:pt x="84" y="14"/>
                </a:lnTo>
                <a:lnTo>
                  <a:pt x="91" y="37"/>
                </a:lnTo>
                <a:lnTo>
                  <a:pt x="81" y="101"/>
                </a:lnTo>
                <a:lnTo>
                  <a:pt x="101" y="96"/>
                </a:lnTo>
                <a:lnTo>
                  <a:pt x="106" y="115"/>
                </a:lnTo>
                <a:lnTo>
                  <a:pt x="114" y="122"/>
                </a:lnTo>
                <a:lnTo>
                  <a:pt x="114" y="140"/>
                </a:lnTo>
                <a:lnTo>
                  <a:pt x="133" y="156"/>
                </a:lnTo>
                <a:lnTo>
                  <a:pt x="146" y="1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0" name="Freeform 676"/>
          <p:cNvSpPr>
            <a:spLocks noChangeAspect="1"/>
          </p:cNvSpPr>
          <p:nvPr/>
        </p:nvSpPr>
        <p:spPr bwMode="auto">
          <a:xfrm>
            <a:off x="7483720" y="3392496"/>
            <a:ext cx="146538" cy="147637"/>
          </a:xfrm>
          <a:custGeom>
            <a:avLst/>
            <a:gdLst>
              <a:gd name="T0" fmla="*/ 2147483647 w 91"/>
              <a:gd name="T1" fmla="*/ 0 h 100"/>
              <a:gd name="T2" fmla="*/ 2147483647 w 91"/>
              <a:gd name="T3" fmla="*/ 2147483647 h 100"/>
              <a:gd name="T4" fmla="*/ 2147483647 w 91"/>
              <a:gd name="T5" fmla="*/ 2147483647 h 100"/>
              <a:gd name="T6" fmla="*/ 2147483647 w 91"/>
              <a:gd name="T7" fmla="*/ 2147483647 h 100"/>
              <a:gd name="T8" fmla="*/ 2147483647 w 91"/>
              <a:gd name="T9" fmla="*/ 2147483647 h 100"/>
              <a:gd name="T10" fmla="*/ 2147483647 w 91"/>
              <a:gd name="T11" fmla="*/ 2147483647 h 100"/>
              <a:gd name="T12" fmla="*/ 2147483647 w 91"/>
              <a:gd name="T13" fmla="*/ 2147483647 h 100"/>
              <a:gd name="T14" fmla="*/ 2147483647 w 91"/>
              <a:gd name="T15" fmla="*/ 2147483647 h 100"/>
              <a:gd name="T16" fmla="*/ 2147483647 w 91"/>
              <a:gd name="T17" fmla="*/ 2147483647 h 100"/>
              <a:gd name="T18" fmla="*/ 0 w 91"/>
              <a:gd name="T19" fmla="*/ 2147483647 h 100"/>
              <a:gd name="T20" fmla="*/ 2147483647 w 91"/>
              <a:gd name="T21" fmla="*/ 2147483647 h 100"/>
              <a:gd name="T22" fmla="*/ 2147483647 w 91"/>
              <a:gd name="T23" fmla="*/ 2147483647 h 100"/>
              <a:gd name="T24" fmla="*/ 2147483647 w 91"/>
              <a:gd name="T25" fmla="*/ 2147483647 h 100"/>
              <a:gd name="T26" fmla="*/ 2147483647 w 91"/>
              <a:gd name="T27" fmla="*/ 2147483647 h 100"/>
              <a:gd name="T28" fmla="*/ 2147483647 w 91"/>
              <a:gd name="T29" fmla="*/ 2147483647 h 100"/>
              <a:gd name="T30" fmla="*/ 2147483647 w 91"/>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100"/>
              <a:gd name="T50" fmla="*/ 91 w 91"/>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100">
                <a:moveTo>
                  <a:pt x="84" y="0"/>
                </a:moveTo>
                <a:lnTo>
                  <a:pt x="90" y="53"/>
                </a:lnTo>
                <a:lnTo>
                  <a:pt x="64" y="72"/>
                </a:lnTo>
                <a:lnTo>
                  <a:pt x="66" y="85"/>
                </a:lnTo>
                <a:lnTo>
                  <a:pt x="42" y="99"/>
                </a:lnTo>
                <a:lnTo>
                  <a:pt x="26" y="97"/>
                </a:lnTo>
                <a:lnTo>
                  <a:pt x="26" y="86"/>
                </a:lnTo>
                <a:lnTo>
                  <a:pt x="19" y="88"/>
                </a:lnTo>
                <a:lnTo>
                  <a:pt x="14" y="72"/>
                </a:lnTo>
                <a:lnTo>
                  <a:pt x="0" y="35"/>
                </a:lnTo>
                <a:lnTo>
                  <a:pt x="4" y="22"/>
                </a:lnTo>
                <a:lnTo>
                  <a:pt x="14" y="9"/>
                </a:lnTo>
                <a:lnTo>
                  <a:pt x="47" y="11"/>
                </a:lnTo>
                <a:lnTo>
                  <a:pt x="60" y="17"/>
                </a:lnTo>
                <a:lnTo>
                  <a:pt x="67" y="8"/>
                </a:lnTo>
                <a:lnTo>
                  <a:pt x="8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1" name="Freeform 677"/>
          <p:cNvSpPr>
            <a:spLocks noChangeAspect="1"/>
          </p:cNvSpPr>
          <p:nvPr/>
        </p:nvSpPr>
        <p:spPr bwMode="auto">
          <a:xfrm>
            <a:off x="6879986" y="3562350"/>
            <a:ext cx="60080" cy="134938"/>
          </a:xfrm>
          <a:custGeom>
            <a:avLst/>
            <a:gdLst>
              <a:gd name="T0" fmla="*/ 2147483647 w 38"/>
              <a:gd name="T1" fmla="*/ 0 h 92"/>
              <a:gd name="T2" fmla="*/ 2147483647 w 38"/>
              <a:gd name="T3" fmla="*/ 2147483647 h 92"/>
              <a:gd name="T4" fmla="*/ 0 w 38"/>
              <a:gd name="T5" fmla="*/ 2147483647 h 92"/>
              <a:gd name="T6" fmla="*/ 2147483647 w 38"/>
              <a:gd name="T7" fmla="*/ 2147483647 h 92"/>
              <a:gd name="T8" fmla="*/ 2147483647 w 38"/>
              <a:gd name="T9" fmla="*/ 2147483647 h 92"/>
              <a:gd name="T10" fmla="*/ 2147483647 w 38"/>
              <a:gd name="T11" fmla="*/ 2147483647 h 92"/>
              <a:gd name="T12" fmla="*/ 2147483647 w 38"/>
              <a:gd name="T13" fmla="*/ 2147483647 h 92"/>
              <a:gd name="T14" fmla="*/ 2147483647 w 38"/>
              <a:gd name="T15" fmla="*/ 2147483647 h 92"/>
              <a:gd name="T16" fmla="*/ 2147483647 w 38"/>
              <a:gd name="T17" fmla="*/ 2147483647 h 92"/>
              <a:gd name="T18" fmla="*/ 2147483647 w 3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92"/>
              <a:gd name="T32" fmla="*/ 38 w 3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92">
                <a:moveTo>
                  <a:pt x="4" y="0"/>
                </a:moveTo>
                <a:lnTo>
                  <a:pt x="9" y="9"/>
                </a:lnTo>
                <a:lnTo>
                  <a:pt x="0" y="40"/>
                </a:lnTo>
                <a:lnTo>
                  <a:pt x="3" y="70"/>
                </a:lnTo>
                <a:lnTo>
                  <a:pt x="11" y="90"/>
                </a:lnTo>
                <a:lnTo>
                  <a:pt x="19" y="91"/>
                </a:lnTo>
                <a:lnTo>
                  <a:pt x="35" y="73"/>
                </a:lnTo>
                <a:lnTo>
                  <a:pt x="37" y="53"/>
                </a:lnTo>
                <a:lnTo>
                  <a:pt x="19" y="14"/>
                </a:lnTo>
                <a:lnTo>
                  <a:pt x="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2" name="Freeform 678"/>
          <p:cNvSpPr>
            <a:spLocks noChangeAspect="1"/>
          </p:cNvSpPr>
          <p:nvPr/>
        </p:nvSpPr>
        <p:spPr bwMode="auto">
          <a:xfrm>
            <a:off x="6591300" y="2071688"/>
            <a:ext cx="1411166" cy="1130300"/>
          </a:xfrm>
          <a:custGeom>
            <a:avLst/>
            <a:gdLst>
              <a:gd name="T0" fmla="*/ 2147483647 w 884"/>
              <a:gd name="T1" fmla="*/ 2147483647 h 768"/>
              <a:gd name="T2" fmla="*/ 2147483647 w 884"/>
              <a:gd name="T3" fmla="*/ 2147483647 h 768"/>
              <a:gd name="T4" fmla="*/ 2147483647 w 884"/>
              <a:gd name="T5" fmla="*/ 2147483647 h 768"/>
              <a:gd name="T6" fmla="*/ 2147483647 w 884"/>
              <a:gd name="T7" fmla="*/ 2147483647 h 768"/>
              <a:gd name="T8" fmla="*/ 2147483647 w 884"/>
              <a:gd name="T9" fmla="*/ 2147483647 h 768"/>
              <a:gd name="T10" fmla="*/ 2147483647 w 884"/>
              <a:gd name="T11" fmla="*/ 2147483647 h 768"/>
              <a:gd name="T12" fmla="*/ 2147483647 w 884"/>
              <a:gd name="T13" fmla="*/ 2147483647 h 768"/>
              <a:gd name="T14" fmla="*/ 2147483647 w 884"/>
              <a:gd name="T15" fmla="*/ 2147483647 h 768"/>
              <a:gd name="T16" fmla="*/ 2147483647 w 884"/>
              <a:gd name="T17" fmla="*/ 2147483647 h 768"/>
              <a:gd name="T18" fmla="*/ 2147483647 w 884"/>
              <a:gd name="T19" fmla="*/ 2147483647 h 768"/>
              <a:gd name="T20" fmla="*/ 2147483647 w 884"/>
              <a:gd name="T21" fmla="*/ 2147483647 h 768"/>
              <a:gd name="T22" fmla="*/ 2147483647 w 884"/>
              <a:gd name="T23" fmla="*/ 2147483647 h 768"/>
              <a:gd name="T24" fmla="*/ 2147483647 w 884"/>
              <a:gd name="T25" fmla="*/ 2147483647 h 768"/>
              <a:gd name="T26" fmla="*/ 2147483647 w 884"/>
              <a:gd name="T27" fmla="*/ 2147483647 h 768"/>
              <a:gd name="T28" fmla="*/ 2147483647 w 884"/>
              <a:gd name="T29" fmla="*/ 2147483647 h 768"/>
              <a:gd name="T30" fmla="*/ 2147483647 w 884"/>
              <a:gd name="T31" fmla="*/ 2147483647 h 768"/>
              <a:gd name="T32" fmla="*/ 2147483647 w 884"/>
              <a:gd name="T33" fmla="*/ 2147483647 h 768"/>
              <a:gd name="T34" fmla="*/ 2147483647 w 884"/>
              <a:gd name="T35" fmla="*/ 2147483647 h 768"/>
              <a:gd name="T36" fmla="*/ 2147483647 w 884"/>
              <a:gd name="T37" fmla="*/ 2147483647 h 768"/>
              <a:gd name="T38" fmla="*/ 2147483647 w 884"/>
              <a:gd name="T39" fmla="*/ 2147483647 h 768"/>
              <a:gd name="T40" fmla="*/ 2147483647 w 884"/>
              <a:gd name="T41" fmla="*/ 2147483647 h 768"/>
              <a:gd name="T42" fmla="*/ 2147483647 w 884"/>
              <a:gd name="T43" fmla="*/ 2147483647 h 768"/>
              <a:gd name="T44" fmla="*/ 2147483647 w 884"/>
              <a:gd name="T45" fmla="*/ 2147483647 h 768"/>
              <a:gd name="T46" fmla="*/ 2147483647 w 884"/>
              <a:gd name="T47" fmla="*/ 2147483647 h 768"/>
              <a:gd name="T48" fmla="*/ 2147483647 w 884"/>
              <a:gd name="T49" fmla="*/ 2147483647 h 768"/>
              <a:gd name="T50" fmla="*/ 2147483647 w 884"/>
              <a:gd name="T51" fmla="*/ 2147483647 h 768"/>
              <a:gd name="T52" fmla="*/ 2147483647 w 884"/>
              <a:gd name="T53" fmla="*/ 2147483647 h 768"/>
              <a:gd name="T54" fmla="*/ 2147483647 w 884"/>
              <a:gd name="T55" fmla="*/ 2147483647 h 768"/>
              <a:gd name="T56" fmla="*/ 2147483647 w 884"/>
              <a:gd name="T57" fmla="*/ 2147483647 h 768"/>
              <a:gd name="T58" fmla="*/ 2147483647 w 884"/>
              <a:gd name="T59" fmla="*/ 2147483647 h 768"/>
              <a:gd name="T60" fmla="*/ 2147483647 w 884"/>
              <a:gd name="T61" fmla="*/ 2147483647 h 768"/>
              <a:gd name="T62" fmla="*/ 2147483647 w 884"/>
              <a:gd name="T63" fmla="*/ 2147483647 h 768"/>
              <a:gd name="T64" fmla="*/ 2147483647 w 884"/>
              <a:gd name="T65" fmla="*/ 2147483647 h 768"/>
              <a:gd name="T66" fmla="*/ 2147483647 w 884"/>
              <a:gd name="T67" fmla="*/ 2147483647 h 768"/>
              <a:gd name="T68" fmla="*/ 2147483647 w 884"/>
              <a:gd name="T69" fmla="*/ 2147483647 h 768"/>
              <a:gd name="T70" fmla="*/ 2147483647 w 884"/>
              <a:gd name="T71" fmla="*/ 2147483647 h 768"/>
              <a:gd name="T72" fmla="*/ 2147483647 w 884"/>
              <a:gd name="T73" fmla="*/ 2147483647 h 768"/>
              <a:gd name="T74" fmla="*/ 2147483647 w 884"/>
              <a:gd name="T75" fmla="*/ 2147483647 h 768"/>
              <a:gd name="T76" fmla="*/ 2147483647 w 884"/>
              <a:gd name="T77" fmla="*/ 2147483647 h 768"/>
              <a:gd name="T78" fmla="*/ 2147483647 w 884"/>
              <a:gd name="T79" fmla="*/ 2147483647 h 768"/>
              <a:gd name="T80" fmla="*/ 2147483647 w 884"/>
              <a:gd name="T81" fmla="*/ 2147483647 h 768"/>
              <a:gd name="T82" fmla="*/ 2147483647 w 884"/>
              <a:gd name="T83" fmla="*/ 2147483647 h 768"/>
              <a:gd name="T84" fmla="*/ 2147483647 w 884"/>
              <a:gd name="T85" fmla="*/ 2147483647 h 768"/>
              <a:gd name="T86" fmla="*/ 2147483647 w 884"/>
              <a:gd name="T87" fmla="*/ 2147483647 h 768"/>
              <a:gd name="T88" fmla="*/ 2147483647 w 884"/>
              <a:gd name="T89" fmla="*/ 2147483647 h 768"/>
              <a:gd name="T90" fmla="*/ 2147483647 w 884"/>
              <a:gd name="T91" fmla="*/ 2147483647 h 768"/>
              <a:gd name="T92" fmla="*/ 2147483647 w 884"/>
              <a:gd name="T93" fmla="*/ 2147483647 h 768"/>
              <a:gd name="T94" fmla="*/ 2147483647 w 884"/>
              <a:gd name="T95" fmla="*/ 2147483647 h 768"/>
              <a:gd name="T96" fmla="*/ 2147483647 w 884"/>
              <a:gd name="T97" fmla="*/ 2147483647 h 768"/>
              <a:gd name="T98" fmla="*/ 2147483647 w 884"/>
              <a:gd name="T99" fmla="*/ 2147483647 h 768"/>
              <a:gd name="T100" fmla="*/ 2147483647 w 884"/>
              <a:gd name="T101" fmla="*/ 2147483647 h 768"/>
              <a:gd name="T102" fmla="*/ 2147483647 w 884"/>
              <a:gd name="T103" fmla="*/ 2147483647 h 768"/>
              <a:gd name="T104" fmla="*/ 2147483647 w 884"/>
              <a:gd name="T105" fmla="*/ 2147483647 h 768"/>
              <a:gd name="T106" fmla="*/ 2147483647 w 884"/>
              <a:gd name="T107" fmla="*/ 2147483647 h 768"/>
              <a:gd name="T108" fmla="*/ 2147483647 w 884"/>
              <a:gd name="T109" fmla="*/ 2147483647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84"/>
              <a:gd name="T166" fmla="*/ 0 h 768"/>
              <a:gd name="T167" fmla="*/ 884 w 884"/>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84" h="768">
                <a:moveTo>
                  <a:pt x="158" y="535"/>
                </a:moveTo>
                <a:lnTo>
                  <a:pt x="182" y="538"/>
                </a:lnTo>
                <a:lnTo>
                  <a:pt x="204" y="561"/>
                </a:lnTo>
                <a:lnTo>
                  <a:pt x="213" y="558"/>
                </a:lnTo>
                <a:lnTo>
                  <a:pt x="214" y="568"/>
                </a:lnTo>
                <a:lnTo>
                  <a:pt x="232" y="571"/>
                </a:lnTo>
                <a:lnTo>
                  <a:pt x="232" y="579"/>
                </a:lnTo>
                <a:lnTo>
                  <a:pt x="247" y="588"/>
                </a:lnTo>
                <a:lnTo>
                  <a:pt x="282" y="589"/>
                </a:lnTo>
                <a:lnTo>
                  <a:pt x="293" y="586"/>
                </a:lnTo>
                <a:lnTo>
                  <a:pt x="299" y="601"/>
                </a:lnTo>
                <a:lnTo>
                  <a:pt x="311" y="580"/>
                </a:lnTo>
                <a:lnTo>
                  <a:pt x="343" y="591"/>
                </a:lnTo>
                <a:lnTo>
                  <a:pt x="384" y="556"/>
                </a:lnTo>
                <a:lnTo>
                  <a:pt x="407" y="552"/>
                </a:lnTo>
                <a:lnTo>
                  <a:pt x="417" y="575"/>
                </a:lnTo>
                <a:lnTo>
                  <a:pt x="436" y="584"/>
                </a:lnTo>
                <a:lnTo>
                  <a:pt x="445" y="582"/>
                </a:lnTo>
                <a:lnTo>
                  <a:pt x="458" y="596"/>
                </a:lnTo>
                <a:lnTo>
                  <a:pt x="465" y="619"/>
                </a:lnTo>
                <a:lnTo>
                  <a:pt x="455" y="684"/>
                </a:lnTo>
                <a:lnTo>
                  <a:pt x="475" y="679"/>
                </a:lnTo>
                <a:lnTo>
                  <a:pt x="479" y="696"/>
                </a:lnTo>
                <a:lnTo>
                  <a:pt x="488" y="704"/>
                </a:lnTo>
                <a:lnTo>
                  <a:pt x="488" y="721"/>
                </a:lnTo>
                <a:lnTo>
                  <a:pt x="507" y="738"/>
                </a:lnTo>
                <a:lnTo>
                  <a:pt x="520" y="734"/>
                </a:lnTo>
                <a:lnTo>
                  <a:pt x="524" y="744"/>
                </a:lnTo>
                <a:lnTo>
                  <a:pt x="529" y="743"/>
                </a:lnTo>
                <a:lnTo>
                  <a:pt x="526" y="717"/>
                </a:lnTo>
                <a:lnTo>
                  <a:pt x="537" y="717"/>
                </a:lnTo>
                <a:lnTo>
                  <a:pt x="540" y="710"/>
                </a:lnTo>
                <a:lnTo>
                  <a:pt x="562" y="714"/>
                </a:lnTo>
                <a:lnTo>
                  <a:pt x="584" y="698"/>
                </a:lnTo>
                <a:lnTo>
                  <a:pt x="608" y="709"/>
                </a:lnTo>
                <a:lnTo>
                  <a:pt x="615" y="729"/>
                </a:lnTo>
                <a:lnTo>
                  <a:pt x="634" y="739"/>
                </a:lnTo>
                <a:lnTo>
                  <a:pt x="664" y="735"/>
                </a:lnTo>
                <a:lnTo>
                  <a:pt x="666" y="753"/>
                </a:lnTo>
                <a:lnTo>
                  <a:pt x="674" y="767"/>
                </a:lnTo>
                <a:lnTo>
                  <a:pt x="679" y="765"/>
                </a:lnTo>
                <a:lnTo>
                  <a:pt x="677" y="741"/>
                </a:lnTo>
                <a:lnTo>
                  <a:pt x="717" y="728"/>
                </a:lnTo>
                <a:lnTo>
                  <a:pt x="718" y="711"/>
                </a:lnTo>
                <a:lnTo>
                  <a:pt x="725" y="719"/>
                </a:lnTo>
                <a:lnTo>
                  <a:pt x="724" y="707"/>
                </a:lnTo>
                <a:lnTo>
                  <a:pt x="733" y="719"/>
                </a:lnTo>
                <a:lnTo>
                  <a:pt x="773" y="704"/>
                </a:lnTo>
                <a:lnTo>
                  <a:pt x="815" y="647"/>
                </a:lnTo>
                <a:lnTo>
                  <a:pt x="811" y="619"/>
                </a:lnTo>
                <a:lnTo>
                  <a:pt x="818" y="621"/>
                </a:lnTo>
                <a:lnTo>
                  <a:pt x="829" y="580"/>
                </a:lnTo>
                <a:lnTo>
                  <a:pt x="834" y="584"/>
                </a:lnTo>
                <a:lnTo>
                  <a:pt x="830" y="559"/>
                </a:lnTo>
                <a:lnTo>
                  <a:pt x="836" y="555"/>
                </a:lnTo>
                <a:lnTo>
                  <a:pt x="829" y="552"/>
                </a:lnTo>
                <a:lnTo>
                  <a:pt x="836" y="543"/>
                </a:lnTo>
                <a:lnTo>
                  <a:pt x="819" y="535"/>
                </a:lnTo>
                <a:lnTo>
                  <a:pt x="805" y="538"/>
                </a:lnTo>
                <a:lnTo>
                  <a:pt x="828" y="518"/>
                </a:lnTo>
                <a:lnTo>
                  <a:pt x="792" y="495"/>
                </a:lnTo>
                <a:lnTo>
                  <a:pt x="823" y="501"/>
                </a:lnTo>
                <a:lnTo>
                  <a:pt x="801" y="478"/>
                </a:lnTo>
                <a:lnTo>
                  <a:pt x="779" y="441"/>
                </a:lnTo>
                <a:lnTo>
                  <a:pt x="758" y="427"/>
                </a:lnTo>
                <a:lnTo>
                  <a:pt x="763" y="397"/>
                </a:lnTo>
                <a:lnTo>
                  <a:pt x="772" y="399"/>
                </a:lnTo>
                <a:lnTo>
                  <a:pt x="772" y="387"/>
                </a:lnTo>
                <a:lnTo>
                  <a:pt x="787" y="377"/>
                </a:lnTo>
                <a:lnTo>
                  <a:pt x="793" y="381"/>
                </a:lnTo>
                <a:lnTo>
                  <a:pt x="794" y="368"/>
                </a:lnTo>
                <a:lnTo>
                  <a:pt x="763" y="360"/>
                </a:lnTo>
                <a:lnTo>
                  <a:pt x="745" y="374"/>
                </a:lnTo>
                <a:lnTo>
                  <a:pt x="714" y="351"/>
                </a:lnTo>
                <a:lnTo>
                  <a:pt x="704" y="336"/>
                </a:lnTo>
                <a:lnTo>
                  <a:pt x="706" y="326"/>
                </a:lnTo>
                <a:lnTo>
                  <a:pt x="723" y="324"/>
                </a:lnTo>
                <a:lnTo>
                  <a:pt x="723" y="312"/>
                </a:lnTo>
                <a:lnTo>
                  <a:pt x="751" y="283"/>
                </a:lnTo>
                <a:lnTo>
                  <a:pt x="762" y="297"/>
                </a:lnTo>
                <a:lnTo>
                  <a:pt x="754" y="319"/>
                </a:lnTo>
                <a:lnTo>
                  <a:pt x="763" y="323"/>
                </a:lnTo>
                <a:lnTo>
                  <a:pt x="761" y="336"/>
                </a:lnTo>
                <a:lnTo>
                  <a:pt x="800" y="309"/>
                </a:lnTo>
                <a:lnTo>
                  <a:pt x="825" y="271"/>
                </a:lnTo>
                <a:lnTo>
                  <a:pt x="847" y="275"/>
                </a:lnTo>
                <a:lnTo>
                  <a:pt x="842" y="263"/>
                </a:lnTo>
                <a:lnTo>
                  <a:pt x="853" y="259"/>
                </a:lnTo>
                <a:lnTo>
                  <a:pt x="861" y="240"/>
                </a:lnTo>
                <a:lnTo>
                  <a:pt x="872" y="247"/>
                </a:lnTo>
                <a:lnTo>
                  <a:pt x="873" y="229"/>
                </a:lnTo>
                <a:lnTo>
                  <a:pt x="855" y="199"/>
                </a:lnTo>
                <a:lnTo>
                  <a:pt x="863" y="187"/>
                </a:lnTo>
                <a:lnTo>
                  <a:pt x="883" y="188"/>
                </a:lnTo>
                <a:lnTo>
                  <a:pt x="874" y="139"/>
                </a:lnTo>
                <a:lnTo>
                  <a:pt x="879" y="132"/>
                </a:lnTo>
                <a:lnTo>
                  <a:pt x="869" y="111"/>
                </a:lnTo>
                <a:lnTo>
                  <a:pt x="823" y="130"/>
                </a:lnTo>
                <a:lnTo>
                  <a:pt x="799" y="101"/>
                </a:lnTo>
                <a:lnTo>
                  <a:pt x="744" y="85"/>
                </a:lnTo>
                <a:lnTo>
                  <a:pt x="724" y="57"/>
                </a:lnTo>
                <a:lnTo>
                  <a:pt x="674" y="11"/>
                </a:lnTo>
                <a:lnTo>
                  <a:pt x="639" y="0"/>
                </a:lnTo>
                <a:lnTo>
                  <a:pt x="603" y="5"/>
                </a:lnTo>
                <a:lnTo>
                  <a:pt x="598" y="17"/>
                </a:lnTo>
                <a:lnTo>
                  <a:pt x="608" y="22"/>
                </a:lnTo>
                <a:lnTo>
                  <a:pt x="616" y="33"/>
                </a:lnTo>
                <a:lnTo>
                  <a:pt x="610" y="41"/>
                </a:lnTo>
                <a:lnTo>
                  <a:pt x="616" y="74"/>
                </a:lnTo>
                <a:lnTo>
                  <a:pt x="600" y="86"/>
                </a:lnTo>
                <a:lnTo>
                  <a:pt x="575" y="76"/>
                </a:lnTo>
                <a:lnTo>
                  <a:pt x="572" y="95"/>
                </a:lnTo>
                <a:lnTo>
                  <a:pt x="590" y="131"/>
                </a:lnTo>
                <a:lnTo>
                  <a:pt x="608" y="133"/>
                </a:lnTo>
                <a:lnTo>
                  <a:pt x="623" y="120"/>
                </a:lnTo>
                <a:lnTo>
                  <a:pt x="657" y="151"/>
                </a:lnTo>
                <a:lnTo>
                  <a:pt x="616" y="155"/>
                </a:lnTo>
                <a:lnTo>
                  <a:pt x="584" y="196"/>
                </a:lnTo>
                <a:lnTo>
                  <a:pt x="558" y="192"/>
                </a:lnTo>
                <a:lnTo>
                  <a:pt x="557" y="207"/>
                </a:lnTo>
                <a:lnTo>
                  <a:pt x="569" y="220"/>
                </a:lnTo>
                <a:lnTo>
                  <a:pt x="550" y="245"/>
                </a:lnTo>
                <a:lnTo>
                  <a:pt x="515" y="249"/>
                </a:lnTo>
                <a:lnTo>
                  <a:pt x="476" y="268"/>
                </a:lnTo>
                <a:lnTo>
                  <a:pt x="404" y="240"/>
                </a:lnTo>
                <a:lnTo>
                  <a:pt x="345" y="243"/>
                </a:lnTo>
                <a:lnTo>
                  <a:pt x="306" y="207"/>
                </a:lnTo>
                <a:lnTo>
                  <a:pt x="227" y="184"/>
                </a:lnTo>
                <a:lnTo>
                  <a:pt x="220" y="156"/>
                </a:lnTo>
                <a:lnTo>
                  <a:pt x="204" y="132"/>
                </a:lnTo>
                <a:lnTo>
                  <a:pt x="180" y="122"/>
                </a:lnTo>
                <a:lnTo>
                  <a:pt x="156" y="99"/>
                </a:lnTo>
                <a:lnTo>
                  <a:pt x="141" y="108"/>
                </a:lnTo>
                <a:lnTo>
                  <a:pt x="132" y="112"/>
                </a:lnTo>
                <a:lnTo>
                  <a:pt x="136" y="144"/>
                </a:lnTo>
                <a:lnTo>
                  <a:pt x="128" y="148"/>
                </a:lnTo>
                <a:lnTo>
                  <a:pt x="96" y="142"/>
                </a:lnTo>
                <a:lnTo>
                  <a:pt x="93" y="169"/>
                </a:lnTo>
                <a:lnTo>
                  <a:pt x="100" y="185"/>
                </a:lnTo>
                <a:lnTo>
                  <a:pt x="65" y="194"/>
                </a:lnTo>
                <a:lnTo>
                  <a:pt x="87" y="229"/>
                </a:lnTo>
                <a:lnTo>
                  <a:pt x="87" y="249"/>
                </a:lnTo>
                <a:lnTo>
                  <a:pt x="87" y="259"/>
                </a:lnTo>
                <a:lnTo>
                  <a:pt x="61" y="280"/>
                </a:lnTo>
                <a:lnTo>
                  <a:pt x="41" y="285"/>
                </a:lnTo>
                <a:lnTo>
                  <a:pt x="35" y="299"/>
                </a:lnTo>
                <a:lnTo>
                  <a:pt x="12" y="293"/>
                </a:lnTo>
                <a:lnTo>
                  <a:pt x="0" y="305"/>
                </a:lnTo>
                <a:lnTo>
                  <a:pt x="0" y="333"/>
                </a:lnTo>
                <a:lnTo>
                  <a:pt x="20" y="343"/>
                </a:lnTo>
                <a:lnTo>
                  <a:pt x="26" y="369"/>
                </a:lnTo>
                <a:lnTo>
                  <a:pt x="25" y="374"/>
                </a:lnTo>
                <a:lnTo>
                  <a:pt x="47" y="382"/>
                </a:lnTo>
                <a:lnTo>
                  <a:pt x="55" y="403"/>
                </a:lnTo>
                <a:lnTo>
                  <a:pt x="80" y="412"/>
                </a:lnTo>
                <a:lnTo>
                  <a:pt x="103" y="400"/>
                </a:lnTo>
                <a:lnTo>
                  <a:pt x="124" y="411"/>
                </a:lnTo>
                <a:lnTo>
                  <a:pt x="118" y="444"/>
                </a:lnTo>
                <a:lnTo>
                  <a:pt x="109" y="447"/>
                </a:lnTo>
                <a:lnTo>
                  <a:pt x="110" y="460"/>
                </a:lnTo>
                <a:lnTo>
                  <a:pt x="124" y="477"/>
                </a:lnTo>
                <a:lnTo>
                  <a:pt x="115" y="486"/>
                </a:lnTo>
                <a:lnTo>
                  <a:pt x="106" y="480"/>
                </a:lnTo>
                <a:lnTo>
                  <a:pt x="121" y="516"/>
                </a:lnTo>
                <a:lnTo>
                  <a:pt x="130" y="515"/>
                </a:lnTo>
                <a:lnTo>
                  <a:pt x="158" y="535"/>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3" name="Freeform 679"/>
          <p:cNvSpPr>
            <a:spLocks noChangeAspect="1"/>
          </p:cNvSpPr>
          <p:nvPr/>
        </p:nvSpPr>
        <p:spPr bwMode="auto">
          <a:xfrm>
            <a:off x="7633189" y="3209925"/>
            <a:ext cx="61546" cy="63500"/>
          </a:xfrm>
          <a:custGeom>
            <a:avLst/>
            <a:gdLst>
              <a:gd name="T0" fmla="*/ 2147483647 w 39"/>
              <a:gd name="T1" fmla="*/ 0 h 44"/>
              <a:gd name="T2" fmla="*/ 2147483647 w 39"/>
              <a:gd name="T3" fmla="*/ 2147483647 h 44"/>
              <a:gd name="T4" fmla="*/ 2147483647 w 39"/>
              <a:gd name="T5" fmla="*/ 2147483647 h 44"/>
              <a:gd name="T6" fmla="*/ 2147483647 w 39"/>
              <a:gd name="T7" fmla="*/ 2147483647 h 44"/>
              <a:gd name="T8" fmla="*/ 2147483647 w 39"/>
              <a:gd name="T9" fmla="*/ 2147483647 h 44"/>
              <a:gd name="T10" fmla="*/ 0 w 39"/>
              <a:gd name="T11" fmla="*/ 2147483647 h 44"/>
              <a:gd name="T12" fmla="*/ 2147483647 w 39"/>
              <a:gd name="T13" fmla="*/ 2147483647 h 44"/>
              <a:gd name="T14" fmla="*/ 2147483647 w 3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29" y="0"/>
                </a:moveTo>
                <a:lnTo>
                  <a:pt x="38" y="9"/>
                </a:lnTo>
                <a:lnTo>
                  <a:pt x="33" y="29"/>
                </a:lnTo>
                <a:lnTo>
                  <a:pt x="22" y="43"/>
                </a:lnTo>
                <a:lnTo>
                  <a:pt x="6" y="35"/>
                </a:lnTo>
                <a:lnTo>
                  <a:pt x="0" y="18"/>
                </a:lnTo>
                <a:lnTo>
                  <a:pt x="14" y="1"/>
                </a:lnTo>
                <a:lnTo>
                  <a:pt x="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4" name="Freeform 680"/>
          <p:cNvSpPr>
            <a:spLocks noChangeAspect="1"/>
          </p:cNvSpPr>
          <p:nvPr/>
        </p:nvSpPr>
        <p:spPr bwMode="auto">
          <a:xfrm>
            <a:off x="7918938" y="3027458"/>
            <a:ext cx="41031" cy="117475"/>
          </a:xfrm>
          <a:custGeom>
            <a:avLst/>
            <a:gdLst>
              <a:gd name="T0" fmla="*/ 2147483647 w 26"/>
              <a:gd name="T1" fmla="*/ 0 h 80"/>
              <a:gd name="T2" fmla="*/ 2147483647 w 26"/>
              <a:gd name="T3" fmla="*/ 2147483647 h 80"/>
              <a:gd name="T4" fmla="*/ 2147483647 w 26"/>
              <a:gd name="T5" fmla="*/ 2147483647 h 80"/>
              <a:gd name="T6" fmla="*/ 2147483647 w 26"/>
              <a:gd name="T7" fmla="*/ 2147483647 h 80"/>
              <a:gd name="T8" fmla="*/ 0 w 26"/>
              <a:gd name="T9" fmla="*/ 2147483647 h 80"/>
              <a:gd name="T10" fmla="*/ 2147483647 w 26"/>
              <a:gd name="T11" fmla="*/ 0 h 80"/>
              <a:gd name="T12" fmla="*/ 0 60000 65536"/>
              <a:gd name="T13" fmla="*/ 0 60000 65536"/>
              <a:gd name="T14" fmla="*/ 0 60000 65536"/>
              <a:gd name="T15" fmla="*/ 0 60000 65536"/>
              <a:gd name="T16" fmla="*/ 0 60000 65536"/>
              <a:gd name="T17" fmla="*/ 0 60000 65536"/>
              <a:gd name="T18" fmla="*/ 0 w 26"/>
              <a:gd name="T19" fmla="*/ 0 h 80"/>
              <a:gd name="T20" fmla="*/ 26 w 2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6" h="80">
                <a:moveTo>
                  <a:pt x="17" y="0"/>
                </a:moveTo>
                <a:lnTo>
                  <a:pt x="24" y="7"/>
                </a:lnTo>
                <a:lnTo>
                  <a:pt x="25" y="18"/>
                </a:lnTo>
                <a:lnTo>
                  <a:pt x="19" y="79"/>
                </a:lnTo>
                <a:lnTo>
                  <a:pt x="0" y="42"/>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5" name="Freeform 681"/>
          <p:cNvSpPr>
            <a:spLocks noChangeAspect="1"/>
          </p:cNvSpPr>
          <p:nvPr/>
        </p:nvSpPr>
        <p:spPr bwMode="auto">
          <a:xfrm>
            <a:off x="6525358" y="2662238"/>
            <a:ext cx="766396" cy="958850"/>
          </a:xfrm>
          <a:custGeom>
            <a:avLst/>
            <a:gdLst>
              <a:gd name="T0" fmla="*/ 2147483647 w 479"/>
              <a:gd name="T1" fmla="*/ 2147483647 h 652"/>
              <a:gd name="T2" fmla="*/ 2147483647 w 479"/>
              <a:gd name="T3" fmla="*/ 2147483647 h 652"/>
              <a:gd name="T4" fmla="*/ 2147483647 w 479"/>
              <a:gd name="T5" fmla="*/ 2147483647 h 652"/>
              <a:gd name="T6" fmla="*/ 2147483647 w 479"/>
              <a:gd name="T7" fmla="*/ 2147483647 h 652"/>
              <a:gd name="T8" fmla="*/ 2147483647 w 479"/>
              <a:gd name="T9" fmla="*/ 2147483647 h 652"/>
              <a:gd name="T10" fmla="*/ 2147483647 w 479"/>
              <a:gd name="T11" fmla="*/ 2147483647 h 652"/>
              <a:gd name="T12" fmla="*/ 2147483647 w 479"/>
              <a:gd name="T13" fmla="*/ 2147483647 h 652"/>
              <a:gd name="T14" fmla="*/ 2147483647 w 479"/>
              <a:gd name="T15" fmla="*/ 2147483647 h 652"/>
              <a:gd name="T16" fmla="*/ 2147483647 w 479"/>
              <a:gd name="T17" fmla="*/ 2147483647 h 652"/>
              <a:gd name="T18" fmla="*/ 2147483647 w 479"/>
              <a:gd name="T19" fmla="*/ 2147483647 h 652"/>
              <a:gd name="T20" fmla="*/ 2147483647 w 479"/>
              <a:gd name="T21" fmla="*/ 2147483647 h 652"/>
              <a:gd name="T22" fmla="*/ 2147483647 w 479"/>
              <a:gd name="T23" fmla="*/ 2147483647 h 652"/>
              <a:gd name="T24" fmla="*/ 2147483647 w 479"/>
              <a:gd name="T25" fmla="*/ 2147483647 h 652"/>
              <a:gd name="T26" fmla="*/ 2147483647 w 479"/>
              <a:gd name="T27" fmla="*/ 2147483647 h 652"/>
              <a:gd name="T28" fmla="*/ 2147483647 w 479"/>
              <a:gd name="T29" fmla="*/ 2147483647 h 652"/>
              <a:gd name="T30" fmla="*/ 2147483647 w 479"/>
              <a:gd name="T31" fmla="*/ 2147483647 h 652"/>
              <a:gd name="T32" fmla="*/ 2147483647 w 479"/>
              <a:gd name="T33" fmla="*/ 2147483647 h 652"/>
              <a:gd name="T34" fmla="*/ 2147483647 w 479"/>
              <a:gd name="T35" fmla="*/ 2147483647 h 652"/>
              <a:gd name="T36" fmla="*/ 2147483647 w 479"/>
              <a:gd name="T37" fmla="*/ 2147483647 h 652"/>
              <a:gd name="T38" fmla="*/ 2147483647 w 479"/>
              <a:gd name="T39" fmla="*/ 2147483647 h 652"/>
              <a:gd name="T40" fmla="*/ 2147483647 w 479"/>
              <a:gd name="T41" fmla="*/ 2147483647 h 652"/>
              <a:gd name="T42" fmla="*/ 2147483647 w 479"/>
              <a:gd name="T43" fmla="*/ 2147483647 h 652"/>
              <a:gd name="T44" fmla="*/ 2147483647 w 479"/>
              <a:gd name="T45" fmla="*/ 2147483647 h 652"/>
              <a:gd name="T46" fmla="*/ 2147483647 w 479"/>
              <a:gd name="T47" fmla="*/ 2147483647 h 652"/>
              <a:gd name="T48" fmla="*/ 2147483647 w 479"/>
              <a:gd name="T49" fmla="*/ 2147483647 h 652"/>
              <a:gd name="T50" fmla="*/ 2147483647 w 479"/>
              <a:gd name="T51" fmla="*/ 2147483647 h 652"/>
              <a:gd name="T52" fmla="*/ 2147483647 w 479"/>
              <a:gd name="T53" fmla="*/ 2147483647 h 652"/>
              <a:gd name="T54" fmla="*/ 2147483647 w 479"/>
              <a:gd name="T55" fmla="*/ 2147483647 h 652"/>
              <a:gd name="T56" fmla="*/ 2147483647 w 479"/>
              <a:gd name="T57" fmla="*/ 2147483647 h 652"/>
              <a:gd name="T58" fmla="*/ 2147483647 w 479"/>
              <a:gd name="T59" fmla="*/ 2147483647 h 652"/>
              <a:gd name="T60" fmla="*/ 2147483647 w 479"/>
              <a:gd name="T61" fmla="*/ 2147483647 h 652"/>
              <a:gd name="T62" fmla="*/ 2147483647 w 479"/>
              <a:gd name="T63" fmla="*/ 2147483647 h 652"/>
              <a:gd name="T64" fmla="*/ 2147483647 w 479"/>
              <a:gd name="T65" fmla="*/ 2147483647 h 652"/>
              <a:gd name="T66" fmla="*/ 2147483647 w 479"/>
              <a:gd name="T67" fmla="*/ 2147483647 h 652"/>
              <a:gd name="T68" fmla="*/ 2147483647 w 479"/>
              <a:gd name="T69" fmla="*/ 2147483647 h 652"/>
              <a:gd name="T70" fmla="*/ 2147483647 w 479"/>
              <a:gd name="T71" fmla="*/ 2147483647 h 652"/>
              <a:gd name="T72" fmla="*/ 2147483647 w 479"/>
              <a:gd name="T73" fmla="*/ 2147483647 h 652"/>
              <a:gd name="T74" fmla="*/ 2147483647 w 479"/>
              <a:gd name="T75" fmla="*/ 2147483647 h 652"/>
              <a:gd name="T76" fmla="*/ 2147483647 w 479"/>
              <a:gd name="T77" fmla="*/ 2147483647 h 652"/>
              <a:gd name="T78" fmla="*/ 2147483647 w 479"/>
              <a:gd name="T79" fmla="*/ 2147483647 h 652"/>
              <a:gd name="T80" fmla="*/ 2147483647 w 479"/>
              <a:gd name="T81" fmla="*/ 2147483647 h 652"/>
              <a:gd name="T82" fmla="*/ 2147483647 w 479"/>
              <a:gd name="T83" fmla="*/ 2147483647 h 652"/>
              <a:gd name="T84" fmla="*/ 2147483647 w 479"/>
              <a:gd name="T85" fmla="*/ 2147483647 h 652"/>
              <a:gd name="T86" fmla="*/ 2147483647 w 479"/>
              <a:gd name="T87" fmla="*/ 2147483647 h 652"/>
              <a:gd name="T88" fmla="*/ 2147483647 w 479"/>
              <a:gd name="T89" fmla="*/ 2147483647 h 652"/>
              <a:gd name="T90" fmla="*/ 2147483647 w 479"/>
              <a:gd name="T91" fmla="*/ 2147483647 h 652"/>
              <a:gd name="T92" fmla="*/ 2147483647 w 479"/>
              <a:gd name="T93" fmla="*/ 0 h 652"/>
              <a:gd name="T94" fmla="*/ 2147483647 w 479"/>
              <a:gd name="T95" fmla="*/ 2147483647 h 652"/>
              <a:gd name="T96" fmla="*/ 2147483647 w 479"/>
              <a:gd name="T97" fmla="*/ 2147483647 h 652"/>
              <a:gd name="T98" fmla="*/ 2147483647 w 479"/>
              <a:gd name="T99" fmla="*/ 2147483647 h 652"/>
              <a:gd name="T100" fmla="*/ 2147483647 w 479"/>
              <a:gd name="T101" fmla="*/ 2147483647 h 652"/>
              <a:gd name="T102" fmla="*/ 2147483647 w 479"/>
              <a:gd name="T103" fmla="*/ 2147483647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652"/>
              <a:gd name="T158" fmla="*/ 479 w 479"/>
              <a:gd name="T159" fmla="*/ 652 h 6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652">
                <a:moveTo>
                  <a:pt x="200" y="135"/>
                </a:moveTo>
                <a:lnTo>
                  <a:pt x="190" y="146"/>
                </a:lnTo>
                <a:lnTo>
                  <a:pt x="189" y="169"/>
                </a:lnTo>
                <a:lnTo>
                  <a:pt x="238" y="201"/>
                </a:lnTo>
                <a:lnTo>
                  <a:pt x="264" y="204"/>
                </a:lnTo>
                <a:lnTo>
                  <a:pt x="277" y="216"/>
                </a:lnTo>
                <a:lnTo>
                  <a:pt x="315" y="225"/>
                </a:lnTo>
                <a:lnTo>
                  <a:pt x="328" y="224"/>
                </a:lnTo>
                <a:lnTo>
                  <a:pt x="324" y="207"/>
                </a:lnTo>
                <a:lnTo>
                  <a:pt x="324" y="191"/>
                </a:lnTo>
                <a:lnTo>
                  <a:pt x="335" y="186"/>
                </a:lnTo>
                <a:lnTo>
                  <a:pt x="342" y="202"/>
                </a:lnTo>
                <a:lnTo>
                  <a:pt x="338" y="206"/>
                </a:lnTo>
                <a:lnTo>
                  <a:pt x="355" y="218"/>
                </a:lnTo>
                <a:lnTo>
                  <a:pt x="394" y="212"/>
                </a:lnTo>
                <a:lnTo>
                  <a:pt x="395" y="202"/>
                </a:lnTo>
                <a:lnTo>
                  <a:pt x="386" y="192"/>
                </a:lnTo>
                <a:lnTo>
                  <a:pt x="426" y="157"/>
                </a:lnTo>
                <a:lnTo>
                  <a:pt x="450" y="153"/>
                </a:lnTo>
                <a:lnTo>
                  <a:pt x="460" y="176"/>
                </a:lnTo>
                <a:lnTo>
                  <a:pt x="478" y="184"/>
                </a:lnTo>
                <a:lnTo>
                  <a:pt x="476" y="205"/>
                </a:lnTo>
                <a:lnTo>
                  <a:pt x="461" y="206"/>
                </a:lnTo>
                <a:lnTo>
                  <a:pt x="450" y="222"/>
                </a:lnTo>
                <a:lnTo>
                  <a:pt x="440" y="281"/>
                </a:lnTo>
                <a:lnTo>
                  <a:pt x="426" y="286"/>
                </a:lnTo>
                <a:lnTo>
                  <a:pt x="426" y="324"/>
                </a:lnTo>
                <a:lnTo>
                  <a:pt x="418" y="329"/>
                </a:lnTo>
                <a:lnTo>
                  <a:pt x="405" y="286"/>
                </a:lnTo>
                <a:lnTo>
                  <a:pt x="397" y="303"/>
                </a:lnTo>
                <a:lnTo>
                  <a:pt x="386" y="282"/>
                </a:lnTo>
                <a:lnTo>
                  <a:pt x="404" y="256"/>
                </a:lnTo>
                <a:lnTo>
                  <a:pt x="365" y="250"/>
                </a:lnTo>
                <a:lnTo>
                  <a:pt x="354" y="228"/>
                </a:lnTo>
                <a:lnTo>
                  <a:pt x="347" y="233"/>
                </a:lnTo>
                <a:lnTo>
                  <a:pt x="335" y="221"/>
                </a:lnTo>
                <a:lnTo>
                  <a:pt x="330" y="236"/>
                </a:lnTo>
                <a:lnTo>
                  <a:pt x="342" y="251"/>
                </a:lnTo>
                <a:lnTo>
                  <a:pt x="330" y="261"/>
                </a:lnTo>
                <a:lnTo>
                  <a:pt x="343" y="274"/>
                </a:lnTo>
                <a:lnTo>
                  <a:pt x="356" y="336"/>
                </a:lnTo>
                <a:lnTo>
                  <a:pt x="345" y="337"/>
                </a:lnTo>
                <a:lnTo>
                  <a:pt x="342" y="324"/>
                </a:lnTo>
                <a:lnTo>
                  <a:pt x="323" y="341"/>
                </a:lnTo>
                <a:lnTo>
                  <a:pt x="326" y="358"/>
                </a:lnTo>
                <a:lnTo>
                  <a:pt x="315" y="375"/>
                </a:lnTo>
                <a:lnTo>
                  <a:pt x="294" y="390"/>
                </a:lnTo>
                <a:lnTo>
                  <a:pt x="252" y="455"/>
                </a:lnTo>
                <a:lnTo>
                  <a:pt x="223" y="474"/>
                </a:lnTo>
                <a:lnTo>
                  <a:pt x="217" y="483"/>
                </a:lnTo>
                <a:lnTo>
                  <a:pt x="225" y="533"/>
                </a:lnTo>
                <a:lnTo>
                  <a:pt x="218" y="569"/>
                </a:lnTo>
                <a:lnTo>
                  <a:pt x="222" y="601"/>
                </a:lnTo>
                <a:lnTo>
                  <a:pt x="212" y="601"/>
                </a:lnTo>
                <a:lnTo>
                  <a:pt x="206" y="626"/>
                </a:lnTo>
                <a:lnTo>
                  <a:pt x="195" y="630"/>
                </a:lnTo>
                <a:lnTo>
                  <a:pt x="186" y="651"/>
                </a:lnTo>
                <a:lnTo>
                  <a:pt x="169" y="630"/>
                </a:lnTo>
                <a:lnTo>
                  <a:pt x="114" y="492"/>
                </a:lnTo>
                <a:lnTo>
                  <a:pt x="108" y="472"/>
                </a:lnTo>
                <a:lnTo>
                  <a:pt x="84" y="381"/>
                </a:lnTo>
                <a:lnTo>
                  <a:pt x="77" y="328"/>
                </a:lnTo>
                <a:lnTo>
                  <a:pt x="82" y="320"/>
                </a:lnTo>
                <a:lnTo>
                  <a:pt x="72" y="317"/>
                </a:lnTo>
                <a:lnTo>
                  <a:pt x="69" y="347"/>
                </a:lnTo>
                <a:lnTo>
                  <a:pt x="44" y="354"/>
                </a:lnTo>
                <a:lnTo>
                  <a:pt x="17" y="320"/>
                </a:lnTo>
                <a:lnTo>
                  <a:pt x="32" y="317"/>
                </a:lnTo>
                <a:lnTo>
                  <a:pt x="39" y="300"/>
                </a:lnTo>
                <a:lnTo>
                  <a:pt x="17" y="306"/>
                </a:lnTo>
                <a:lnTo>
                  <a:pt x="0" y="285"/>
                </a:lnTo>
                <a:lnTo>
                  <a:pt x="13" y="281"/>
                </a:lnTo>
                <a:lnTo>
                  <a:pt x="13" y="272"/>
                </a:lnTo>
                <a:lnTo>
                  <a:pt x="51" y="272"/>
                </a:lnTo>
                <a:lnTo>
                  <a:pt x="39" y="241"/>
                </a:lnTo>
                <a:lnTo>
                  <a:pt x="30" y="236"/>
                </a:lnTo>
                <a:lnTo>
                  <a:pt x="30" y="222"/>
                </a:lnTo>
                <a:lnTo>
                  <a:pt x="19" y="219"/>
                </a:lnTo>
                <a:lnTo>
                  <a:pt x="18" y="207"/>
                </a:lnTo>
                <a:lnTo>
                  <a:pt x="30" y="186"/>
                </a:lnTo>
                <a:lnTo>
                  <a:pt x="38" y="194"/>
                </a:lnTo>
                <a:lnTo>
                  <a:pt x="53" y="189"/>
                </a:lnTo>
                <a:lnTo>
                  <a:pt x="81" y="134"/>
                </a:lnTo>
                <a:lnTo>
                  <a:pt x="93" y="116"/>
                </a:lnTo>
                <a:lnTo>
                  <a:pt x="90" y="112"/>
                </a:lnTo>
                <a:lnTo>
                  <a:pt x="88" y="96"/>
                </a:lnTo>
                <a:lnTo>
                  <a:pt x="98" y="89"/>
                </a:lnTo>
                <a:lnTo>
                  <a:pt x="71" y="63"/>
                </a:lnTo>
                <a:lnTo>
                  <a:pt x="72" y="47"/>
                </a:lnTo>
                <a:lnTo>
                  <a:pt x="65" y="44"/>
                </a:lnTo>
                <a:lnTo>
                  <a:pt x="63" y="27"/>
                </a:lnTo>
                <a:lnTo>
                  <a:pt x="112" y="28"/>
                </a:lnTo>
                <a:lnTo>
                  <a:pt x="122" y="12"/>
                </a:lnTo>
                <a:lnTo>
                  <a:pt x="145" y="0"/>
                </a:lnTo>
                <a:lnTo>
                  <a:pt x="166" y="11"/>
                </a:lnTo>
                <a:lnTo>
                  <a:pt x="159" y="45"/>
                </a:lnTo>
                <a:lnTo>
                  <a:pt x="150" y="47"/>
                </a:lnTo>
                <a:lnTo>
                  <a:pt x="152" y="60"/>
                </a:lnTo>
                <a:lnTo>
                  <a:pt x="166" y="76"/>
                </a:lnTo>
                <a:lnTo>
                  <a:pt x="157" y="86"/>
                </a:lnTo>
                <a:lnTo>
                  <a:pt x="148" y="81"/>
                </a:lnTo>
                <a:lnTo>
                  <a:pt x="162" y="118"/>
                </a:lnTo>
                <a:lnTo>
                  <a:pt x="171" y="116"/>
                </a:lnTo>
                <a:lnTo>
                  <a:pt x="200" y="135"/>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6" name="Freeform 682"/>
          <p:cNvSpPr>
            <a:spLocks noChangeAspect="1"/>
          </p:cNvSpPr>
          <p:nvPr/>
        </p:nvSpPr>
        <p:spPr bwMode="auto">
          <a:xfrm>
            <a:off x="8212015" y="2341658"/>
            <a:ext cx="140677" cy="136525"/>
          </a:xfrm>
          <a:custGeom>
            <a:avLst/>
            <a:gdLst>
              <a:gd name="T0" fmla="*/ 2147483647 w 88"/>
              <a:gd name="T1" fmla="*/ 2147483647 h 92"/>
              <a:gd name="T2" fmla="*/ 2147483647 w 88"/>
              <a:gd name="T3" fmla="*/ 2147483647 h 92"/>
              <a:gd name="T4" fmla="*/ 2147483647 w 88"/>
              <a:gd name="T5" fmla="*/ 2147483647 h 92"/>
              <a:gd name="T6" fmla="*/ 2147483647 w 88"/>
              <a:gd name="T7" fmla="*/ 2147483647 h 92"/>
              <a:gd name="T8" fmla="*/ 2147483647 w 88"/>
              <a:gd name="T9" fmla="*/ 2147483647 h 92"/>
              <a:gd name="T10" fmla="*/ 2147483647 w 88"/>
              <a:gd name="T11" fmla="*/ 2147483647 h 92"/>
              <a:gd name="T12" fmla="*/ 2147483647 w 88"/>
              <a:gd name="T13" fmla="*/ 2147483647 h 92"/>
              <a:gd name="T14" fmla="*/ 2147483647 w 88"/>
              <a:gd name="T15" fmla="*/ 2147483647 h 92"/>
              <a:gd name="T16" fmla="*/ 2147483647 w 88"/>
              <a:gd name="T17" fmla="*/ 2147483647 h 92"/>
              <a:gd name="T18" fmla="*/ 2147483647 w 88"/>
              <a:gd name="T19" fmla="*/ 2147483647 h 92"/>
              <a:gd name="T20" fmla="*/ 2147483647 w 88"/>
              <a:gd name="T21" fmla="*/ 2147483647 h 92"/>
              <a:gd name="T22" fmla="*/ 2147483647 w 88"/>
              <a:gd name="T23" fmla="*/ 2147483647 h 92"/>
              <a:gd name="T24" fmla="*/ 2147483647 w 88"/>
              <a:gd name="T25" fmla="*/ 2147483647 h 92"/>
              <a:gd name="T26" fmla="*/ 2147483647 w 88"/>
              <a:gd name="T27" fmla="*/ 2147483647 h 92"/>
              <a:gd name="T28" fmla="*/ 2147483647 w 88"/>
              <a:gd name="T29" fmla="*/ 2147483647 h 92"/>
              <a:gd name="T30" fmla="*/ 0 w 88"/>
              <a:gd name="T31" fmla="*/ 0 h 92"/>
              <a:gd name="T32" fmla="*/ 2147483647 w 88"/>
              <a:gd name="T33" fmla="*/ 2147483647 h 92"/>
              <a:gd name="T34" fmla="*/ 2147483647 w 88"/>
              <a:gd name="T35" fmla="*/ 2147483647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92"/>
              <a:gd name="T56" fmla="*/ 88 w 88"/>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92">
                <a:moveTo>
                  <a:pt x="66" y="29"/>
                </a:moveTo>
                <a:lnTo>
                  <a:pt x="68" y="27"/>
                </a:lnTo>
                <a:lnTo>
                  <a:pt x="69" y="37"/>
                </a:lnTo>
                <a:lnTo>
                  <a:pt x="87" y="49"/>
                </a:lnTo>
                <a:lnTo>
                  <a:pt x="64" y="60"/>
                </a:lnTo>
                <a:lnTo>
                  <a:pt x="64" y="79"/>
                </a:lnTo>
                <a:lnTo>
                  <a:pt x="36" y="65"/>
                </a:lnTo>
                <a:lnTo>
                  <a:pt x="15" y="65"/>
                </a:lnTo>
                <a:lnTo>
                  <a:pt x="17" y="74"/>
                </a:lnTo>
                <a:lnTo>
                  <a:pt x="31" y="81"/>
                </a:lnTo>
                <a:lnTo>
                  <a:pt x="20" y="91"/>
                </a:lnTo>
                <a:lnTo>
                  <a:pt x="4" y="65"/>
                </a:lnTo>
                <a:lnTo>
                  <a:pt x="9" y="56"/>
                </a:lnTo>
                <a:lnTo>
                  <a:pt x="4" y="49"/>
                </a:lnTo>
                <a:lnTo>
                  <a:pt x="19" y="47"/>
                </a:lnTo>
                <a:lnTo>
                  <a:pt x="0" y="0"/>
                </a:lnTo>
                <a:lnTo>
                  <a:pt x="39" y="26"/>
                </a:lnTo>
                <a:lnTo>
                  <a:pt x="66" y="2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7" name="Freeform 683"/>
          <p:cNvSpPr>
            <a:spLocks noChangeAspect="1"/>
          </p:cNvSpPr>
          <p:nvPr/>
        </p:nvSpPr>
        <p:spPr bwMode="auto">
          <a:xfrm>
            <a:off x="8106511" y="2973483"/>
            <a:ext cx="11723" cy="26987"/>
          </a:xfrm>
          <a:custGeom>
            <a:avLst/>
            <a:gdLst>
              <a:gd name="T0" fmla="*/ 0 w 6"/>
              <a:gd name="T1" fmla="*/ 2147483647 h 18"/>
              <a:gd name="T2" fmla="*/ 2147483647 w 6"/>
              <a:gd name="T3" fmla="*/ 0 h 18"/>
              <a:gd name="T4" fmla="*/ 0 w 6"/>
              <a:gd name="T5" fmla="*/ 2147483647 h 18"/>
              <a:gd name="T6" fmla="*/ 0 w 6"/>
              <a:gd name="T7" fmla="*/ 214748364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9"/>
                </a:moveTo>
                <a:lnTo>
                  <a:pt x="5" y="0"/>
                </a:lnTo>
                <a:lnTo>
                  <a:pt x="0" y="17"/>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8" name="Freeform 684"/>
          <p:cNvSpPr>
            <a:spLocks noChangeAspect="1"/>
          </p:cNvSpPr>
          <p:nvPr/>
        </p:nvSpPr>
        <p:spPr bwMode="auto">
          <a:xfrm>
            <a:off x="8091857" y="2733770"/>
            <a:ext cx="65943" cy="98425"/>
          </a:xfrm>
          <a:custGeom>
            <a:avLst/>
            <a:gdLst>
              <a:gd name="T0" fmla="*/ 2147483647 w 41"/>
              <a:gd name="T1" fmla="*/ 2147483647 h 67"/>
              <a:gd name="T2" fmla="*/ 2147483647 w 41"/>
              <a:gd name="T3" fmla="*/ 2147483647 h 67"/>
              <a:gd name="T4" fmla="*/ 2147483647 w 41"/>
              <a:gd name="T5" fmla="*/ 2147483647 h 67"/>
              <a:gd name="T6" fmla="*/ 2147483647 w 41"/>
              <a:gd name="T7" fmla="*/ 2147483647 h 67"/>
              <a:gd name="T8" fmla="*/ 2147483647 w 41"/>
              <a:gd name="T9" fmla="*/ 0 h 67"/>
              <a:gd name="T10" fmla="*/ 0 w 41"/>
              <a:gd name="T11" fmla="*/ 2147483647 h 67"/>
              <a:gd name="T12" fmla="*/ 2147483647 w 41"/>
              <a:gd name="T13" fmla="*/ 2147483647 h 67"/>
              <a:gd name="T14" fmla="*/ 2147483647 w 41"/>
              <a:gd name="T15" fmla="*/ 2147483647 h 67"/>
              <a:gd name="T16" fmla="*/ 2147483647 w 41"/>
              <a:gd name="T17" fmla="*/ 2147483647 h 67"/>
              <a:gd name="T18" fmla="*/ 2147483647 w 41"/>
              <a:gd name="T19" fmla="*/ 2147483647 h 67"/>
              <a:gd name="T20" fmla="*/ 2147483647 w 41"/>
              <a:gd name="T21" fmla="*/ 2147483647 h 67"/>
              <a:gd name="T22" fmla="*/ 2147483647 w 41"/>
              <a:gd name="T23" fmla="*/ 2147483647 h 67"/>
              <a:gd name="T24" fmla="*/ 2147483647 w 41"/>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7"/>
              <a:gd name="T41" fmla="*/ 41 w 41"/>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7">
                <a:moveTo>
                  <a:pt x="34" y="66"/>
                </a:moveTo>
                <a:lnTo>
                  <a:pt x="40" y="57"/>
                </a:lnTo>
                <a:lnTo>
                  <a:pt x="40" y="23"/>
                </a:lnTo>
                <a:lnTo>
                  <a:pt x="29" y="5"/>
                </a:lnTo>
                <a:lnTo>
                  <a:pt x="15" y="0"/>
                </a:lnTo>
                <a:lnTo>
                  <a:pt x="0" y="16"/>
                </a:lnTo>
                <a:lnTo>
                  <a:pt x="7" y="29"/>
                </a:lnTo>
                <a:lnTo>
                  <a:pt x="15" y="28"/>
                </a:lnTo>
                <a:lnTo>
                  <a:pt x="11" y="16"/>
                </a:lnTo>
                <a:lnTo>
                  <a:pt x="18" y="26"/>
                </a:lnTo>
                <a:lnTo>
                  <a:pt x="24" y="61"/>
                </a:lnTo>
                <a:lnTo>
                  <a:pt x="30" y="64"/>
                </a:lnTo>
                <a:lnTo>
                  <a:pt x="34" y="6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19" name="Freeform 685"/>
          <p:cNvSpPr>
            <a:spLocks noChangeAspect="1"/>
          </p:cNvSpPr>
          <p:nvPr/>
        </p:nvSpPr>
        <p:spPr bwMode="auto">
          <a:xfrm>
            <a:off x="8154870" y="2717800"/>
            <a:ext cx="64477" cy="57150"/>
          </a:xfrm>
          <a:custGeom>
            <a:avLst/>
            <a:gdLst>
              <a:gd name="T0" fmla="*/ 2147483647 w 39"/>
              <a:gd name="T1" fmla="*/ 2147483647 h 39"/>
              <a:gd name="T2" fmla="*/ 2147483647 w 39"/>
              <a:gd name="T3" fmla="*/ 2147483647 h 39"/>
              <a:gd name="T4" fmla="*/ 2147483647 w 39"/>
              <a:gd name="T5" fmla="*/ 2147483647 h 39"/>
              <a:gd name="T6" fmla="*/ 0 w 39"/>
              <a:gd name="T7" fmla="*/ 2147483647 h 39"/>
              <a:gd name="T8" fmla="*/ 2147483647 w 39"/>
              <a:gd name="T9" fmla="*/ 2147483647 h 39"/>
              <a:gd name="T10" fmla="*/ 2147483647 w 39"/>
              <a:gd name="T11" fmla="*/ 0 h 39"/>
              <a:gd name="T12" fmla="*/ 2147483647 w 39"/>
              <a:gd name="T13" fmla="*/ 2147483647 h 39"/>
              <a:gd name="T14" fmla="*/ 2147483647 w 39"/>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9"/>
              <a:gd name="T26" fmla="*/ 39 w 3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9">
                <a:moveTo>
                  <a:pt x="34" y="25"/>
                </a:moveTo>
                <a:lnTo>
                  <a:pt x="22" y="22"/>
                </a:lnTo>
                <a:lnTo>
                  <a:pt x="16" y="38"/>
                </a:lnTo>
                <a:lnTo>
                  <a:pt x="0" y="22"/>
                </a:lnTo>
                <a:lnTo>
                  <a:pt x="6" y="8"/>
                </a:lnTo>
                <a:lnTo>
                  <a:pt x="23" y="0"/>
                </a:lnTo>
                <a:lnTo>
                  <a:pt x="38" y="12"/>
                </a:lnTo>
                <a:lnTo>
                  <a:pt x="34" y="2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0" name="Freeform 686"/>
          <p:cNvSpPr>
            <a:spLocks noChangeAspect="1"/>
          </p:cNvSpPr>
          <p:nvPr/>
        </p:nvSpPr>
        <p:spPr bwMode="auto">
          <a:xfrm>
            <a:off x="8113835" y="2476500"/>
            <a:ext cx="240323" cy="273050"/>
          </a:xfrm>
          <a:custGeom>
            <a:avLst/>
            <a:gdLst>
              <a:gd name="T0" fmla="*/ 2147483647 w 150"/>
              <a:gd name="T1" fmla="*/ 0 h 187"/>
              <a:gd name="T2" fmla="*/ 2147483647 w 150"/>
              <a:gd name="T3" fmla="*/ 0 h 187"/>
              <a:gd name="T4" fmla="*/ 2147483647 w 150"/>
              <a:gd name="T5" fmla="*/ 2147483647 h 187"/>
              <a:gd name="T6" fmla="*/ 2147483647 w 150"/>
              <a:gd name="T7" fmla="*/ 2147483647 h 187"/>
              <a:gd name="T8" fmla="*/ 2147483647 w 150"/>
              <a:gd name="T9" fmla="*/ 2147483647 h 187"/>
              <a:gd name="T10" fmla="*/ 2147483647 w 150"/>
              <a:gd name="T11" fmla="*/ 2147483647 h 187"/>
              <a:gd name="T12" fmla="*/ 2147483647 w 150"/>
              <a:gd name="T13" fmla="*/ 2147483647 h 187"/>
              <a:gd name="T14" fmla="*/ 2147483647 w 150"/>
              <a:gd name="T15" fmla="*/ 2147483647 h 187"/>
              <a:gd name="T16" fmla="*/ 2147483647 w 150"/>
              <a:gd name="T17" fmla="*/ 2147483647 h 187"/>
              <a:gd name="T18" fmla="*/ 2147483647 w 150"/>
              <a:gd name="T19" fmla="*/ 2147483647 h 187"/>
              <a:gd name="T20" fmla="*/ 2147483647 w 150"/>
              <a:gd name="T21" fmla="*/ 2147483647 h 187"/>
              <a:gd name="T22" fmla="*/ 2147483647 w 150"/>
              <a:gd name="T23" fmla="*/ 2147483647 h 187"/>
              <a:gd name="T24" fmla="*/ 2147483647 w 150"/>
              <a:gd name="T25" fmla="*/ 2147483647 h 187"/>
              <a:gd name="T26" fmla="*/ 2147483647 w 150"/>
              <a:gd name="T27" fmla="*/ 2147483647 h 187"/>
              <a:gd name="T28" fmla="*/ 2147483647 w 150"/>
              <a:gd name="T29" fmla="*/ 2147483647 h 187"/>
              <a:gd name="T30" fmla="*/ 2147483647 w 150"/>
              <a:gd name="T31" fmla="*/ 2147483647 h 187"/>
              <a:gd name="T32" fmla="*/ 2147483647 w 150"/>
              <a:gd name="T33" fmla="*/ 2147483647 h 187"/>
              <a:gd name="T34" fmla="*/ 2147483647 w 150"/>
              <a:gd name="T35" fmla="*/ 2147483647 h 187"/>
              <a:gd name="T36" fmla="*/ 2147483647 w 150"/>
              <a:gd name="T37" fmla="*/ 2147483647 h 187"/>
              <a:gd name="T38" fmla="*/ 2147483647 w 150"/>
              <a:gd name="T39" fmla="*/ 2147483647 h 187"/>
              <a:gd name="T40" fmla="*/ 2147483647 w 150"/>
              <a:gd name="T41" fmla="*/ 2147483647 h 187"/>
              <a:gd name="T42" fmla="*/ 2147483647 w 150"/>
              <a:gd name="T43" fmla="*/ 2147483647 h 187"/>
              <a:gd name="T44" fmla="*/ 2147483647 w 150"/>
              <a:gd name="T45" fmla="*/ 2147483647 h 187"/>
              <a:gd name="T46" fmla="*/ 2147483647 w 150"/>
              <a:gd name="T47" fmla="*/ 2147483647 h 187"/>
              <a:gd name="T48" fmla="*/ 2147483647 w 150"/>
              <a:gd name="T49" fmla="*/ 2147483647 h 187"/>
              <a:gd name="T50" fmla="*/ 0 w 150"/>
              <a:gd name="T51" fmla="*/ 2147483647 h 187"/>
              <a:gd name="T52" fmla="*/ 2147483647 w 150"/>
              <a:gd name="T53" fmla="*/ 2147483647 h 187"/>
              <a:gd name="T54" fmla="*/ 2147483647 w 150"/>
              <a:gd name="T55" fmla="*/ 2147483647 h 187"/>
              <a:gd name="T56" fmla="*/ 2147483647 w 150"/>
              <a:gd name="T57" fmla="*/ 2147483647 h 187"/>
              <a:gd name="T58" fmla="*/ 2147483647 w 150"/>
              <a:gd name="T59" fmla="*/ 2147483647 h 187"/>
              <a:gd name="T60" fmla="*/ 2147483647 w 150"/>
              <a:gd name="T61" fmla="*/ 2147483647 h 187"/>
              <a:gd name="T62" fmla="*/ 2147483647 w 150"/>
              <a:gd name="T63" fmla="*/ 2147483647 h 187"/>
              <a:gd name="T64" fmla="*/ 2147483647 w 150"/>
              <a:gd name="T65" fmla="*/ 2147483647 h 187"/>
              <a:gd name="T66" fmla="*/ 2147483647 w 150"/>
              <a:gd name="T67" fmla="*/ 2147483647 h 187"/>
              <a:gd name="T68" fmla="*/ 2147483647 w 150"/>
              <a:gd name="T69" fmla="*/ 2147483647 h 187"/>
              <a:gd name="T70" fmla="*/ 2147483647 w 150"/>
              <a:gd name="T71" fmla="*/ 2147483647 h 187"/>
              <a:gd name="T72" fmla="*/ 2147483647 w 150"/>
              <a:gd name="T73" fmla="*/ 2147483647 h 187"/>
              <a:gd name="T74" fmla="*/ 2147483647 w 150"/>
              <a:gd name="T75" fmla="*/ 2147483647 h 187"/>
              <a:gd name="T76" fmla="*/ 2147483647 w 150"/>
              <a:gd name="T77" fmla="*/ 0 h 1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87"/>
              <a:gd name="T119" fmla="*/ 150 w 150"/>
              <a:gd name="T120" fmla="*/ 187 h 1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87">
                <a:moveTo>
                  <a:pt x="97" y="0"/>
                </a:moveTo>
                <a:lnTo>
                  <a:pt x="101" y="0"/>
                </a:lnTo>
                <a:lnTo>
                  <a:pt x="132" y="45"/>
                </a:lnTo>
                <a:lnTo>
                  <a:pt x="135" y="71"/>
                </a:lnTo>
                <a:lnTo>
                  <a:pt x="128" y="73"/>
                </a:lnTo>
                <a:lnTo>
                  <a:pt x="149" y="132"/>
                </a:lnTo>
                <a:lnTo>
                  <a:pt x="145" y="144"/>
                </a:lnTo>
                <a:lnTo>
                  <a:pt x="139" y="153"/>
                </a:lnTo>
                <a:lnTo>
                  <a:pt x="137" y="136"/>
                </a:lnTo>
                <a:lnTo>
                  <a:pt x="133" y="136"/>
                </a:lnTo>
                <a:lnTo>
                  <a:pt x="127" y="160"/>
                </a:lnTo>
                <a:lnTo>
                  <a:pt x="120" y="149"/>
                </a:lnTo>
                <a:lnTo>
                  <a:pt x="116" y="161"/>
                </a:lnTo>
                <a:lnTo>
                  <a:pt x="98" y="161"/>
                </a:lnTo>
                <a:lnTo>
                  <a:pt x="99" y="155"/>
                </a:lnTo>
                <a:lnTo>
                  <a:pt x="89" y="150"/>
                </a:lnTo>
                <a:lnTo>
                  <a:pt x="88" y="160"/>
                </a:lnTo>
                <a:lnTo>
                  <a:pt x="97" y="170"/>
                </a:lnTo>
                <a:lnTo>
                  <a:pt x="89" y="171"/>
                </a:lnTo>
                <a:lnTo>
                  <a:pt x="84" y="186"/>
                </a:lnTo>
                <a:lnTo>
                  <a:pt x="70" y="174"/>
                </a:lnTo>
                <a:lnTo>
                  <a:pt x="69" y="159"/>
                </a:lnTo>
                <a:lnTo>
                  <a:pt x="24" y="166"/>
                </a:lnTo>
                <a:lnTo>
                  <a:pt x="20" y="176"/>
                </a:lnTo>
                <a:lnTo>
                  <a:pt x="2" y="174"/>
                </a:lnTo>
                <a:lnTo>
                  <a:pt x="0" y="166"/>
                </a:lnTo>
                <a:lnTo>
                  <a:pt x="20" y="139"/>
                </a:lnTo>
                <a:lnTo>
                  <a:pt x="68" y="139"/>
                </a:lnTo>
                <a:lnTo>
                  <a:pt x="72" y="91"/>
                </a:lnTo>
                <a:lnTo>
                  <a:pt x="78" y="108"/>
                </a:lnTo>
                <a:lnTo>
                  <a:pt x="94" y="96"/>
                </a:lnTo>
                <a:lnTo>
                  <a:pt x="101" y="59"/>
                </a:lnTo>
                <a:lnTo>
                  <a:pt x="87" y="16"/>
                </a:lnTo>
                <a:lnTo>
                  <a:pt x="89" y="4"/>
                </a:lnTo>
                <a:lnTo>
                  <a:pt x="97" y="13"/>
                </a:lnTo>
                <a:lnTo>
                  <a:pt x="101" y="11"/>
                </a:lnTo>
                <a:lnTo>
                  <a:pt x="100" y="2"/>
                </a:lnTo>
                <a:lnTo>
                  <a:pt x="92" y="2"/>
                </a:lnTo>
                <a:lnTo>
                  <a:pt x="9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1" name="Freeform 687"/>
          <p:cNvSpPr>
            <a:spLocks noChangeAspect="1"/>
          </p:cNvSpPr>
          <p:nvPr/>
        </p:nvSpPr>
        <p:spPr bwMode="auto">
          <a:xfrm>
            <a:off x="7869115" y="2424208"/>
            <a:ext cx="124558" cy="180975"/>
          </a:xfrm>
          <a:custGeom>
            <a:avLst/>
            <a:gdLst>
              <a:gd name="T0" fmla="*/ 2147483647 w 78"/>
              <a:gd name="T1" fmla="*/ 2147483647 h 122"/>
              <a:gd name="T2" fmla="*/ 2147483647 w 78"/>
              <a:gd name="T3" fmla="*/ 2147483647 h 122"/>
              <a:gd name="T4" fmla="*/ 2147483647 w 78"/>
              <a:gd name="T5" fmla="*/ 2147483647 h 122"/>
              <a:gd name="T6" fmla="*/ 2147483647 w 78"/>
              <a:gd name="T7" fmla="*/ 2147483647 h 122"/>
              <a:gd name="T8" fmla="*/ 2147483647 w 78"/>
              <a:gd name="T9" fmla="*/ 2147483647 h 122"/>
              <a:gd name="T10" fmla="*/ 2147483647 w 78"/>
              <a:gd name="T11" fmla="*/ 2147483647 h 122"/>
              <a:gd name="T12" fmla="*/ 2147483647 w 78"/>
              <a:gd name="T13" fmla="*/ 2147483647 h 122"/>
              <a:gd name="T14" fmla="*/ 2147483647 w 78"/>
              <a:gd name="T15" fmla="*/ 2147483647 h 122"/>
              <a:gd name="T16" fmla="*/ 2147483647 w 78"/>
              <a:gd name="T17" fmla="*/ 2147483647 h 122"/>
              <a:gd name="T18" fmla="*/ 2147483647 w 78"/>
              <a:gd name="T19" fmla="*/ 2147483647 h 122"/>
              <a:gd name="T20" fmla="*/ 2147483647 w 78"/>
              <a:gd name="T21" fmla="*/ 2147483647 h 122"/>
              <a:gd name="T22" fmla="*/ 2147483647 w 78"/>
              <a:gd name="T23" fmla="*/ 2147483647 h 122"/>
              <a:gd name="T24" fmla="*/ 2147483647 w 78"/>
              <a:gd name="T25" fmla="*/ 2147483647 h 122"/>
              <a:gd name="T26" fmla="*/ 2147483647 w 78"/>
              <a:gd name="T27" fmla="*/ 2147483647 h 122"/>
              <a:gd name="T28" fmla="*/ 2147483647 w 78"/>
              <a:gd name="T29" fmla="*/ 2147483647 h 122"/>
              <a:gd name="T30" fmla="*/ 0 w 78"/>
              <a:gd name="T31" fmla="*/ 2147483647 h 122"/>
              <a:gd name="T32" fmla="*/ 2147483647 w 78"/>
              <a:gd name="T33" fmla="*/ 2147483647 h 122"/>
              <a:gd name="T34" fmla="*/ 2147483647 w 78"/>
              <a:gd name="T35" fmla="*/ 2147483647 h 122"/>
              <a:gd name="T36" fmla="*/ 2147483647 w 78"/>
              <a:gd name="T37" fmla="*/ 2147483647 h 122"/>
              <a:gd name="T38" fmla="*/ 2147483647 w 78"/>
              <a:gd name="T39" fmla="*/ 2147483647 h 122"/>
              <a:gd name="T40" fmla="*/ 2147483647 w 78"/>
              <a:gd name="T41" fmla="*/ 0 h 122"/>
              <a:gd name="T42" fmla="*/ 2147483647 w 78"/>
              <a:gd name="T43" fmla="*/ 2147483647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22"/>
              <a:gd name="T68" fmla="*/ 78 w 78"/>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22">
                <a:moveTo>
                  <a:pt x="73" y="8"/>
                </a:moveTo>
                <a:lnTo>
                  <a:pt x="76" y="12"/>
                </a:lnTo>
                <a:lnTo>
                  <a:pt x="69" y="32"/>
                </a:lnTo>
                <a:lnTo>
                  <a:pt x="76" y="46"/>
                </a:lnTo>
                <a:lnTo>
                  <a:pt x="51" y="73"/>
                </a:lnTo>
                <a:lnTo>
                  <a:pt x="56" y="86"/>
                </a:lnTo>
                <a:lnTo>
                  <a:pt x="77" y="104"/>
                </a:lnTo>
                <a:lnTo>
                  <a:pt x="55" y="121"/>
                </a:lnTo>
                <a:lnTo>
                  <a:pt x="38" y="116"/>
                </a:lnTo>
                <a:lnTo>
                  <a:pt x="35" y="121"/>
                </a:lnTo>
                <a:lnTo>
                  <a:pt x="30" y="112"/>
                </a:lnTo>
                <a:lnTo>
                  <a:pt x="23" y="113"/>
                </a:lnTo>
                <a:lnTo>
                  <a:pt x="28" y="98"/>
                </a:lnTo>
                <a:lnTo>
                  <a:pt x="21" y="77"/>
                </a:lnTo>
                <a:lnTo>
                  <a:pt x="8" y="77"/>
                </a:lnTo>
                <a:lnTo>
                  <a:pt x="0" y="71"/>
                </a:lnTo>
                <a:lnTo>
                  <a:pt x="26" y="32"/>
                </a:lnTo>
                <a:lnTo>
                  <a:pt x="48" y="35"/>
                </a:lnTo>
                <a:lnTo>
                  <a:pt x="42" y="23"/>
                </a:lnTo>
                <a:lnTo>
                  <a:pt x="54" y="20"/>
                </a:lnTo>
                <a:lnTo>
                  <a:pt x="61" y="0"/>
                </a:lnTo>
                <a:lnTo>
                  <a:pt x="73"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2" name="Freeform 688"/>
          <p:cNvSpPr>
            <a:spLocks noChangeAspect="1"/>
          </p:cNvSpPr>
          <p:nvPr/>
        </p:nvSpPr>
        <p:spPr bwMode="auto">
          <a:xfrm>
            <a:off x="7955573" y="2574925"/>
            <a:ext cx="104042" cy="139700"/>
          </a:xfrm>
          <a:custGeom>
            <a:avLst/>
            <a:gdLst>
              <a:gd name="T0" fmla="*/ 2147483647 w 65"/>
              <a:gd name="T1" fmla="*/ 0 h 96"/>
              <a:gd name="T2" fmla="*/ 2147483647 w 65"/>
              <a:gd name="T3" fmla="*/ 2147483647 h 96"/>
              <a:gd name="T4" fmla="*/ 2147483647 w 65"/>
              <a:gd name="T5" fmla="*/ 2147483647 h 96"/>
              <a:gd name="T6" fmla="*/ 2147483647 w 65"/>
              <a:gd name="T7" fmla="*/ 2147483647 h 96"/>
              <a:gd name="T8" fmla="*/ 2147483647 w 65"/>
              <a:gd name="T9" fmla="*/ 2147483647 h 96"/>
              <a:gd name="T10" fmla="*/ 2147483647 w 65"/>
              <a:gd name="T11" fmla="*/ 2147483647 h 96"/>
              <a:gd name="T12" fmla="*/ 2147483647 w 65"/>
              <a:gd name="T13" fmla="*/ 2147483647 h 96"/>
              <a:gd name="T14" fmla="*/ 2147483647 w 65"/>
              <a:gd name="T15" fmla="*/ 2147483647 h 96"/>
              <a:gd name="T16" fmla="*/ 2147483647 w 65"/>
              <a:gd name="T17" fmla="*/ 2147483647 h 96"/>
              <a:gd name="T18" fmla="*/ 2147483647 w 65"/>
              <a:gd name="T19" fmla="*/ 2147483647 h 96"/>
              <a:gd name="T20" fmla="*/ 2147483647 w 65"/>
              <a:gd name="T21" fmla="*/ 2147483647 h 96"/>
              <a:gd name="T22" fmla="*/ 0 w 65"/>
              <a:gd name="T23" fmla="*/ 2147483647 h 96"/>
              <a:gd name="T24" fmla="*/ 2147483647 w 65"/>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96"/>
              <a:gd name="T41" fmla="*/ 65 w 65"/>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96">
                <a:moveTo>
                  <a:pt x="22" y="0"/>
                </a:moveTo>
                <a:lnTo>
                  <a:pt x="46" y="24"/>
                </a:lnTo>
                <a:lnTo>
                  <a:pt x="64" y="57"/>
                </a:lnTo>
                <a:lnTo>
                  <a:pt x="64" y="72"/>
                </a:lnTo>
                <a:lnTo>
                  <a:pt x="52" y="84"/>
                </a:lnTo>
                <a:lnTo>
                  <a:pt x="44" y="81"/>
                </a:lnTo>
                <a:lnTo>
                  <a:pt x="38" y="93"/>
                </a:lnTo>
                <a:lnTo>
                  <a:pt x="20" y="95"/>
                </a:lnTo>
                <a:lnTo>
                  <a:pt x="18" y="61"/>
                </a:lnTo>
                <a:lnTo>
                  <a:pt x="1" y="39"/>
                </a:lnTo>
                <a:lnTo>
                  <a:pt x="12" y="38"/>
                </a:lnTo>
                <a:lnTo>
                  <a:pt x="0" y="19"/>
                </a:lnTo>
                <a:lnTo>
                  <a:pt x="22" y="0"/>
                </a:lnTo>
              </a:path>
            </a:pathLst>
          </a:custGeom>
          <a:solidFill>
            <a:srgbClr val="EC8126"/>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3" name="Freeform 689"/>
          <p:cNvSpPr>
            <a:spLocks noChangeAspect="1"/>
          </p:cNvSpPr>
          <p:nvPr/>
        </p:nvSpPr>
        <p:spPr bwMode="auto">
          <a:xfrm>
            <a:off x="7403129" y="3125883"/>
            <a:ext cx="218343" cy="293687"/>
          </a:xfrm>
          <a:custGeom>
            <a:avLst/>
            <a:gdLst>
              <a:gd name="T0" fmla="*/ 2147483647 w 138"/>
              <a:gd name="T1" fmla="*/ 2147483647 h 199"/>
              <a:gd name="T2" fmla="*/ 0 w 138"/>
              <a:gd name="T3" fmla="*/ 2147483647 h 199"/>
              <a:gd name="T4" fmla="*/ 2147483647 w 138"/>
              <a:gd name="T5" fmla="*/ 2147483647 h 199"/>
              <a:gd name="T6" fmla="*/ 2147483647 w 138"/>
              <a:gd name="T7" fmla="*/ 2147483647 h 199"/>
              <a:gd name="T8" fmla="*/ 2147483647 w 138"/>
              <a:gd name="T9" fmla="*/ 2147483647 h 199"/>
              <a:gd name="T10" fmla="*/ 2147483647 w 138"/>
              <a:gd name="T11" fmla="*/ 2147483647 h 199"/>
              <a:gd name="T12" fmla="*/ 2147483647 w 138"/>
              <a:gd name="T13" fmla="*/ 2147483647 h 199"/>
              <a:gd name="T14" fmla="*/ 2147483647 w 138"/>
              <a:gd name="T15" fmla="*/ 2147483647 h 199"/>
              <a:gd name="T16" fmla="*/ 2147483647 w 138"/>
              <a:gd name="T17" fmla="*/ 2147483647 h 199"/>
              <a:gd name="T18" fmla="*/ 2147483647 w 138"/>
              <a:gd name="T19" fmla="*/ 2147483647 h 199"/>
              <a:gd name="T20" fmla="*/ 2147483647 w 138"/>
              <a:gd name="T21" fmla="*/ 2147483647 h 199"/>
              <a:gd name="T22" fmla="*/ 2147483647 w 138"/>
              <a:gd name="T23" fmla="*/ 2147483647 h 199"/>
              <a:gd name="T24" fmla="*/ 2147483647 w 138"/>
              <a:gd name="T25" fmla="*/ 2147483647 h 199"/>
              <a:gd name="T26" fmla="*/ 2147483647 w 138"/>
              <a:gd name="T27" fmla="*/ 2147483647 h 199"/>
              <a:gd name="T28" fmla="*/ 2147483647 w 138"/>
              <a:gd name="T29" fmla="*/ 2147483647 h 199"/>
              <a:gd name="T30" fmla="*/ 2147483647 w 138"/>
              <a:gd name="T31" fmla="*/ 2147483647 h 199"/>
              <a:gd name="T32" fmla="*/ 2147483647 w 138"/>
              <a:gd name="T33" fmla="*/ 2147483647 h 199"/>
              <a:gd name="T34" fmla="*/ 2147483647 w 138"/>
              <a:gd name="T35" fmla="*/ 2147483647 h 199"/>
              <a:gd name="T36" fmla="*/ 2147483647 w 138"/>
              <a:gd name="T37" fmla="*/ 2147483647 h 199"/>
              <a:gd name="T38" fmla="*/ 2147483647 w 138"/>
              <a:gd name="T39" fmla="*/ 2147483647 h 199"/>
              <a:gd name="T40" fmla="*/ 2147483647 w 138"/>
              <a:gd name="T41" fmla="*/ 2147483647 h 199"/>
              <a:gd name="T42" fmla="*/ 2147483647 w 138"/>
              <a:gd name="T43" fmla="*/ 2147483647 h 199"/>
              <a:gd name="T44" fmla="*/ 2147483647 w 138"/>
              <a:gd name="T45" fmla="*/ 0 h 199"/>
              <a:gd name="T46" fmla="*/ 2147483647 w 138"/>
              <a:gd name="T47" fmla="*/ 0 h 199"/>
              <a:gd name="T48" fmla="*/ 2147483647 w 138"/>
              <a:gd name="T49" fmla="*/ 2147483647 h 199"/>
              <a:gd name="T50" fmla="*/ 2147483647 w 138"/>
              <a:gd name="T51" fmla="*/ 2147483647 h 199"/>
              <a:gd name="T52" fmla="*/ 2147483647 w 138"/>
              <a:gd name="T53" fmla="*/ 2147483647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99"/>
              <a:gd name="T83" fmla="*/ 138 w 138"/>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99">
                <a:moveTo>
                  <a:pt x="12" y="17"/>
                </a:moveTo>
                <a:lnTo>
                  <a:pt x="0" y="39"/>
                </a:lnTo>
                <a:lnTo>
                  <a:pt x="8" y="63"/>
                </a:lnTo>
                <a:lnTo>
                  <a:pt x="18" y="65"/>
                </a:lnTo>
                <a:lnTo>
                  <a:pt x="20" y="113"/>
                </a:lnTo>
                <a:lnTo>
                  <a:pt x="33" y="99"/>
                </a:lnTo>
                <a:lnTo>
                  <a:pt x="48" y="107"/>
                </a:lnTo>
                <a:lnTo>
                  <a:pt x="61" y="95"/>
                </a:lnTo>
                <a:lnTo>
                  <a:pt x="80" y="112"/>
                </a:lnTo>
                <a:lnTo>
                  <a:pt x="88" y="143"/>
                </a:lnTo>
                <a:lnTo>
                  <a:pt x="101" y="159"/>
                </a:lnTo>
                <a:lnTo>
                  <a:pt x="100" y="190"/>
                </a:lnTo>
                <a:lnTo>
                  <a:pt x="113" y="198"/>
                </a:lnTo>
                <a:lnTo>
                  <a:pt x="120" y="187"/>
                </a:lnTo>
                <a:lnTo>
                  <a:pt x="137" y="181"/>
                </a:lnTo>
                <a:lnTo>
                  <a:pt x="129" y="145"/>
                </a:lnTo>
                <a:lnTo>
                  <a:pt x="116" y="132"/>
                </a:lnTo>
                <a:lnTo>
                  <a:pt x="87" y="88"/>
                </a:lnTo>
                <a:lnTo>
                  <a:pt x="67" y="74"/>
                </a:lnTo>
                <a:lnTo>
                  <a:pt x="79" y="59"/>
                </a:lnTo>
                <a:lnTo>
                  <a:pt x="69" y="39"/>
                </a:lnTo>
                <a:lnTo>
                  <a:pt x="48" y="36"/>
                </a:lnTo>
                <a:lnTo>
                  <a:pt x="29" y="0"/>
                </a:lnTo>
                <a:lnTo>
                  <a:pt x="18" y="0"/>
                </a:lnTo>
                <a:lnTo>
                  <a:pt x="21" y="26"/>
                </a:lnTo>
                <a:lnTo>
                  <a:pt x="16" y="27"/>
                </a:lnTo>
                <a:lnTo>
                  <a:pt x="12"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4" name="Freeform 691"/>
          <p:cNvSpPr>
            <a:spLocks noChangeAspect="1"/>
          </p:cNvSpPr>
          <p:nvPr/>
        </p:nvSpPr>
        <p:spPr bwMode="auto">
          <a:xfrm>
            <a:off x="6841881" y="2112963"/>
            <a:ext cx="801565" cy="355600"/>
          </a:xfrm>
          <a:custGeom>
            <a:avLst/>
            <a:gdLst>
              <a:gd name="T0" fmla="*/ 0 w 502"/>
              <a:gd name="T1" fmla="*/ 2147483647 h 241"/>
              <a:gd name="T2" fmla="*/ 2147483647 w 502"/>
              <a:gd name="T3" fmla="*/ 2147483647 h 241"/>
              <a:gd name="T4" fmla="*/ 2147483647 w 502"/>
              <a:gd name="T5" fmla="*/ 2147483647 h 241"/>
              <a:gd name="T6" fmla="*/ 2147483647 w 502"/>
              <a:gd name="T7" fmla="*/ 2147483647 h 241"/>
              <a:gd name="T8" fmla="*/ 2147483647 w 502"/>
              <a:gd name="T9" fmla="*/ 2147483647 h 241"/>
              <a:gd name="T10" fmla="*/ 2147483647 w 502"/>
              <a:gd name="T11" fmla="*/ 2147483647 h 241"/>
              <a:gd name="T12" fmla="*/ 2147483647 w 502"/>
              <a:gd name="T13" fmla="*/ 2147483647 h 241"/>
              <a:gd name="T14" fmla="*/ 2147483647 w 502"/>
              <a:gd name="T15" fmla="*/ 2147483647 h 241"/>
              <a:gd name="T16" fmla="*/ 2147483647 w 502"/>
              <a:gd name="T17" fmla="*/ 2147483647 h 241"/>
              <a:gd name="T18" fmla="*/ 2147483647 w 502"/>
              <a:gd name="T19" fmla="*/ 2147483647 h 241"/>
              <a:gd name="T20" fmla="*/ 2147483647 w 502"/>
              <a:gd name="T21" fmla="*/ 2147483647 h 241"/>
              <a:gd name="T22" fmla="*/ 2147483647 w 502"/>
              <a:gd name="T23" fmla="*/ 2147483647 h 241"/>
              <a:gd name="T24" fmla="*/ 2147483647 w 502"/>
              <a:gd name="T25" fmla="*/ 2147483647 h 241"/>
              <a:gd name="T26" fmla="*/ 2147483647 w 502"/>
              <a:gd name="T27" fmla="*/ 2147483647 h 241"/>
              <a:gd name="T28" fmla="*/ 2147483647 w 502"/>
              <a:gd name="T29" fmla="*/ 2147483647 h 241"/>
              <a:gd name="T30" fmla="*/ 2147483647 w 502"/>
              <a:gd name="T31" fmla="*/ 2147483647 h 241"/>
              <a:gd name="T32" fmla="*/ 2147483647 w 502"/>
              <a:gd name="T33" fmla="*/ 2147483647 h 241"/>
              <a:gd name="T34" fmla="*/ 2147483647 w 502"/>
              <a:gd name="T35" fmla="*/ 2147483647 h 241"/>
              <a:gd name="T36" fmla="*/ 2147483647 w 502"/>
              <a:gd name="T37" fmla="*/ 2147483647 h 241"/>
              <a:gd name="T38" fmla="*/ 2147483647 w 502"/>
              <a:gd name="T39" fmla="*/ 2147483647 h 241"/>
              <a:gd name="T40" fmla="*/ 2147483647 w 502"/>
              <a:gd name="T41" fmla="*/ 2147483647 h 241"/>
              <a:gd name="T42" fmla="*/ 2147483647 w 502"/>
              <a:gd name="T43" fmla="*/ 2147483647 h 241"/>
              <a:gd name="T44" fmla="*/ 2147483647 w 502"/>
              <a:gd name="T45" fmla="*/ 2147483647 h 241"/>
              <a:gd name="T46" fmla="*/ 2147483647 w 502"/>
              <a:gd name="T47" fmla="*/ 2147483647 h 241"/>
              <a:gd name="T48" fmla="*/ 2147483647 w 502"/>
              <a:gd name="T49" fmla="*/ 2147483647 h 241"/>
              <a:gd name="T50" fmla="*/ 2147483647 w 502"/>
              <a:gd name="T51" fmla="*/ 2147483647 h 241"/>
              <a:gd name="T52" fmla="*/ 2147483647 w 502"/>
              <a:gd name="T53" fmla="*/ 2147483647 h 241"/>
              <a:gd name="T54" fmla="*/ 2147483647 w 502"/>
              <a:gd name="T55" fmla="*/ 2147483647 h 241"/>
              <a:gd name="T56" fmla="*/ 2147483647 w 502"/>
              <a:gd name="T57" fmla="*/ 2147483647 h 241"/>
              <a:gd name="T58" fmla="*/ 2147483647 w 502"/>
              <a:gd name="T59" fmla="*/ 0 h 241"/>
              <a:gd name="T60" fmla="*/ 2147483647 w 502"/>
              <a:gd name="T61" fmla="*/ 2147483647 h 241"/>
              <a:gd name="T62" fmla="*/ 2147483647 w 502"/>
              <a:gd name="T63" fmla="*/ 2147483647 h 241"/>
              <a:gd name="T64" fmla="*/ 2147483647 w 502"/>
              <a:gd name="T65" fmla="*/ 2147483647 h 241"/>
              <a:gd name="T66" fmla="*/ 2147483647 w 502"/>
              <a:gd name="T67" fmla="*/ 2147483647 h 241"/>
              <a:gd name="T68" fmla="*/ 2147483647 w 502"/>
              <a:gd name="T69" fmla="*/ 2147483647 h 241"/>
              <a:gd name="T70" fmla="*/ 2147483647 w 502"/>
              <a:gd name="T71" fmla="*/ 2147483647 h 241"/>
              <a:gd name="T72" fmla="*/ 2147483647 w 502"/>
              <a:gd name="T73" fmla="*/ 2147483647 h 241"/>
              <a:gd name="T74" fmla="*/ 0 w 502"/>
              <a:gd name="T75" fmla="*/ 2147483647 h 2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241"/>
              <a:gd name="T116" fmla="*/ 502 w 502"/>
              <a:gd name="T117" fmla="*/ 241 h 2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241">
                <a:moveTo>
                  <a:pt x="0" y="71"/>
                </a:moveTo>
                <a:lnTo>
                  <a:pt x="23" y="94"/>
                </a:lnTo>
                <a:lnTo>
                  <a:pt x="48" y="103"/>
                </a:lnTo>
                <a:lnTo>
                  <a:pt x="63" y="128"/>
                </a:lnTo>
                <a:lnTo>
                  <a:pt x="71" y="156"/>
                </a:lnTo>
                <a:lnTo>
                  <a:pt x="150" y="179"/>
                </a:lnTo>
                <a:lnTo>
                  <a:pt x="189" y="215"/>
                </a:lnTo>
                <a:lnTo>
                  <a:pt x="248" y="212"/>
                </a:lnTo>
                <a:lnTo>
                  <a:pt x="320" y="240"/>
                </a:lnTo>
                <a:lnTo>
                  <a:pt x="359" y="220"/>
                </a:lnTo>
                <a:lnTo>
                  <a:pt x="394" y="217"/>
                </a:lnTo>
                <a:lnTo>
                  <a:pt x="413" y="192"/>
                </a:lnTo>
                <a:lnTo>
                  <a:pt x="401" y="179"/>
                </a:lnTo>
                <a:lnTo>
                  <a:pt x="402" y="164"/>
                </a:lnTo>
                <a:lnTo>
                  <a:pt x="429" y="168"/>
                </a:lnTo>
                <a:lnTo>
                  <a:pt x="461" y="125"/>
                </a:lnTo>
                <a:lnTo>
                  <a:pt x="501" y="122"/>
                </a:lnTo>
                <a:lnTo>
                  <a:pt x="468" y="92"/>
                </a:lnTo>
                <a:lnTo>
                  <a:pt x="453" y="104"/>
                </a:lnTo>
                <a:lnTo>
                  <a:pt x="434" y="100"/>
                </a:lnTo>
                <a:lnTo>
                  <a:pt x="417" y="67"/>
                </a:lnTo>
                <a:lnTo>
                  <a:pt x="420" y="48"/>
                </a:lnTo>
                <a:lnTo>
                  <a:pt x="390" y="43"/>
                </a:lnTo>
                <a:lnTo>
                  <a:pt x="372" y="58"/>
                </a:lnTo>
                <a:lnTo>
                  <a:pt x="332" y="64"/>
                </a:lnTo>
                <a:lnTo>
                  <a:pt x="251" y="35"/>
                </a:lnTo>
                <a:lnTo>
                  <a:pt x="214" y="38"/>
                </a:lnTo>
                <a:lnTo>
                  <a:pt x="199" y="31"/>
                </a:lnTo>
                <a:lnTo>
                  <a:pt x="188" y="14"/>
                </a:lnTo>
                <a:lnTo>
                  <a:pt x="143" y="0"/>
                </a:lnTo>
                <a:lnTo>
                  <a:pt x="129" y="15"/>
                </a:lnTo>
                <a:lnTo>
                  <a:pt x="140" y="33"/>
                </a:lnTo>
                <a:lnTo>
                  <a:pt x="141" y="47"/>
                </a:lnTo>
                <a:lnTo>
                  <a:pt x="97" y="48"/>
                </a:lnTo>
                <a:lnTo>
                  <a:pt x="83" y="38"/>
                </a:lnTo>
                <a:lnTo>
                  <a:pt x="47" y="33"/>
                </a:lnTo>
                <a:lnTo>
                  <a:pt x="4" y="60"/>
                </a:lnTo>
                <a:lnTo>
                  <a:pt x="0" y="7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5" name="Freeform 692"/>
          <p:cNvSpPr>
            <a:spLocks noChangeAspect="1"/>
          </p:cNvSpPr>
          <p:nvPr/>
        </p:nvSpPr>
        <p:spPr bwMode="auto">
          <a:xfrm>
            <a:off x="6825762" y="2860675"/>
            <a:ext cx="224204" cy="128588"/>
          </a:xfrm>
          <a:custGeom>
            <a:avLst/>
            <a:gdLst>
              <a:gd name="T0" fmla="*/ 2147483647 w 141"/>
              <a:gd name="T1" fmla="*/ 0 h 90"/>
              <a:gd name="T2" fmla="*/ 2147483647 w 141"/>
              <a:gd name="T3" fmla="*/ 2147483647 h 90"/>
              <a:gd name="T4" fmla="*/ 2147483647 w 141"/>
              <a:gd name="T5" fmla="*/ 2147483647 h 90"/>
              <a:gd name="T6" fmla="*/ 2147483647 w 141"/>
              <a:gd name="T7" fmla="*/ 2147483647 h 90"/>
              <a:gd name="T8" fmla="*/ 2147483647 w 141"/>
              <a:gd name="T9" fmla="*/ 2147483647 h 90"/>
              <a:gd name="T10" fmla="*/ 2147483647 w 141"/>
              <a:gd name="T11" fmla="*/ 2147483647 h 90"/>
              <a:gd name="T12" fmla="*/ 2147483647 w 141"/>
              <a:gd name="T13" fmla="*/ 2147483647 h 90"/>
              <a:gd name="T14" fmla="*/ 2147483647 w 141"/>
              <a:gd name="T15" fmla="*/ 2147483647 h 90"/>
              <a:gd name="T16" fmla="*/ 2147483647 w 141"/>
              <a:gd name="T17" fmla="*/ 2147483647 h 90"/>
              <a:gd name="T18" fmla="*/ 2147483647 w 141"/>
              <a:gd name="T19" fmla="*/ 2147483647 h 90"/>
              <a:gd name="T20" fmla="*/ 2147483647 w 141"/>
              <a:gd name="T21" fmla="*/ 2147483647 h 90"/>
              <a:gd name="T22" fmla="*/ 2147483647 w 141"/>
              <a:gd name="T23" fmla="*/ 2147483647 h 90"/>
              <a:gd name="T24" fmla="*/ 2147483647 w 141"/>
              <a:gd name="T25" fmla="*/ 2147483647 h 90"/>
              <a:gd name="T26" fmla="*/ 2147483647 w 141"/>
              <a:gd name="T27" fmla="*/ 2147483647 h 90"/>
              <a:gd name="T28" fmla="*/ 2147483647 w 141"/>
              <a:gd name="T29" fmla="*/ 2147483647 h 90"/>
              <a:gd name="T30" fmla="*/ 0 w 141"/>
              <a:gd name="T31" fmla="*/ 2147483647 h 90"/>
              <a:gd name="T32" fmla="*/ 2147483647 w 141"/>
              <a:gd name="T33" fmla="*/ 2147483647 h 90"/>
              <a:gd name="T34" fmla="*/ 2147483647 w 14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90"/>
              <a:gd name="T56" fmla="*/ 141 w 14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90">
                <a:moveTo>
                  <a:pt x="11" y="0"/>
                </a:moveTo>
                <a:lnTo>
                  <a:pt x="36" y="3"/>
                </a:lnTo>
                <a:lnTo>
                  <a:pt x="58" y="26"/>
                </a:lnTo>
                <a:lnTo>
                  <a:pt x="67" y="23"/>
                </a:lnTo>
                <a:lnTo>
                  <a:pt x="68" y="34"/>
                </a:lnTo>
                <a:lnTo>
                  <a:pt x="86" y="36"/>
                </a:lnTo>
                <a:lnTo>
                  <a:pt x="86" y="43"/>
                </a:lnTo>
                <a:lnTo>
                  <a:pt x="101" y="53"/>
                </a:lnTo>
                <a:lnTo>
                  <a:pt x="136" y="54"/>
                </a:lnTo>
                <a:lnTo>
                  <a:pt x="136" y="72"/>
                </a:lnTo>
                <a:lnTo>
                  <a:pt x="140" y="88"/>
                </a:lnTo>
                <a:lnTo>
                  <a:pt x="127" y="89"/>
                </a:lnTo>
                <a:lnTo>
                  <a:pt x="89" y="79"/>
                </a:lnTo>
                <a:lnTo>
                  <a:pt x="76" y="67"/>
                </a:lnTo>
                <a:lnTo>
                  <a:pt x="50" y="65"/>
                </a:lnTo>
                <a:lnTo>
                  <a:pt x="0" y="34"/>
                </a:lnTo>
                <a:lnTo>
                  <a:pt x="1" y="11"/>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6" name="Freeform 693"/>
          <p:cNvSpPr>
            <a:spLocks noChangeAspect="1"/>
          </p:cNvSpPr>
          <p:nvPr/>
        </p:nvSpPr>
        <p:spPr bwMode="auto">
          <a:xfrm>
            <a:off x="8357089" y="2343245"/>
            <a:ext cx="27842" cy="30163"/>
          </a:xfrm>
          <a:custGeom>
            <a:avLst/>
            <a:gdLst>
              <a:gd name="T0" fmla="*/ 2147483647 w 18"/>
              <a:gd name="T1" fmla="*/ 0 h 20"/>
              <a:gd name="T2" fmla="*/ 0 w 18"/>
              <a:gd name="T3" fmla="*/ 2147483647 h 20"/>
              <a:gd name="T4" fmla="*/ 2147483647 w 18"/>
              <a:gd name="T5" fmla="*/ 2147483647 h 20"/>
              <a:gd name="T6" fmla="*/ 2147483647 w 18"/>
              <a:gd name="T7" fmla="*/ 0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7" y="0"/>
                </a:moveTo>
                <a:lnTo>
                  <a:pt x="0" y="19"/>
                </a:lnTo>
                <a:lnTo>
                  <a:pt x="2" y="1"/>
                </a:lnTo>
                <a:lnTo>
                  <a:pt x="1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7" name="Freeform 694"/>
          <p:cNvSpPr>
            <a:spLocks noChangeAspect="1"/>
          </p:cNvSpPr>
          <p:nvPr/>
        </p:nvSpPr>
        <p:spPr bwMode="auto">
          <a:xfrm>
            <a:off x="8336573" y="2371725"/>
            <a:ext cx="5862" cy="25400"/>
          </a:xfrm>
          <a:custGeom>
            <a:avLst/>
            <a:gdLst>
              <a:gd name="T0" fmla="*/ 0 w 5"/>
              <a:gd name="T1" fmla="*/ 0 h 19"/>
              <a:gd name="T2" fmla="*/ 2147483647 w 5"/>
              <a:gd name="T3" fmla="*/ 2147483647 h 19"/>
              <a:gd name="T4" fmla="*/ 0 w 5"/>
              <a:gd name="T5" fmla="*/ 2147483647 h 19"/>
              <a:gd name="T6" fmla="*/ 0 w 5"/>
              <a:gd name="T7" fmla="*/ 0 h 19"/>
              <a:gd name="T8" fmla="*/ 0 60000 65536"/>
              <a:gd name="T9" fmla="*/ 0 60000 65536"/>
              <a:gd name="T10" fmla="*/ 0 60000 65536"/>
              <a:gd name="T11" fmla="*/ 0 60000 65536"/>
              <a:gd name="T12" fmla="*/ 0 w 5"/>
              <a:gd name="T13" fmla="*/ 0 h 19"/>
              <a:gd name="T14" fmla="*/ 5 w 5"/>
              <a:gd name="T15" fmla="*/ 19 h 19"/>
            </a:gdLst>
            <a:ahLst/>
            <a:cxnLst>
              <a:cxn ang="T8">
                <a:pos x="T0" y="T1"/>
              </a:cxn>
              <a:cxn ang="T9">
                <a:pos x="T2" y="T3"/>
              </a:cxn>
              <a:cxn ang="T10">
                <a:pos x="T4" y="T5"/>
              </a:cxn>
              <a:cxn ang="T11">
                <a:pos x="T6" y="T7"/>
              </a:cxn>
            </a:cxnLst>
            <a:rect l="T12" t="T13" r="T14" b="T15"/>
            <a:pathLst>
              <a:path w="5" h="19">
                <a:moveTo>
                  <a:pt x="0" y="0"/>
                </a:moveTo>
                <a:lnTo>
                  <a:pt x="4" y="3"/>
                </a:lnTo>
                <a:lnTo>
                  <a:pt x="0" y="1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8" name="Freeform 695"/>
          <p:cNvSpPr>
            <a:spLocks noChangeAspect="1"/>
          </p:cNvSpPr>
          <p:nvPr/>
        </p:nvSpPr>
        <p:spPr bwMode="auto">
          <a:xfrm>
            <a:off x="8258908" y="1516063"/>
            <a:ext cx="71804" cy="17462"/>
          </a:xfrm>
          <a:custGeom>
            <a:avLst/>
            <a:gdLst>
              <a:gd name="T0" fmla="*/ 2147483647 w 45"/>
              <a:gd name="T1" fmla="*/ 0 h 12"/>
              <a:gd name="T2" fmla="*/ 2147483647 w 45"/>
              <a:gd name="T3" fmla="*/ 2147483647 h 12"/>
              <a:gd name="T4" fmla="*/ 2147483647 w 45"/>
              <a:gd name="T5" fmla="*/ 2147483647 h 12"/>
              <a:gd name="T6" fmla="*/ 2147483647 w 45"/>
              <a:gd name="T7" fmla="*/ 2147483647 h 12"/>
              <a:gd name="T8" fmla="*/ 0 w 45"/>
              <a:gd name="T9" fmla="*/ 2147483647 h 12"/>
              <a:gd name="T10" fmla="*/ 2147483647 w 45"/>
              <a:gd name="T11" fmla="*/ 0 h 12"/>
              <a:gd name="T12" fmla="*/ 2147483647 w 45"/>
              <a:gd name="T13" fmla="*/ 0 h 12"/>
              <a:gd name="T14" fmla="*/ 0 60000 65536"/>
              <a:gd name="T15" fmla="*/ 0 60000 65536"/>
              <a:gd name="T16" fmla="*/ 0 60000 65536"/>
              <a:gd name="T17" fmla="*/ 0 60000 65536"/>
              <a:gd name="T18" fmla="*/ 0 60000 65536"/>
              <a:gd name="T19" fmla="*/ 0 60000 65536"/>
              <a:gd name="T20" fmla="*/ 0 60000 65536"/>
              <a:gd name="T21" fmla="*/ 0 w 45"/>
              <a:gd name="T22" fmla="*/ 0 h 12"/>
              <a:gd name="T23" fmla="*/ 45 w 4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2">
                <a:moveTo>
                  <a:pt x="7" y="0"/>
                </a:moveTo>
                <a:lnTo>
                  <a:pt x="44" y="4"/>
                </a:lnTo>
                <a:lnTo>
                  <a:pt x="34" y="11"/>
                </a:lnTo>
                <a:lnTo>
                  <a:pt x="20" y="10"/>
                </a:lnTo>
                <a:lnTo>
                  <a:pt x="0" y="9"/>
                </a:lnTo>
                <a:lnTo>
                  <a:pt x="6" y="0"/>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29" name="Freeform 696"/>
          <p:cNvSpPr>
            <a:spLocks noChangeAspect="1"/>
          </p:cNvSpPr>
          <p:nvPr/>
        </p:nvSpPr>
        <p:spPr bwMode="auto">
          <a:xfrm>
            <a:off x="8102112" y="1557433"/>
            <a:ext cx="35169" cy="14287"/>
          </a:xfrm>
          <a:custGeom>
            <a:avLst/>
            <a:gdLst>
              <a:gd name="T0" fmla="*/ 0 w 22"/>
              <a:gd name="T1" fmla="*/ 0 h 10"/>
              <a:gd name="T2" fmla="*/ 2147483647 w 22"/>
              <a:gd name="T3" fmla="*/ 2147483647 h 10"/>
              <a:gd name="T4" fmla="*/ 2147483647 w 22"/>
              <a:gd name="T5" fmla="*/ 2147483647 h 10"/>
              <a:gd name="T6" fmla="*/ 0 w 22"/>
              <a:gd name="T7" fmla="*/ 2147483647 h 10"/>
              <a:gd name="T8" fmla="*/ 0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0" y="0"/>
                </a:moveTo>
                <a:lnTo>
                  <a:pt x="21" y="6"/>
                </a:lnTo>
                <a:lnTo>
                  <a:pt x="15" y="9"/>
                </a:lnTo>
                <a:lnTo>
                  <a:pt x="0" y="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0" name="Freeform 697"/>
          <p:cNvSpPr>
            <a:spLocks noChangeAspect="1"/>
          </p:cNvSpPr>
          <p:nvPr/>
        </p:nvSpPr>
        <p:spPr bwMode="auto">
          <a:xfrm>
            <a:off x="8431823" y="2162270"/>
            <a:ext cx="16120" cy="22225"/>
          </a:xfrm>
          <a:custGeom>
            <a:avLst/>
            <a:gdLst>
              <a:gd name="T0" fmla="*/ 2147483647 w 9"/>
              <a:gd name="T1" fmla="*/ 0 h 14"/>
              <a:gd name="T2" fmla="*/ 0 w 9"/>
              <a:gd name="T3" fmla="*/ 2147483647 h 14"/>
              <a:gd name="T4" fmla="*/ 2147483647 w 9"/>
              <a:gd name="T5" fmla="*/ 2147483647 h 14"/>
              <a:gd name="T6" fmla="*/ 2147483647 w 9"/>
              <a:gd name="T7" fmla="*/ 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2" y="0"/>
                </a:moveTo>
                <a:lnTo>
                  <a:pt x="0" y="13"/>
                </a:lnTo>
                <a:lnTo>
                  <a:pt x="8" y="7"/>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1" name="Freeform 698"/>
          <p:cNvSpPr>
            <a:spLocks noChangeAspect="1"/>
          </p:cNvSpPr>
          <p:nvPr/>
        </p:nvSpPr>
        <p:spPr bwMode="auto">
          <a:xfrm>
            <a:off x="7451529" y="1485995"/>
            <a:ext cx="26377" cy="11113"/>
          </a:xfrm>
          <a:custGeom>
            <a:avLst/>
            <a:gdLst>
              <a:gd name="T0" fmla="*/ 2147483647 w 16"/>
              <a:gd name="T1" fmla="*/ 2147483647 h 7"/>
              <a:gd name="T2" fmla="*/ 2147483647 w 16"/>
              <a:gd name="T3" fmla="*/ 0 h 7"/>
              <a:gd name="T4" fmla="*/ 2147483647 w 16"/>
              <a:gd name="T5" fmla="*/ 2147483647 h 7"/>
              <a:gd name="T6" fmla="*/ 0 w 16"/>
              <a:gd name="T7" fmla="*/ 2147483647 h 7"/>
              <a:gd name="T8" fmla="*/ 2147483647 w 16"/>
              <a:gd name="T9" fmla="*/ 214748364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5" y="1"/>
                </a:moveTo>
                <a:lnTo>
                  <a:pt x="14" y="0"/>
                </a:lnTo>
                <a:lnTo>
                  <a:pt x="15" y="5"/>
                </a:lnTo>
                <a:lnTo>
                  <a:pt x="0" y="6"/>
                </a:lnTo>
                <a:lnTo>
                  <a:pt x="5"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2" name="Freeform 699"/>
          <p:cNvSpPr>
            <a:spLocks noChangeAspect="1"/>
          </p:cNvSpPr>
          <p:nvPr/>
        </p:nvSpPr>
        <p:spPr bwMode="auto">
          <a:xfrm>
            <a:off x="7435362" y="1444720"/>
            <a:ext cx="76200" cy="23813"/>
          </a:xfrm>
          <a:custGeom>
            <a:avLst/>
            <a:gdLst>
              <a:gd name="T0" fmla="*/ 2147483647 w 48"/>
              <a:gd name="T1" fmla="*/ 0 h 14"/>
              <a:gd name="T2" fmla="*/ 2147483647 w 48"/>
              <a:gd name="T3" fmla="*/ 2147483647 h 14"/>
              <a:gd name="T4" fmla="*/ 2147483647 w 48"/>
              <a:gd name="T5" fmla="*/ 2147483647 h 14"/>
              <a:gd name="T6" fmla="*/ 0 w 48"/>
              <a:gd name="T7" fmla="*/ 2147483647 h 14"/>
              <a:gd name="T8" fmla="*/ 2147483647 w 48"/>
              <a:gd name="T9" fmla="*/ 0 h 14"/>
              <a:gd name="T10" fmla="*/ 0 60000 65536"/>
              <a:gd name="T11" fmla="*/ 0 60000 65536"/>
              <a:gd name="T12" fmla="*/ 0 60000 65536"/>
              <a:gd name="T13" fmla="*/ 0 60000 65536"/>
              <a:gd name="T14" fmla="*/ 0 60000 65536"/>
              <a:gd name="T15" fmla="*/ 0 w 48"/>
              <a:gd name="T16" fmla="*/ 0 h 14"/>
              <a:gd name="T17" fmla="*/ 48 w 48"/>
              <a:gd name="T18" fmla="*/ 14 h 14"/>
            </a:gdLst>
            <a:ahLst/>
            <a:cxnLst>
              <a:cxn ang="T10">
                <a:pos x="T0" y="T1"/>
              </a:cxn>
              <a:cxn ang="T11">
                <a:pos x="T2" y="T3"/>
              </a:cxn>
              <a:cxn ang="T12">
                <a:pos x="T4" y="T5"/>
              </a:cxn>
              <a:cxn ang="T13">
                <a:pos x="T6" y="T7"/>
              </a:cxn>
              <a:cxn ang="T14">
                <a:pos x="T8" y="T9"/>
              </a:cxn>
            </a:cxnLst>
            <a:rect l="T15" t="T16" r="T17" b="T18"/>
            <a:pathLst>
              <a:path w="48" h="14">
                <a:moveTo>
                  <a:pt x="6" y="0"/>
                </a:moveTo>
                <a:lnTo>
                  <a:pt x="21" y="2"/>
                </a:lnTo>
                <a:lnTo>
                  <a:pt x="47" y="13"/>
                </a:lnTo>
                <a:lnTo>
                  <a:pt x="0" y="11"/>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3" name="Freeform 700"/>
          <p:cNvSpPr>
            <a:spLocks noChangeAspect="1"/>
          </p:cNvSpPr>
          <p:nvPr/>
        </p:nvSpPr>
        <p:spPr bwMode="auto">
          <a:xfrm>
            <a:off x="7414846" y="1439958"/>
            <a:ext cx="16120" cy="7937"/>
          </a:xfrm>
          <a:custGeom>
            <a:avLst/>
            <a:gdLst>
              <a:gd name="T0" fmla="*/ 2147483647 w 11"/>
              <a:gd name="T1" fmla="*/ 0 h 5"/>
              <a:gd name="T2" fmla="*/ 0 w 11"/>
              <a:gd name="T3" fmla="*/ 0 h 5"/>
              <a:gd name="T4" fmla="*/ 2147483647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0" y="0"/>
                </a:moveTo>
                <a:lnTo>
                  <a:pt x="0" y="0"/>
                </a:lnTo>
                <a:lnTo>
                  <a:pt x="10" y="4"/>
                </a:lnTo>
                <a:lnTo>
                  <a:pt x="1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4" name="Freeform 701"/>
          <p:cNvSpPr>
            <a:spLocks noChangeAspect="1"/>
          </p:cNvSpPr>
          <p:nvPr/>
        </p:nvSpPr>
        <p:spPr bwMode="auto">
          <a:xfrm>
            <a:off x="7480823" y="1408208"/>
            <a:ext cx="102577" cy="20637"/>
          </a:xfrm>
          <a:custGeom>
            <a:avLst/>
            <a:gdLst>
              <a:gd name="T0" fmla="*/ 0 w 66"/>
              <a:gd name="T1" fmla="*/ 0 h 15"/>
              <a:gd name="T2" fmla="*/ 2147483647 w 66"/>
              <a:gd name="T3" fmla="*/ 2147483647 h 15"/>
              <a:gd name="T4" fmla="*/ 2147483647 w 66"/>
              <a:gd name="T5" fmla="*/ 2147483647 h 15"/>
              <a:gd name="T6" fmla="*/ 2147483647 w 66"/>
              <a:gd name="T7" fmla="*/ 2147483647 h 15"/>
              <a:gd name="T8" fmla="*/ 0 w 66"/>
              <a:gd name="T9" fmla="*/ 0 h 15"/>
              <a:gd name="T10" fmla="*/ 0 60000 65536"/>
              <a:gd name="T11" fmla="*/ 0 60000 65536"/>
              <a:gd name="T12" fmla="*/ 0 60000 65536"/>
              <a:gd name="T13" fmla="*/ 0 60000 65536"/>
              <a:gd name="T14" fmla="*/ 0 60000 65536"/>
              <a:gd name="T15" fmla="*/ 0 w 66"/>
              <a:gd name="T16" fmla="*/ 0 h 15"/>
              <a:gd name="T17" fmla="*/ 66 w 66"/>
              <a:gd name="T18" fmla="*/ 15 h 15"/>
            </a:gdLst>
            <a:ahLst/>
            <a:cxnLst>
              <a:cxn ang="T10">
                <a:pos x="T0" y="T1"/>
              </a:cxn>
              <a:cxn ang="T11">
                <a:pos x="T2" y="T3"/>
              </a:cxn>
              <a:cxn ang="T12">
                <a:pos x="T4" y="T5"/>
              </a:cxn>
              <a:cxn ang="T13">
                <a:pos x="T6" y="T7"/>
              </a:cxn>
              <a:cxn ang="T14">
                <a:pos x="T8" y="T9"/>
              </a:cxn>
            </a:cxnLst>
            <a:rect l="T15" t="T16" r="T17" b="T18"/>
            <a:pathLst>
              <a:path w="66" h="15">
                <a:moveTo>
                  <a:pt x="0" y="0"/>
                </a:moveTo>
                <a:lnTo>
                  <a:pt x="65" y="8"/>
                </a:lnTo>
                <a:lnTo>
                  <a:pt x="51" y="14"/>
                </a:lnTo>
                <a:lnTo>
                  <a:pt x="20" y="1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5" name="Freeform 702"/>
          <p:cNvSpPr>
            <a:spLocks noChangeAspect="1"/>
          </p:cNvSpPr>
          <p:nvPr/>
        </p:nvSpPr>
        <p:spPr bwMode="auto">
          <a:xfrm>
            <a:off x="7407520" y="1397000"/>
            <a:ext cx="61546" cy="25400"/>
          </a:xfrm>
          <a:custGeom>
            <a:avLst/>
            <a:gdLst>
              <a:gd name="T0" fmla="*/ 2147483647 w 39"/>
              <a:gd name="T1" fmla="*/ 2147483647 h 16"/>
              <a:gd name="T2" fmla="*/ 2147483647 w 39"/>
              <a:gd name="T3" fmla="*/ 2147483647 h 16"/>
              <a:gd name="T4" fmla="*/ 2147483647 w 39"/>
              <a:gd name="T5" fmla="*/ 2147483647 h 16"/>
              <a:gd name="T6" fmla="*/ 0 w 39"/>
              <a:gd name="T7" fmla="*/ 0 h 16"/>
              <a:gd name="T8" fmla="*/ 2147483647 w 39"/>
              <a:gd name="T9" fmla="*/ 2147483647 h 16"/>
              <a:gd name="T10" fmla="*/ 0 60000 65536"/>
              <a:gd name="T11" fmla="*/ 0 60000 65536"/>
              <a:gd name="T12" fmla="*/ 0 60000 65536"/>
              <a:gd name="T13" fmla="*/ 0 60000 65536"/>
              <a:gd name="T14" fmla="*/ 0 60000 65536"/>
              <a:gd name="T15" fmla="*/ 0 w 39"/>
              <a:gd name="T16" fmla="*/ 0 h 16"/>
              <a:gd name="T17" fmla="*/ 39 w 39"/>
              <a:gd name="T18" fmla="*/ 16 h 16"/>
            </a:gdLst>
            <a:ahLst/>
            <a:cxnLst>
              <a:cxn ang="T10">
                <a:pos x="T0" y="T1"/>
              </a:cxn>
              <a:cxn ang="T11">
                <a:pos x="T2" y="T3"/>
              </a:cxn>
              <a:cxn ang="T12">
                <a:pos x="T4" y="T5"/>
              </a:cxn>
              <a:cxn ang="T13">
                <a:pos x="T6" y="T7"/>
              </a:cxn>
              <a:cxn ang="T14">
                <a:pos x="T8" y="T9"/>
              </a:cxn>
            </a:cxnLst>
            <a:rect l="T15" t="T16" r="T17" b="T18"/>
            <a:pathLst>
              <a:path w="39" h="16">
                <a:moveTo>
                  <a:pt x="38" y="6"/>
                </a:moveTo>
                <a:lnTo>
                  <a:pt x="19" y="15"/>
                </a:lnTo>
                <a:lnTo>
                  <a:pt x="5" y="8"/>
                </a:lnTo>
                <a:lnTo>
                  <a:pt x="0" y="0"/>
                </a:lnTo>
                <a:lnTo>
                  <a:pt x="38"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6" name="Freeform 703"/>
          <p:cNvSpPr>
            <a:spLocks noChangeAspect="1"/>
          </p:cNvSpPr>
          <p:nvPr/>
        </p:nvSpPr>
        <p:spPr bwMode="auto">
          <a:xfrm>
            <a:off x="7299087" y="1389158"/>
            <a:ext cx="145073" cy="39687"/>
          </a:xfrm>
          <a:custGeom>
            <a:avLst/>
            <a:gdLst>
              <a:gd name="T0" fmla="*/ 2147483647 w 90"/>
              <a:gd name="T1" fmla="*/ 2147483647 h 26"/>
              <a:gd name="T2" fmla="*/ 2147483647 w 90"/>
              <a:gd name="T3" fmla="*/ 2147483647 h 26"/>
              <a:gd name="T4" fmla="*/ 0 w 90"/>
              <a:gd name="T5" fmla="*/ 2147483647 h 26"/>
              <a:gd name="T6" fmla="*/ 2147483647 w 90"/>
              <a:gd name="T7" fmla="*/ 0 h 26"/>
              <a:gd name="T8" fmla="*/ 2147483647 w 90"/>
              <a:gd name="T9" fmla="*/ 2147483647 h 26"/>
              <a:gd name="T10" fmla="*/ 2147483647 w 90"/>
              <a:gd name="T11" fmla="*/ 2147483647 h 26"/>
              <a:gd name="T12" fmla="*/ 2147483647 w 90"/>
              <a:gd name="T13" fmla="*/ 2147483647 h 26"/>
              <a:gd name="T14" fmla="*/ 2147483647 w 90"/>
              <a:gd name="T15" fmla="*/ 2147483647 h 26"/>
              <a:gd name="T16" fmla="*/ 2147483647 w 90"/>
              <a:gd name="T17" fmla="*/ 2147483647 h 26"/>
              <a:gd name="T18" fmla="*/ 2147483647 w 90"/>
              <a:gd name="T19" fmla="*/ 2147483647 h 26"/>
              <a:gd name="T20" fmla="*/ 2147483647 w 90"/>
              <a:gd name="T21" fmla="*/ 2147483647 h 26"/>
              <a:gd name="T22" fmla="*/ 2147483647 w 90"/>
              <a:gd name="T23" fmla="*/ 2147483647 h 26"/>
              <a:gd name="T24" fmla="*/ 2147483647 w 90"/>
              <a:gd name="T25" fmla="*/ 2147483647 h 26"/>
              <a:gd name="T26" fmla="*/ 2147483647 w 90"/>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26"/>
              <a:gd name="T44" fmla="*/ 90 w 90"/>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26">
                <a:moveTo>
                  <a:pt x="3" y="11"/>
                </a:moveTo>
                <a:lnTo>
                  <a:pt x="7" y="5"/>
                </a:lnTo>
                <a:lnTo>
                  <a:pt x="0" y="3"/>
                </a:lnTo>
                <a:lnTo>
                  <a:pt x="13" y="0"/>
                </a:lnTo>
                <a:lnTo>
                  <a:pt x="32" y="5"/>
                </a:lnTo>
                <a:lnTo>
                  <a:pt x="48" y="11"/>
                </a:lnTo>
                <a:lnTo>
                  <a:pt x="39" y="2"/>
                </a:lnTo>
                <a:lnTo>
                  <a:pt x="48" y="2"/>
                </a:lnTo>
                <a:lnTo>
                  <a:pt x="65" y="8"/>
                </a:lnTo>
                <a:lnTo>
                  <a:pt x="67" y="13"/>
                </a:lnTo>
                <a:lnTo>
                  <a:pt x="76" y="17"/>
                </a:lnTo>
                <a:lnTo>
                  <a:pt x="89" y="25"/>
                </a:lnTo>
                <a:lnTo>
                  <a:pt x="31" y="24"/>
                </a:lnTo>
                <a:lnTo>
                  <a:pt x="3"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7" name="Freeform 704"/>
          <p:cNvSpPr>
            <a:spLocks noChangeAspect="1"/>
          </p:cNvSpPr>
          <p:nvPr/>
        </p:nvSpPr>
        <p:spPr bwMode="auto">
          <a:xfrm>
            <a:off x="7271286" y="1397000"/>
            <a:ext cx="20515" cy="12700"/>
          </a:xfrm>
          <a:custGeom>
            <a:avLst/>
            <a:gdLst>
              <a:gd name="T0" fmla="*/ 2147483647 w 11"/>
              <a:gd name="T1" fmla="*/ 2147483647 h 10"/>
              <a:gd name="T2" fmla="*/ 2147483647 w 11"/>
              <a:gd name="T3" fmla="*/ 2147483647 h 10"/>
              <a:gd name="T4" fmla="*/ 0 w 11"/>
              <a:gd name="T5" fmla="*/ 0 h 10"/>
              <a:gd name="T6" fmla="*/ 2147483647 w 11"/>
              <a:gd name="T7" fmla="*/ 2147483647 h 10"/>
              <a:gd name="T8" fmla="*/ 0 60000 65536"/>
              <a:gd name="T9" fmla="*/ 0 60000 65536"/>
              <a:gd name="T10" fmla="*/ 0 60000 65536"/>
              <a:gd name="T11" fmla="*/ 0 60000 65536"/>
              <a:gd name="T12" fmla="*/ 0 w 11"/>
              <a:gd name="T13" fmla="*/ 0 h 10"/>
              <a:gd name="T14" fmla="*/ 11 w 11"/>
              <a:gd name="T15" fmla="*/ 10 h 10"/>
            </a:gdLst>
            <a:ahLst/>
            <a:cxnLst>
              <a:cxn ang="T8">
                <a:pos x="T0" y="T1"/>
              </a:cxn>
              <a:cxn ang="T9">
                <a:pos x="T2" y="T3"/>
              </a:cxn>
              <a:cxn ang="T10">
                <a:pos x="T4" y="T5"/>
              </a:cxn>
              <a:cxn ang="T11">
                <a:pos x="T6" y="T7"/>
              </a:cxn>
            </a:cxnLst>
            <a:rect l="T12" t="T13" r="T14" b="T15"/>
            <a:pathLst>
              <a:path w="11" h="10">
                <a:moveTo>
                  <a:pt x="10" y="7"/>
                </a:moveTo>
                <a:lnTo>
                  <a:pt x="8" y="9"/>
                </a:lnTo>
                <a:lnTo>
                  <a:pt x="0" y="0"/>
                </a:lnTo>
                <a:lnTo>
                  <a:pt x="10"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8" name="Freeform 705"/>
          <p:cNvSpPr>
            <a:spLocks noChangeAspect="1"/>
          </p:cNvSpPr>
          <p:nvPr/>
        </p:nvSpPr>
        <p:spPr bwMode="auto">
          <a:xfrm>
            <a:off x="8379117" y="1887539"/>
            <a:ext cx="21981" cy="22225"/>
          </a:xfrm>
          <a:custGeom>
            <a:avLst/>
            <a:gdLst>
              <a:gd name="T0" fmla="*/ 2147483647 w 15"/>
              <a:gd name="T1" fmla="*/ 0 h 14"/>
              <a:gd name="T2" fmla="*/ 0 w 15"/>
              <a:gd name="T3" fmla="*/ 2147483647 h 14"/>
              <a:gd name="T4" fmla="*/ 2147483647 w 15"/>
              <a:gd name="T5" fmla="*/ 2147483647 h 14"/>
              <a:gd name="T6" fmla="*/ 2147483647 w 15"/>
              <a:gd name="T7" fmla="*/ 2147483647 h 14"/>
              <a:gd name="T8" fmla="*/ 2147483647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6" y="0"/>
                </a:moveTo>
                <a:lnTo>
                  <a:pt x="0" y="3"/>
                </a:lnTo>
                <a:lnTo>
                  <a:pt x="7" y="13"/>
                </a:lnTo>
                <a:lnTo>
                  <a:pt x="14" y="3"/>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39" name="Freeform 706"/>
          <p:cNvSpPr>
            <a:spLocks noChangeAspect="1"/>
          </p:cNvSpPr>
          <p:nvPr/>
        </p:nvSpPr>
        <p:spPr bwMode="auto">
          <a:xfrm>
            <a:off x="7899889" y="2016125"/>
            <a:ext cx="14654" cy="17463"/>
          </a:xfrm>
          <a:custGeom>
            <a:avLst/>
            <a:gdLst>
              <a:gd name="T0" fmla="*/ 2147483647 w 10"/>
              <a:gd name="T1" fmla="*/ 2147483647 h 13"/>
              <a:gd name="T2" fmla="*/ 2147483647 w 10"/>
              <a:gd name="T3" fmla="*/ 2147483647 h 13"/>
              <a:gd name="T4" fmla="*/ 2147483647 w 10"/>
              <a:gd name="T5" fmla="*/ 2147483647 h 13"/>
              <a:gd name="T6" fmla="*/ 0 w 10"/>
              <a:gd name="T7" fmla="*/ 0 h 13"/>
              <a:gd name="T8" fmla="*/ 2147483647 w 10"/>
              <a:gd name="T9" fmla="*/ 2147483647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 y="9"/>
                </a:moveTo>
                <a:lnTo>
                  <a:pt x="9" y="12"/>
                </a:lnTo>
                <a:lnTo>
                  <a:pt x="9" y="3"/>
                </a:lnTo>
                <a:lnTo>
                  <a:pt x="0" y="0"/>
                </a:lnTo>
                <a:lnTo>
                  <a:pt x="1"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0" name="Freeform 707"/>
          <p:cNvSpPr>
            <a:spLocks noChangeAspect="1"/>
          </p:cNvSpPr>
          <p:nvPr/>
        </p:nvSpPr>
        <p:spPr bwMode="auto">
          <a:xfrm>
            <a:off x="8030355" y="2041525"/>
            <a:ext cx="208085" cy="279400"/>
          </a:xfrm>
          <a:custGeom>
            <a:avLst/>
            <a:gdLst>
              <a:gd name="T0" fmla="*/ 2147483647 w 132"/>
              <a:gd name="T1" fmla="*/ 0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2147483647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0 w 132"/>
              <a:gd name="T37" fmla="*/ 2147483647 h 190"/>
              <a:gd name="T38" fmla="*/ 2147483647 w 132"/>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
              <a:gd name="T61" fmla="*/ 0 h 190"/>
              <a:gd name="T62" fmla="*/ 132 w 132"/>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 h="190">
                <a:moveTo>
                  <a:pt x="3" y="0"/>
                </a:moveTo>
                <a:lnTo>
                  <a:pt x="36" y="34"/>
                </a:lnTo>
                <a:lnTo>
                  <a:pt x="56" y="62"/>
                </a:lnTo>
                <a:lnTo>
                  <a:pt x="117" y="126"/>
                </a:lnTo>
                <a:lnTo>
                  <a:pt x="95" y="114"/>
                </a:lnTo>
                <a:lnTo>
                  <a:pt x="85" y="116"/>
                </a:lnTo>
                <a:lnTo>
                  <a:pt x="98" y="151"/>
                </a:lnTo>
                <a:lnTo>
                  <a:pt x="123" y="171"/>
                </a:lnTo>
                <a:lnTo>
                  <a:pt x="131" y="185"/>
                </a:lnTo>
                <a:lnTo>
                  <a:pt x="110" y="174"/>
                </a:lnTo>
                <a:lnTo>
                  <a:pt x="113" y="189"/>
                </a:lnTo>
                <a:lnTo>
                  <a:pt x="100" y="174"/>
                </a:lnTo>
                <a:lnTo>
                  <a:pt x="87" y="142"/>
                </a:lnTo>
                <a:lnTo>
                  <a:pt x="74" y="128"/>
                </a:lnTo>
                <a:lnTo>
                  <a:pt x="44" y="70"/>
                </a:lnTo>
                <a:lnTo>
                  <a:pt x="20" y="45"/>
                </a:lnTo>
                <a:lnTo>
                  <a:pt x="6" y="20"/>
                </a:lnTo>
                <a:lnTo>
                  <a:pt x="12" y="15"/>
                </a:lnTo>
                <a:lnTo>
                  <a:pt x="0" y="1"/>
                </a:lnTo>
                <a:lnTo>
                  <a:pt x="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1" name="Freeform 708"/>
          <p:cNvSpPr>
            <a:spLocks noChangeAspect="1"/>
          </p:cNvSpPr>
          <p:nvPr/>
        </p:nvSpPr>
        <p:spPr bwMode="auto">
          <a:xfrm>
            <a:off x="6556131" y="1306513"/>
            <a:ext cx="92320" cy="38100"/>
          </a:xfrm>
          <a:custGeom>
            <a:avLst/>
            <a:gdLst>
              <a:gd name="T0" fmla="*/ 2147483647 w 58"/>
              <a:gd name="T1" fmla="*/ 2147483647 h 26"/>
              <a:gd name="T2" fmla="*/ 2147483647 w 58"/>
              <a:gd name="T3" fmla="*/ 0 h 26"/>
              <a:gd name="T4" fmla="*/ 2147483647 w 58"/>
              <a:gd name="T5" fmla="*/ 2147483647 h 26"/>
              <a:gd name="T6" fmla="*/ 2147483647 w 58"/>
              <a:gd name="T7" fmla="*/ 2147483647 h 26"/>
              <a:gd name="T8" fmla="*/ 2147483647 w 58"/>
              <a:gd name="T9" fmla="*/ 2147483647 h 26"/>
              <a:gd name="T10" fmla="*/ 2147483647 w 58"/>
              <a:gd name="T11" fmla="*/ 2147483647 h 26"/>
              <a:gd name="T12" fmla="*/ 2147483647 w 58"/>
              <a:gd name="T13" fmla="*/ 2147483647 h 26"/>
              <a:gd name="T14" fmla="*/ 2147483647 w 58"/>
              <a:gd name="T15" fmla="*/ 2147483647 h 26"/>
              <a:gd name="T16" fmla="*/ 0 w 58"/>
              <a:gd name="T17" fmla="*/ 2147483647 h 26"/>
              <a:gd name="T18" fmla="*/ 2147483647 w 58"/>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6"/>
              <a:gd name="T32" fmla="*/ 58 w 5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6">
                <a:moveTo>
                  <a:pt x="1" y="16"/>
                </a:moveTo>
                <a:lnTo>
                  <a:pt x="11" y="0"/>
                </a:lnTo>
                <a:lnTo>
                  <a:pt x="20" y="1"/>
                </a:lnTo>
                <a:lnTo>
                  <a:pt x="23" y="8"/>
                </a:lnTo>
                <a:lnTo>
                  <a:pt x="33" y="3"/>
                </a:lnTo>
                <a:lnTo>
                  <a:pt x="57" y="12"/>
                </a:lnTo>
                <a:lnTo>
                  <a:pt x="57" y="20"/>
                </a:lnTo>
                <a:lnTo>
                  <a:pt x="9" y="25"/>
                </a:lnTo>
                <a:lnTo>
                  <a:pt x="0" y="24"/>
                </a:lnTo>
                <a:lnTo>
                  <a:pt x="1"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2" name="Freeform 710"/>
          <p:cNvSpPr>
            <a:spLocks noChangeAspect="1"/>
          </p:cNvSpPr>
          <p:nvPr/>
        </p:nvSpPr>
        <p:spPr bwMode="auto">
          <a:xfrm>
            <a:off x="7450015" y="3098895"/>
            <a:ext cx="228600" cy="504825"/>
          </a:xfrm>
          <a:custGeom>
            <a:avLst/>
            <a:gdLst>
              <a:gd name="T0" fmla="*/ 0 w 145"/>
              <a:gd name="T1" fmla="*/ 2147483647 h 343"/>
              <a:gd name="T2" fmla="*/ 2147483647 w 145"/>
              <a:gd name="T3" fmla="*/ 2147483647 h 343"/>
              <a:gd name="T4" fmla="*/ 2147483647 w 145"/>
              <a:gd name="T5" fmla="*/ 2147483647 h 343"/>
              <a:gd name="T6" fmla="*/ 2147483647 w 145"/>
              <a:gd name="T7" fmla="*/ 0 h 343"/>
              <a:gd name="T8" fmla="*/ 2147483647 w 145"/>
              <a:gd name="T9" fmla="*/ 2147483647 h 343"/>
              <a:gd name="T10" fmla="*/ 2147483647 w 145"/>
              <a:gd name="T11" fmla="*/ 2147483647 h 343"/>
              <a:gd name="T12" fmla="*/ 2147483647 w 145"/>
              <a:gd name="T13" fmla="*/ 2147483647 h 343"/>
              <a:gd name="T14" fmla="*/ 2147483647 w 145"/>
              <a:gd name="T15" fmla="*/ 2147483647 h 343"/>
              <a:gd name="T16" fmla="*/ 2147483647 w 145"/>
              <a:gd name="T17" fmla="*/ 2147483647 h 343"/>
              <a:gd name="T18" fmla="*/ 2147483647 w 145"/>
              <a:gd name="T19" fmla="*/ 2147483647 h 343"/>
              <a:gd name="T20" fmla="*/ 2147483647 w 145"/>
              <a:gd name="T21" fmla="*/ 2147483647 h 343"/>
              <a:gd name="T22" fmla="*/ 2147483647 w 145"/>
              <a:gd name="T23" fmla="*/ 2147483647 h 343"/>
              <a:gd name="T24" fmla="*/ 2147483647 w 145"/>
              <a:gd name="T25" fmla="*/ 2147483647 h 343"/>
              <a:gd name="T26" fmla="*/ 2147483647 w 145"/>
              <a:gd name="T27" fmla="*/ 2147483647 h 343"/>
              <a:gd name="T28" fmla="*/ 2147483647 w 145"/>
              <a:gd name="T29" fmla="*/ 2147483647 h 343"/>
              <a:gd name="T30" fmla="*/ 2147483647 w 145"/>
              <a:gd name="T31" fmla="*/ 2147483647 h 343"/>
              <a:gd name="T32" fmla="*/ 2147483647 w 145"/>
              <a:gd name="T33" fmla="*/ 2147483647 h 343"/>
              <a:gd name="T34" fmla="*/ 2147483647 w 145"/>
              <a:gd name="T35" fmla="*/ 2147483647 h 343"/>
              <a:gd name="T36" fmla="*/ 2147483647 w 145"/>
              <a:gd name="T37" fmla="*/ 2147483647 h 343"/>
              <a:gd name="T38" fmla="*/ 2147483647 w 145"/>
              <a:gd name="T39" fmla="*/ 2147483647 h 343"/>
              <a:gd name="T40" fmla="*/ 2147483647 w 145"/>
              <a:gd name="T41" fmla="*/ 2147483647 h 343"/>
              <a:gd name="T42" fmla="*/ 2147483647 w 145"/>
              <a:gd name="T43" fmla="*/ 2147483647 h 343"/>
              <a:gd name="T44" fmla="*/ 2147483647 w 145"/>
              <a:gd name="T45" fmla="*/ 2147483647 h 343"/>
              <a:gd name="T46" fmla="*/ 2147483647 w 145"/>
              <a:gd name="T47" fmla="*/ 2147483647 h 343"/>
              <a:gd name="T48" fmla="*/ 2147483647 w 145"/>
              <a:gd name="T49" fmla="*/ 2147483647 h 343"/>
              <a:gd name="T50" fmla="*/ 2147483647 w 145"/>
              <a:gd name="T51" fmla="*/ 2147483647 h 343"/>
              <a:gd name="T52" fmla="*/ 2147483647 w 145"/>
              <a:gd name="T53" fmla="*/ 2147483647 h 343"/>
              <a:gd name="T54" fmla="*/ 2147483647 w 145"/>
              <a:gd name="T55" fmla="*/ 2147483647 h 343"/>
              <a:gd name="T56" fmla="*/ 2147483647 w 145"/>
              <a:gd name="T57" fmla="*/ 2147483647 h 343"/>
              <a:gd name="T58" fmla="*/ 2147483647 w 145"/>
              <a:gd name="T59" fmla="*/ 2147483647 h 343"/>
              <a:gd name="T60" fmla="*/ 2147483647 w 145"/>
              <a:gd name="T61" fmla="*/ 2147483647 h 343"/>
              <a:gd name="T62" fmla="*/ 2147483647 w 145"/>
              <a:gd name="T63" fmla="*/ 2147483647 h 343"/>
              <a:gd name="T64" fmla="*/ 2147483647 w 145"/>
              <a:gd name="T65" fmla="*/ 2147483647 h 343"/>
              <a:gd name="T66" fmla="*/ 0 w 145"/>
              <a:gd name="T67" fmla="*/ 2147483647 h 3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343"/>
              <a:gd name="T104" fmla="*/ 145 w 145"/>
              <a:gd name="T105" fmla="*/ 343 h 3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343">
                <a:moveTo>
                  <a:pt x="0" y="17"/>
                </a:moveTo>
                <a:lnTo>
                  <a:pt x="3" y="12"/>
                </a:lnTo>
                <a:lnTo>
                  <a:pt x="25" y="14"/>
                </a:lnTo>
                <a:lnTo>
                  <a:pt x="48" y="0"/>
                </a:lnTo>
                <a:lnTo>
                  <a:pt x="72" y="11"/>
                </a:lnTo>
                <a:lnTo>
                  <a:pt x="78" y="30"/>
                </a:lnTo>
                <a:lnTo>
                  <a:pt x="97" y="39"/>
                </a:lnTo>
                <a:lnTo>
                  <a:pt x="79" y="60"/>
                </a:lnTo>
                <a:lnTo>
                  <a:pt x="66" y="98"/>
                </a:lnTo>
                <a:lnTo>
                  <a:pt x="95" y="144"/>
                </a:lnTo>
                <a:lnTo>
                  <a:pt x="130" y="185"/>
                </a:lnTo>
                <a:lnTo>
                  <a:pt x="144" y="243"/>
                </a:lnTo>
                <a:lnTo>
                  <a:pt x="143" y="271"/>
                </a:lnTo>
                <a:lnTo>
                  <a:pt x="125" y="292"/>
                </a:lnTo>
                <a:lnTo>
                  <a:pt x="105" y="300"/>
                </a:lnTo>
                <a:lnTo>
                  <a:pt x="100" y="319"/>
                </a:lnTo>
                <a:lnTo>
                  <a:pt x="92" y="310"/>
                </a:lnTo>
                <a:lnTo>
                  <a:pt x="95" y="322"/>
                </a:lnTo>
                <a:lnTo>
                  <a:pt x="78" y="342"/>
                </a:lnTo>
                <a:lnTo>
                  <a:pt x="72" y="322"/>
                </a:lnTo>
                <a:lnTo>
                  <a:pt x="75" y="308"/>
                </a:lnTo>
                <a:lnTo>
                  <a:pt x="65" y="298"/>
                </a:lnTo>
                <a:lnTo>
                  <a:pt x="90" y="284"/>
                </a:lnTo>
                <a:lnTo>
                  <a:pt x="88" y="271"/>
                </a:lnTo>
                <a:lnTo>
                  <a:pt x="114" y="252"/>
                </a:lnTo>
                <a:lnTo>
                  <a:pt x="107" y="198"/>
                </a:lnTo>
                <a:lnTo>
                  <a:pt x="100" y="163"/>
                </a:lnTo>
                <a:lnTo>
                  <a:pt x="86" y="150"/>
                </a:lnTo>
                <a:lnTo>
                  <a:pt x="58" y="107"/>
                </a:lnTo>
                <a:lnTo>
                  <a:pt x="38" y="93"/>
                </a:lnTo>
                <a:lnTo>
                  <a:pt x="50" y="75"/>
                </a:lnTo>
                <a:lnTo>
                  <a:pt x="40" y="58"/>
                </a:lnTo>
                <a:lnTo>
                  <a:pt x="19" y="54"/>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3" name="Freeform 711"/>
          <p:cNvSpPr>
            <a:spLocks noChangeAspect="1"/>
          </p:cNvSpPr>
          <p:nvPr/>
        </p:nvSpPr>
        <p:spPr bwMode="auto">
          <a:xfrm>
            <a:off x="4951581" y="3816351"/>
            <a:ext cx="55685" cy="47625"/>
          </a:xfrm>
          <a:custGeom>
            <a:avLst/>
            <a:gdLst>
              <a:gd name="T0" fmla="*/ 2147483647 w 35"/>
              <a:gd name="T1" fmla="*/ 0 h 30"/>
              <a:gd name="T2" fmla="*/ 2147483647 w 35"/>
              <a:gd name="T3" fmla="*/ 2147483647 h 30"/>
              <a:gd name="T4" fmla="*/ 0 w 35"/>
              <a:gd name="T5" fmla="*/ 2147483647 h 30"/>
              <a:gd name="T6" fmla="*/ 2147483647 w 35"/>
              <a:gd name="T7" fmla="*/ 2147483647 h 30"/>
              <a:gd name="T8" fmla="*/ 2147483647 w 35"/>
              <a:gd name="T9" fmla="*/ 2147483647 h 30"/>
              <a:gd name="T10" fmla="*/ 2147483647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34" y="0"/>
                </a:moveTo>
                <a:lnTo>
                  <a:pt x="7" y="2"/>
                </a:lnTo>
                <a:lnTo>
                  <a:pt x="0" y="25"/>
                </a:lnTo>
                <a:lnTo>
                  <a:pt x="4" y="29"/>
                </a:lnTo>
                <a:lnTo>
                  <a:pt x="34" y="27"/>
                </a:lnTo>
                <a:lnTo>
                  <a:pt x="3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4" name="Freeform 712"/>
          <p:cNvSpPr>
            <a:spLocks noChangeAspect="1"/>
          </p:cNvSpPr>
          <p:nvPr/>
        </p:nvSpPr>
        <p:spPr bwMode="auto">
          <a:xfrm>
            <a:off x="5525972" y="4783233"/>
            <a:ext cx="35169" cy="47625"/>
          </a:xfrm>
          <a:custGeom>
            <a:avLst/>
            <a:gdLst>
              <a:gd name="T0" fmla="*/ 2147483647 w 22"/>
              <a:gd name="T1" fmla="*/ 0 h 33"/>
              <a:gd name="T2" fmla="*/ 2147483647 w 22"/>
              <a:gd name="T3" fmla="*/ 2147483647 h 33"/>
              <a:gd name="T4" fmla="*/ 0 w 22"/>
              <a:gd name="T5" fmla="*/ 2147483647 h 33"/>
              <a:gd name="T6" fmla="*/ 2147483647 w 22"/>
              <a:gd name="T7" fmla="*/ 2147483647 h 33"/>
              <a:gd name="T8" fmla="*/ 2147483647 w 22"/>
              <a:gd name="T9" fmla="*/ 2147483647 h 33"/>
              <a:gd name="T10" fmla="*/ 2147483647 w 22"/>
              <a:gd name="T11" fmla="*/ 2147483647 h 33"/>
              <a:gd name="T12" fmla="*/ 2147483647 w 22"/>
              <a:gd name="T13" fmla="*/ 0 h 33"/>
              <a:gd name="T14" fmla="*/ 0 60000 65536"/>
              <a:gd name="T15" fmla="*/ 0 60000 65536"/>
              <a:gd name="T16" fmla="*/ 0 60000 65536"/>
              <a:gd name="T17" fmla="*/ 0 60000 65536"/>
              <a:gd name="T18" fmla="*/ 0 60000 65536"/>
              <a:gd name="T19" fmla="*/ 0 60000 65536"/>
              <a:gd name="T20" fmla="*/ 0 60000 65536"/>
              <a:gd name="T21" fmla="*/ 0 w 22"/>
              <a:gd name="T22" fmla="*/ 0 h 33"/>
              <a:gd name="T23" fmla="*/ 22 w 2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3">
                <a:moveTo>
                  <a:pt x="20" y="0"/>
                </a:moveTo>
                <a:lnTo>
                  <a:pt x="6" y="1"/>
                </a:lnTo>
                <a:lnTo>
                  <a:pt x="0" y="19"/>
                </a:lnTo>
                <a:lnTo>
                  <a:pt x="3" y="31"/>
                </a:lnTo>
                <a:lnTo>
                  <a:pt x="11" y="32"/>
                </a:lnTo>
                <a:lnTo>
                  <a:pt x="21" y="21"/>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5" name="Freeform 713"/>
          <p:cNvSpPr>
            <a:spLocks noChangeAspect="1"/>
          </p:cNvSpPr>
          <p:nvPr/>
        </p:nvSpPr>
        <p:spPr bwMode="auto">
          <a:xfrm>
            <a:off x="4482612" y="2622550"/>
            <a:ext cx="537796" cy="622300"/>
          </a:xfrm>
          <a:custGeom>
            <a:avLst/>
            <a:gdLst>
              <a:gd name="T0" fmla="*/ 2147483647 w 337"/>
              <a:gd name="T1" fmla="*/ 2147483647 h 422"/>
              <a:gd name="T2" fmla="*/ 2147483647 w 337"/>
              <a:gd name="T3" fmla="*/ 2147483647 h 422"/>
              <a:gd name="T4" fmla="*/ 2147483647 w 337"/>
              <a:gd name="T5" fmla="*/ 2147483647 h 422"/>
              <a:gd name="T6" fmla="*/ 2147483647 w 337"/>
              <a:gd name="T7" fmla="*/ 0 h 422"/>
              <a:gd name="T8" fmla="*/ 2147483647 w 337"/>
              <a:gd name="T9" fmla="*/ 2147483647 h 422"/>
              <a:gd name="T10" fmla="*/ 2147483647 w 337"/>
              <a:gd name="T11" fmla="*/ 2147483647 h 422"/>
              <a:gd name="T12" fmla="*/ 2147483647 w 337"/>
              <a:gd name="T13" fmla="*/ 2147483647 h 422"/>
              <a:gd name="T14" fmla="*/ 2147483647 w 337"/>
              <a:gd name="T15" fmla="*/ 2147483647 h 422"/>
              <a:gd name="T16" fmla="*/ 2147483647 w 337"/>
              <a:gd name="T17" fmla="*/ 2147483647 h 422"/>
              <a:gd name="T18" fmla="*/ 2147483647 w 337"/>
              <a:gd name="T19" fmla="*/ 2147483647 h 422"/>
              <a:gd name="T20" fmla="*/ 2147483647 w 337"/>
              <a:gd name="T21" fmla="*/ 2147483647 h 422"/>
              <a:gd name="T22" fmla="*/ 2147483647 w 337"/>
              <a:gd name="T23" fmla="*/ 2147483647 h 422"/>
              <a:gd name="T24" fmla="*/ 2147483647 w 337"/>
              <a:gd name="T25" fmla="*/ 2147483647 h 422"/>
              <a:gd name="T26" fmla="*/ 2147483647 w 337"/>
              <a:gd name="T27" fmla="*/ 2147483647 h 422"/>
              <a:gd name="T28" fmla="*/ 2147483647 w 337"/>
              <a:gd name="T29" fmla="*/ 2147483647 h 422"/>
              <a:gd name="T30" fmla="*/ 2147483647 w 337"/>
              <a:gd name="T31" fmla="*/ 2147483647 h 422"/>
              <a:gd name="T32" fmla="*/ 2147483647 w 337"/>
              <a:gd name="T33" fmla="*/ 2147483647 h 422"/>
              <a:gd name="T34" fmla="*/ 2147483647 w 337"/>
              <a:gd name="T35" fmla="*/ 2147483647 h 422"/>
              <a:gd name="T36" fmla="*/ 2147483647 w 337"/>
              <a:gd name="T37" fmla="*/ 2147483647 h 422"/>
              <a:gd name="T38" fmla="*/ 2147483647 w 337"/>
              <a:gd name="T39" fmla="*/ 2147483647 h 422"/>
              <a:gd name="T40" fmla="*/ 2147483647 w 337"/>
              <a:gd name="T41" fmla="*/ 2147483647 h 422"/>
              <a:gd name="T42" fmla="*/ 2147483647 w 337"/>
              <a:gd name="T43" fmla="*/ 2147483647 h 422"/>
              <a:gd name="T44" fmla="*/ 2147483647 w 337"/>
              <a:gd name="T45" fmla="*/ 2147483647 h 422"/>
              <a:gd name="T46" fmla="*/ 2147483647 w 337"/>
              <a:gd name="T47" fmla="*/ 2147483647 h 422"/>
              <a:gd name="T48" fmla="*/ 2147483647 w 337"/>
              <a:gd name="T49" fmla="*/ 2147483647 h 422"/>
              <a:gd name="T50" fmla="*/ 0 w 337"/>
              <a:gd name="T51" fmla="*/ 2147483647 h 422"/>
              <a:gd name="T52" fmla="*/ 0 w 337"/>
              <a:gd name="T53" fmla="*/ 2147483647 h 422"/>
              <a:gd name="T54" fmla="*/ 0 w 337"/>
              <a:gd name="T55" fmla="*/ 2147483647 h 422"/>
              <a:gd name="T56" fmla="*/ 2147483647 w 337"/>
              <a:gd name="T57" fmla="*/ 2147483647 h 422"/>
              <a:gd name="T58" fmla="*/ 2147483647 w 337"/>
              <a:gd name="T59" fmla="*/ 2147483647 h 422"/>
              <a:gd name="T60" fmla="*/ 2147483647 w 337"/>
              <a:gd name="T61" fmla="*/ 2147483647 h 422"/>
              <a:gd name="T62" fmla="*/ 2147483647 w 337"/>
              <a:gd name="T63" fmla="*/ 2147483647 h 422"/>
              <a:gd name="T64" fmla="*/ 2147483647 w 337"/>
              <a:gd name="T65" fmla="*/ 2147483647 h 422"/>
              <a:gd name="T66" fmla="*/ 2147483647 w 337"/>
              <a:gd name="T67" fmla="*/ 2147483647 h 422"/>
              <a:gd name="T68" fmla="*/ 2147483647 w 337"/>
              <a:gd name="T69" fmla="*/ 2147483647 h 422"/>
              <a:gd name="T70" fmla="*/ 2147483647 w 337"/>
              <a:gd name="T71" fmla="*/ 2147483647 h 422"/>
              <a:gd name="T72" fmla="*/ 2147483647 w 337"/>
              <a:gd name="T73" fmla="*/ 2147483647 h 4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7"/>
              <a:gd name="T112" fmla="*/ 0 h 422"/>
              <a:gd name="T113" fmla="*/ 337 w 337"/>
              <a:gd name="T114" fmla="*/ 422 h 4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7" h="422">
                <a:moveTo>
                  <a:pt x="114" y="46"/>
                </a:moveTo>
                <a:lnTo>
                  <a:pt x="168" y="12"/>
                </a:lnTo>
                <a:lnTo>
                  <a:pt x="227" y="2"/>
                </a:lnTo>
                <a:lnTo>
                  <a:pt x="286" y="0"/>
                </a:lnTo>
                <a:lnTo>
                  <a:pt x="281" y="10"/>
                </a:lnTo>
                <a:lnTo>
                  <a:pt x="279" y="57"/>
                </a:lnTo>
                <a:lnTo>
                  <a:pt x="264" y="72"/>
                </a:lnTo>
                <a:lnTo>
                  <a:pt x="278" y="107"/>
                </a:lnTo>
                <a:lnTo>
                  <a:pt x="291" y="116"/>
                </a:lnTo>
                <a:lnTo>
                  <a:pt x="296" y="157"/>
                </a:lnTo>
                <a:lnTo>
                  <a:pt x="293" y="166"/>
                </a:lnTo>
                <a:lnTo>
                  <a:pt x="300" y="178"/>
                </a:lnTo>
                <a:lnTo>
                  <a:pt x="302" y="216"/>
                </a:lnTo>
                <a:lnTo>
                  <a:pt x="301" y="246"/>
                </a:lnTo>
                <a:lnTo>
                  <a:pt x="294" y="252"/>
                </a:lnTo>
                <a:lnTo>
                  <a:pt x="306" y="285"/>
                </a:lnTo>
                <a:lnTo>
                  <a:pt x="328" y="297"/>
                </a:lnTo>
                <a:lnTo>
                  <a:pt x="336" y="316"/>
                </a:lnTo>
                <a:lnTo>
                  <a:pt x="234" y="409"/>
                </a:lnTo>
                <a:lnTo>
                  <a:pt x="207" y="418"/>
                </a:lnTo>
                <a:lnTo>
                  <a:pt x="193" y="421"/>
                </a:lnTo>
                <a:lnTo>
                  <a:pt x="191" y="400"/>
                </a:lnTo>
                <a:lnTo>
                  <a:pt x="169" y="388"/>
                </a:lnTo>
                <a:lnTo>
                  <a:pt x="156" y="371"/>
                </a:lnTo>
                <a:lnTo>
                  <a:pt x="59" y="281"/>
                </a:lnTo>
                <a:lnTo>
                  <a:pt x="0" y="228"/>
                </a:lnTo>
                <a:lnTo>
                  <a:pt x="0" y="218"/>
                </a:lnTo>
                <a:lnTo>
                  <a:pt x="0" y="191"/>
                </a:lnTo>
                <a:lnTo>
                  <a:pt x="9" y="183"/>
                </a:lnTo>
                <a:lnTo>
                  <a:pt x="51" y="164"/>
                </a:lnTo>
                <a:lnTo>
                  <a:pt x="85" y="140"/>
                </a:lnTo>
                <a:lnTo>
                  <a:pt x="81" y="124"/>
                </a:lnTo>
                <a:lnTo>
                  <a:pt x="97" y="113"/>
                </a:lnTo>
                <a:lnTo>
                  <a:pt x="125" y="113"/>
                </a:lnTo>
                <a:lnTo>
                  <a:pt x="129" y="104"/>
                </a:lnTo>
                <a:lnTo>
                  <a:pt x="119" y="94"/>
                </a:lnTo>
                <a:lnTo>
                  <a:pt x="114" y="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6" name="Freeform 714"/>
          <p:cNvSpPr>
            <a:spLocks noChangeAspect="1"/>
          </p:cNvSpPr>
          <p:nvPr/>
        </p:nvSpPr>
        <p:spPr bwMode="auto">
          <a:xfrm>
            <a:off x="5013084" y="4094165"/>
            <a:ext cx="342900" cy="422275"/>
          </a:xfrm>
          <a:custGeom>
            <a:avLst/>
            <a:gdLst>
              <a:gd name="T0" fmla="*/ 0 w 216"/>
              <a:gd name="T1" fmla="*/ 2147483647 h 288"/>
              <a:gd name="T2" fmla="*/ 2147483647 w 216"/>
              <a:gd name="T3" fmla="*/ 2147483647 h 288"/>
              <a:gd name="T4" fmla="*/ 2147483647 w 216"/>
              <a:gd name="T5" fmla="*/ 2147483647 h 288"/>
              <a:gd name="T6" fmla="*/ 2147483647 w 216"/>
              <a:gd name="T7" fmla="*/ 2147483647 h 288"/>
              <a:gd name="T8" fmla="*/ 2147483647 w 216"/>
              <a:gd name="T9" fmla="*/ 2147483647 h 288"/>
              <a:gd name="T10" fmla="*/ 2147483647 w 216"/>
              <a:gd name="T11" fmla="*/ 2147483647 h 288"/>
              <a:gd name="T12" fmla="*/ 2147483647 w 216"/>
              <a:gd name="T13" fmla="*/ 2147483647 h 288"/>
              <a:gd name="T14" fmla="*/ 2147483647 w 216"/>
              <a:gd name="T15" fmla="*/ 2147483647 h 288"/>
              <a:gd name="T16" fmla="*/ 2147483647 w 216"/>
              <a:gd name="T17" fmla="*/ 0 h 288"/>
              <a:gd name="T18" fmla="*/ 2147483647 w 216"/>
              <a:gd name="T19" fmla="*/ 2147483647 h 288"/>
              <a:gd name="T20" fmla="*/ 2147483647 w 216"/>
              <a:gd name="T21" fmla="*/ 2147483647 h 288"/>
              <a:gd name="T22" fmla="*/ 2147483647 w 216"/>
              <a:gd name="T23" fmla="*/ 2147483647 h 288"/>
              <a:gd name="T24" fmla="*/ 2147483647 w 216"/>
              <a:gd name="T25" fmla="*/ 2147483647 h 288"/>
              <a:gd name="T26" fmla="*/ 2147483647 w 216"/>
              <a:gd name="T27" fmla="*/ 2147483647 h 288"/>
              <a:gd name="T28" fmla="*/ 2147483647 w 216"/>
              <a:gd name="T29" fmla="*/ 2147483647 h 288"/>
              <a:gd name="T30" fmla="*/ 2147483647 w 216"/>
              <a:gd name="T31" fmla="*/ 2147483647 h 288"/>
              <a:gd name="T32" fmla="*/ 2147483647 w 216"/>
              <a:gd name="T33" fmla="*/ 2147483647 h 288"/>
              <a:gd name="T34" fmla="*/ 2147483647 w 216"/>
              <a:gd name="T35" fmla="*/ 2147483647 h 288"/>
              <a:gd name="T36" fmla="*/ 2147483647 w 216"/>
              <a:gd name="T37" fmla="*/ 2147483647 h 288"/>
              <a:gd name="T38" fmla="*/ 2147483647 w 216"/>
              <a:gd name="T39" fmla="*/ 2147483647 h 288"/>
              <a:gd name="T40" fmla="*/ 2147483647 w 216"/>
              <a:gd name="T41" fmla="*/ 2147483647 h 288"/>
              <a:gd name="T42" fmla="*/ 2147483647 w 216"/>
              <a:gd name="T43" fmla="*/ 2147483647 h 288"/>
              <a:gd name="T44" fmla="*/ 2147483647 w 216"/>
              <a:gd name="T45" fmla="*/ 2147483647 h 288"/>
              <a:gd name="T46" fmla="*/ 2147483647 w 216"/>
              <a:gd name="T47" fmla="*/ 2147483647 h 288"/>
              <a:gd name="T48" fmla="*/ 2147483647 w 216"/>
              <a:gd name="T49" fmla="*/ 2147483647 h 288"/>
              <a:gd name="T50" fmla="*/ 2147483647 w 216"/>
              <a:gd name="T51" fmla="*/ 2147483647 h 288"/>
              <a:gd name="T52" fmla="*/ 2147483647 w 216"/>
              <a:gd name="T53" fmla="*/ 2147483647 h 288"/>
              <a:gd name="T54" fmla="*/ 2147483647 w 216"/>
              <a:gd name="T55" fmla="*/ 2147483647 h 288"/>
              <a:gd name="T56" fmla="*/ 2147483647 w 216"/>
              <a:gd name="T57" fmla="*/ 2147483647 h 288"/>
              <a:gd name="T58" fmla="*/ 2147483647 w 216"/>
              <a:gd name="T59" fmla="*/ 2147483647 h 288"/>
              <a:gd name="T60" fmla="*/ 0 w 216"/>
              <a:gd name="T61" fmla="*/ 2147483647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
              <a:gd name="T94" fmla="*/ 0 h 288"/>
              <a:gd name="T95" fmla="*/ 216 w 216"/>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 h="288">
                <a:moveTo>
                  <a:pt x="0" y="272"/>
                </a:moveTo>
                <a:lnTo>
                  <a:pt x="13" y="187"/>
                </a:lnTo>
                <a:lnTo>
                  <a:pt x="34" y="152"/>
                </a:lnTo>
                <a:lnTo>
                  <a:pt x="37" y="123"/>
                </a:lnTo>
                <a:lnTo>
                  <a:pt x="25" y="80"/>
                </a:lnTo>
                <a:lnTo>
                  <a:pt x="29" y="60"/>
                </a:lnTo>
                <a:lnTo>
                  <a:pt x="13" y="12"/>
                </a:lnTo>
                <a:lnTo>
                  <a:pt x="29" y="2"/>
                </a:lnTo>
                <a:lnTo>
                  <a:pt x="81" y="0"/>
                </a:lnTo>
                <a:lnTo>
                  <a:pt x="92" y="35"/>
                </a:lnTo>
                <a:lnTo>
                  <a:pt x="106" y="54"/>
                </a:lnTo>
                <a:lnTo>
                  <a:pt x="132" y="52"/>
                </a:lnTo>
                <a:lnTo>
                  <a:pt x="136" y="28"/>
                </a:lnTo>
                <a:lnTo>
                  <a:pt x="157" y="26"/>
                </a:lnTo>
                <a:lnTo>
                  <a:pt x="157" y="35"/>
                </a:lnTo>
                <a:lnTo>
                  <a:pt x="175" y="40"/>
                </a:lnTo>
                <a:lnTo>
                  <a:pt x="175" y="86"/>
                </a:lnTo>
                <a:lnTo>
                  <a:pt x="183" y="112"/>
                </a:lnTo>
                <a:lnTo>
                  <a:pt x="177" y="124"/>
                </a:lnTo>
                <a:lnTo>
                  <a:pt x="213" y="117"/>
                </a:lnTo>
                <a:lnTo>
                  <a:pt x="211" y="164"/>
                </a:lnTo>
                <a:lnTo>
                  <a:pt x="215" y="167"/>
                </a:lnTo>
                <a:lnTo>
                  <a:pt x="178" y="167"/>
                </a:lnTo>
                <a:lnTo>
                  <a:pt x="178" y="253"/>
                </a:lnTo>
                <a:lnTo>
                  <a:pt x="197" y="276"/>
                </a:lnTo>
                <a:lnTo>
                  <a:pt x="167" y="287"/>
                </a:lnTo>
                <a:lnTo>
                  <a:pt x="126" y="283"/>
                </a:lnTo>
                <a:lnTo>
                  <a:pt x="114" y="270"/>
                </a:lnTo>
                <a:lnTo>
                  <a:pt x="39" y="272"/>
                </a:lnTo>
                <a:lnTo>
                  <a:pt x="27" y="260"/>
                </a:lnTo>
                <a:lnTo>
                  <a:pt x="0" y="272"/>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7" name="Freeform 715"/>
          <p:cNvSpPr>
            <a:spLocks noChangeAspect="1"/>
          </p:cNvSpPr>
          <p:nvPr/>
        </p:nvSpPr>
        <p:spPr bwMode="auto">
          <a:xfrm>
            <a:off x="5026317" y="4048125"/>
            <a:ext cx="27843" cy="52388"/>
          </a:xfrm>
          <a:custGeom>
            <a:avLst/>
            <a:gdLst>
              <a:gd name="T0" fmla="*/ 2147483647 w 18"/>
              <a:gd name="T1" fmla="*/ 2147483647 h 35"/>
              <a:gd name="T2" fmla="*/ 0 w 18"/>
              <a:gd name="T3" fmla="*/ 2147483647 h 35"/>
              <a:gd name="T4" fmla="*/ 2147483647 w 18"/>
              <a:gd name="T5" fmla="*/ 0 h 35"/>
              <a:gd name="T6" fmla="*/ 2147483647 w 18"/>
              <a:gd name="T7" fmla="*/ 2147483647 h 35"/>
              <a:gd name="T8" fmla="*/ 2147483647 w 18"/>
              <a:gd name="T9" fmla="*/ 2147483647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5" y="34"/>
                </a:moveTo>
                <a:lnTo>
                  <a:pt x="0" y="15"/>
                </a:lnTo>
                <a:lnTo>
                  <a:pt x="13" y="0"/>
                </a:lnTo>
                <a:lnTo>
                  <a:pt x="17" y="7"/>
                </a:lnTo>
                <a:lnTo>
                  <a:pt x="5" y="3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8" name="Freeform 716"/>
          <p:cNvSpPr>
            <a:spLocks noChangeAspect="1"/>
          </p:cNvSpPr>
          <p:nvPr/>
        </p:nvSpPr>
        <p:spPr bwMode="auto">
          <a:xfrm>
            <a:off x="5234354" y="4510183"/>
            <a:ext cx="257908" cy="306387"/>
          </a:xfrm>
          <a:custGeom>
            <a:avLst/>
            <a:gdLst>
              <a:gd name="T0" fmla="*/ 2147483647 w 161"/>
              <a:gd name="T1" fmla="*/ 2147483647 h 207"/>
              <a:gd name="T2" fmla="*/ 2147483647 w 161"/>
              <a:gd name="T3" fmla="*/ 2147483647 h 207"/>
              <a:gd name="T4" fmla="*/ 2147483647 w 161"/>
              <a:gd name="T5" fmla="*/ 2147483647 h 207"/>
              <a:gd name="T6" fmla="*/ 2147483647 w 161"/>
              <a:gd name="T7" fmla="*/ 2147483647 h 207"/>
              <a:gd name="T8" fmla="*/ 2147483647 w 161"/>
              <a:gd name="T9" fmla="*/ 2147483647 h 207"/>
              <a:gd name="T10" fmla="*/ 2147483647 w 161"/>
              <a:gd name="T11" fmla="*/ 2147483647 h 207"/>
              <a:gd name="T12" fmla="*/ 2147483647 w 161"/>
              <a:gd name="T13" fmla="*/ 2147483647 h 207"/>
              <a:gd name="T14" fmla="*/ 0 w 161"/>
              <a:gd name="T15" fmla="*/ 2147483647 h 207"/>
              <a:gd name="T16" fmla="*/ 0 w 161"/>
              <a:gd name="T17" fmla="*/ 2147483647 h 207"/>
              <a:gd name="T18" fmla="*/ 2147483647 w 161"/>
              <a:gd name="T19" fmla="*/ 2147483647 h 207"/>
              <a:gd name="T20" fmla="*/ 2147483647 w 161"/>
              <a:gd name="T21" fmla="*/ 2147483647 h 207"/>
              <a:gd name="T22" fmla="*/ 2147483647 w 161"/>
              <a:gd name="T23" fmla="*/ 2147483647 h 207"/>
              <a:gd name="T24" fmla="*/ 2147483647 w 161"/>
              <a:gd name="T25" fmla="*/ 2147483647 h 207"/>
              <a:gd name="T26" fmla="*/ 2147483647 w 161"/>
              <a:gd name="T27" fmla="*/ 2147483647 h 207"/>
              <a:gd name="T28" fmla="*/ 2147483647 w 161"/>
              <a:gd name="T29" fmla="*/ 0 h 207"/>
              <a:gd name="T30" fmla="*/ 2147483647 w 161"/>
              <a:gd name="T31" fmla="*/ 2147483647 h 207"/>
              <a:gd name="T32" fmla="*/ 2147483647 w 161"/>
              <a:gd name="T33" fmla="*/ 2147483647 h 207"/>
              <a:gd name="T34" fmla="*/ 2147483647 w 161"/>
              <a:gd name="T35" fmla="*/ 2147483647 h 207"/>
              <a:gd name="T36" fmla="*/ 2147483647 w 161"/>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207"/>
              <a:gd name="T59" fmla="*/ 161 w 161"/>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207">
                <a:moveTo>
                  <a:pt x="160" y="99"/>
                </a:moveTo>
                <a:lnTo>
                  <a:pt x="129" y="124"/>
                </a:lnTo>
                <a:lnTo>
                  <a:pt x="93" y="179"/>
                </a:lnTo>
                <a:lnTo>
                  <a:pt x="58" y="177"/>
                </a:lnTo>
                <a:lnTo>
                  <a:pt x="38" y="205"/>
                </a:lnTo>
                <a:lnTo>
                  <a:pt x="12" y="206"/>
                </a:lnTo>
                <a:lnTo>
                  <a:pt x="16" y="181"/>
                </a:lnTo>
                <a:lnTo>
                  <a:pt x="0" y="160"/>
                </a:lnTo>
                <a:lnTo>
                  <a:pt x="0" y="96"/>
                </a:lnTo>
                <a:lnTo>
                  <a:pt x="17" y="96"/>
                </a:lnTo>
                <a:lnTo>
                  <a:pt x="18" y="14"/>
                </a:lnTo>
                <a:lnTo>
                  <a:pt x="52" y="4"/>
                </a:lnTo>
                <a:lnTo>
                  <a:pt x="60" y="8"/>
                </a:lnTo>
                <a:lnTo>
                  <a:pt x="62" y="17"/>
                </a:lnTo>
                <a:lnTo>
                  <a:pt x="91" y="0"/>
                </a:lnTo>
                <a:lnTo>
                  <a:pt x="106" y="36"/>
                </a:lnTo>
                <a:lnTo>
                  <a:pt x="133" y="63"/>
                </a:lnTo>
                <a:lnTo>
                  <a:pt x="137" y="85"/>
                </a:lnTo>
                <a:lnTo>
                  <a:pt x="160" y="9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49" name="Freeform 717"/>
          <p:cNvSpPr>
            <a:spLocks noChangeAspect="1"/>
          </p:cNvSpPr>
          <p:nvPr/>
        </p:nvSpPr>
        <p:spPr bwMode="auto">
          <a:xfrm>
            <a:off x="5495208" y="3976688"/>
            <a:ext cx="49823" cy="73025"/>
          </a:xfrm>
          <a:custGeom>
            <a:avLst/>
            <a:gdLst>
              <a:gd name="T0" fmla="*/ 0 w 31"/>
              <a:gd name="T1" fmla="*/ 2147483647 h 49"/>
              <a:gd name="T2" fmla="*/ 2147483647 w 31"/>
              <a:gd name="T3" fmla="*/ 0 h 49"/>
              <a:gd name="T4" fmla="*/ 2147483647 w 31"/>
              <a:gd name="T5" fmla="*/ 2147483647 h 49"/>
              <a:gd name="T6" fmla="*/ 2147483647 w 31"/>
              <a:gd name="T7" fmla="*/ 2147483647 h 49"/>
              <a:gd name="T8" fmla="*/ 2147483647 w 31"/>
              <a:gd name="T9" fmla="*/ 2147483647 h 49"/>
              <a:gd name="T10" fmla="*/ 2147483647 w 31"/>
              <a:gd name="T11" fmla="*/ 2147483647 h 49"/>
              <a:gd name="T12" fmla="*/ 0 w 31"/>
              <a:gd name="T13" fmla="*/ 2147483647 h 49"/>
              <a:gd name="T14" fmla="*/ 0 60000 65536"/>
              <a:gd name="T15" fmla="*/ 0 60000 65536"/>
              <a:gd name="T16" fmla="*/ 0 60000 65536"/>
              <a:gd name="T17" fmla="*/ 0 60000 65536"/>
              <a:gd name="T18" fmla="*/ 0 60000 65536"/>
              <a:gd name="T19" fmla="*/ 0 60000 65536"/>
              <a:gd name="T20" fmla="*/ 0 60000 65536"/>
              <a:gd name="T21" fmla="*/ 0 w 31"/>
              <a:gd name="T22" fmla="*/ 0 h 49"/>
              <a:gd name="T23" fmla="*/ 31 w 3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9">
                <a:moveTo>
                  <a:pt x="0" y="8"/>
                </a:moveTo>
                <a:lnTo>
                  <a:pt x="28" y="0"/>
                </a:lnTo>
                <a:lnTo>
                  <a:pt x="30" y="20"/>
                </a:lnTo>
                <a:lnTo>
                  <a:pt x="18" y="44"/>
                </a:lnTo>
                <a:lnTo>
                  <a:pt x="10" y="48"/>
                </a:lnTo>
                <a:lnTo>
                  <a:pt x="4" y="22"/>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0" name="Freeform 718"/>
          <p:cNvSpPr>
            <a:spLocks noChangeAspect="1"/>
          </p:cNvSpPr>
          <p:nvPr/>
        </p:nvSpPr>
        <p:spPr bwMode="auto">
          <a:xfrm>
            <a:off x="4926625" y="3452815"/>
            <a:ext cx="213946" cy="390525"/>
          </a:xfrm>
          <a:custGeom>
            <a:avLst/>
            <a:gdLst>
              <a:gd name="T0" fmla="*/ 2147483647 w 133"/>
              <a:gd name="T1" fmla="*/ 2147483647 h 264"/>
              <a:gd name="T2" fmla="*/ 2147483647 w 133"/>
              <a:gd name="T3" fmla="*/ 2147483647 h 264"/>
              <a:gd name="T4" fmla="*/ 2147483647 w 133"/>
              <a:gd name="T5" fmla="*/ 2147483647 h 264"/>
              <a:gd name="T6" fmla="*/ 2147483647 w 133"/>
              <a:gd name="T7" fmla="*/ 2147483647 h 264"/>
              <a:gd name="T8" fmla="*/ 2147483647 w 133"/>
              <a:gd name="T9" fmla="*/ 2147483647 h 264"/>
              <a:gd name="T10" fmla="*/ 2147483647 w 133"/>
              <a:gd name="T11" fmla="*/ 2147483647 h 264"/>
              <a:gd name="T12" fmla="*/ 2147483647 w 133"/>
              <a:gd name="T13" fmla="*/ 2147483647 h 264"/>
              <a:gd name="T14" fmla="*/ 2147483647 w 133"/>
              <a:gd name="T15" fmla="*/ 2147483647 h 264"/>
              <a:gd name="T16" fmla="*/ 0 w 133"/>
              <a:gd name="T17" fmla="*/ 2147483647 h 264"/>
              <a:gd name="T18" fmla="*/ 2147483647 w 133"/>
              <a:gd name="T19" fmla="*/ 2147483647 h 264"/>
              <a:gd name="T20" fmla="*/ 2147483647 w 133"/>
              <a:gd name="T21" fmla="*/ 2147483647 h 264"/>
              <a:gd name="T22" fmla="*/ 2147483647 w 133"/>
              <a:gd name="T23" fmla="*/ 2147483647 h 264"/>
              <a:gd name="T24" fmla="*/ 2147483647 w 133"/>
              <a:gd name="T25" fmla="*/ 2147483647 h 264"/>
              <a:gd name="T26" fmla="*/ 2147483647 w 133"/>
              <a:gd name="T27" fmla="*/ 2147483647 h 264"/>
              <a:gd name="T28" fmla="*/ 2147483647 w 133"/>
              <a:gd name="T29" fmla="*/ 2147483647 h 264"/>
              <a:gd name="T30" fmla="*/ 2147483647 w 133"/>
              <a:gd name="T31" fmla="*/ 2147483647 h 264"/>
              <a:gd name="T32" fmla="*/ 2147483647 w 133"/>
              <a:gd name="T33" fmla="*/ 2147483647 h 264"/>
              <a:gd name="T34" fmla="*/ 2147483647 w 133"/>
              <a:gd name="T35" fmla="*/ 2147483647 h 264"/>
              <a:gd name="T36" fmla="*/ 2147483647 w 133"/>
              <a:gd name="T37" fmla="*/ 2147483647 h 264"/>
              <a:gd name="T38" fmla="*/ 2147483647 w 133"/>
              <a:gd name="T39" fmla="*/ 2147483647 h 264"/>
              <a:gd name="T40" fmla="*/ 2147483647 w 133"/>
              <a:gd name="T41" fmla="*/ 2147483647 h 264"/>
              <a:gd name="T42" fmla="*/ 2147483647 w 133"/>
              <a:gd name="T43" fmla="*/ 2147483647 h 264"/>
              <a:gd name="T44" fmla="*/ 2147483647 w 133"/>
              <a:gd name="T45" fmla="*/ 2147483647 h 264"/>
              <a:gd name="T46" fmla="*/ 2147483647 w 133"/>
              <a:gd name="T47" fmla="*/ 2147483647 h 264"/>
              <a:gd name="T48" fmla="*/ 2147483647 w 133"/>
              <a:gd name="T49" fmla="*/ 2147483647 h 264"/>
              <a:gd name="T50" fmla="*/ 2147483647 w 133"/>
              <a:gd name="T51" fmla="*/ 2147483647 h 264"/>
              <a:gd name="T52" fmla="*/ 2147483647 w 133"/>
              <a:gd name="T53" fmla="*/ 2147483647 h 264"/>
              <a:gd name="T54" fmla="*/ 2147483647 w 133"/>
              <a:gd name="T55" fmla="*/ 0 h 264"/>
              <a:gd name="T56" fmla="*/ 2147483647 w 133"/>
              <a:gd name="T57" fmla="*/ 2147483647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264"/>
              <a:gd name="T89" fmla="*/ 133 w 133"/>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264">
                <a:moveTo>
                  <a:pt x="97" y="7"/>
                </a:moveTo>
                <a:lnTo>
                  <a:pt x="103" y="26"/>
                </a:lnTo>
                <a:lnTo>
                  <a:pt x="87" y="43"/>
                </a:lnTo>
                <a:lnTo>
                  <a:pt x="75" y="93"/>
                </a:lnTo>
                <a:lnTo>
                  <a:pt x="67" y="103"/>
                </a:lnTo>
                <a:lnTo>
                  <a:pt x="51" y="147"/>
                </a:lnTo>
                <a:lnTo>
                  <a:pt x="38" y="140"/>
                </a:lnTo>
                <a:lnTo>
                  <a:pt x="19" y="140"/>
                </a:lnTo>
                <a:lnTo>
                  <a:pt x="0" y="190"/>
                </a:lnTo>
                <a:lnTo>
                  <a:pt x="9" y="205"/>
                </a:lnTo>
                <a:lnTo>
                  <a:pt x="21" y="208"/>
                </a:lnTo>
                <a:lnTo>
                  <a:pt x="25" y="226"/>
                </a:lnTo>
                <a:lnTo>
                  <a:pt x="22" y="251"/>
                </a:lnTo>
                <a:lnTo>
                  <a:pt x="50" y="249"/>
                </a:lnTo>
                <a:lnTo>
                  <a:pt x="83" y="249"/>
                </a:lnTo>
                <a:lnTo>
                  <a:pt x="107" y="249"/>
                </a:lnTo>
                <a:lnTo>
                  <a:pt x="129" y="263"/>
                </a:lnTo>
                <a:lnTo>
                  <a:pt x="132" y="235"/>
                </a:lnTo>
                <a:lnTo>
                  <a:pt x="119" y="219"/>
                </a:lnTo>
                <a:lnTo>
                  <a:pt x="105" y="188"/>
                </a:lnTo>
                <a:lnTo>
                  <a:pt x="105" y="163"/>
                </a:lnTo>
                <a:lnTo>
                  <a:pt x="119" y="128"/>
                </a:lnTo>
                <a:lnTo>
                  <a:pt x="112" y="98"/>
                </a:lnTo>
                <a:lnTo>
                  <a:pt x="97" y="76"/>
                </a:lnTo>
                <a:lnTo>
                  <a:pt x="100" y="68"/>
                </a:lnTo>
                <a:lnTo>
                  <a:pt x="118" y="64"/>
                </a:lnTo>
                <a:lnTo>
                  <a:pt x="109" y="43"/>
                </a:lnTo>
                <a:lnTo>
                  <a:pt x="105" y="0"/>
                </a:lnTo>
                <a:lnTo>
                  <a:pt x="97"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1" name="Freeform 719"/>
          <p:cNvSpPr>
            <a:spLocks noChangeAspect="1"/>
          </p:cNvSpPr>
          <p:nvPr/>
        </p:nvSpPr>
        <p:spPr bwMode="auto">
          <a:xfrm>
            <a:off x="5092215" y="3519490"/>
            <a:ext cx="361950" cy="280987"/>
          </a:xfrm>
          <a:custGeom>
            <a:avLst/>
            <a:gdLst>
              <a:gd name="T0" fmla="*/ 2147483647 w 226"/>
              <a:gd name="T1" fmla="*/ 0 h 191"/>
              <a:gd name="T2" fmla="*/ 2147483647 w 226"/>
              <a:gd name="T3" fmla="*/ 2147483647 h 191"/>
              <a:gd name="T4" fmla="*/ 2147483647 w 226"/>
              <a:gd name="T5" fmla="*/ 2147483647 h 191"/>
              <a:gd name="T6" fmla="*/ 2147483647 w 226"/>
              <a:gd name="T7" fmla="*/ 2147483647 h 191"/>
              <a:gd name="T8" fmla="*/ 2147483647 w 226"/>
              <a:gd name="T9" fmla="*/ 2147483647 h 191"/>
              <a:gd name="T10" fmla="*/ 2147483647 w 226"/>
              <a:gd name="T11" fmla="*/ 2147483647 h 191"/>
              <a:gd name="T12" fmla="*/ 2147483647 w 226"/>
              <a:gd name="T13" fmla="*/ 2147483647 h 191"/>
              <a:gd name="T14" fmla="*/ 2147483647 w 226"/>
              <a:gd name="T15" fmla="*/ 2147483647 h 191"/>
              <a:gd name="T16" fmla="*/ 0 w 226"/>
              <a:gd name="T17" fmla="*/ 2147483647 h 191"/>
              <a:gd name="T18" fmla="*/ 0 w 226"/>
              <a:gd name="T19" fmla="*/ 2147483647 h 191"/>
              <a:gd name="T20" fmla="*/ 2147483647 w 226"/>
              <a:gd name="T21" fmla="*/ 2147483647 h 191"/>
              <a:gd name="T22" fmla="*/ 2147483647 w 226"/>
              <a:gd name="T23" fmla="*/ 2147483647 h 191"/>
              <a:gd name="T24" fmla="*/ 2147483647 w 226"/>
              <a:gd name="T25" fmla="*/ 2147483647 h 191"/>
              <a:gd name="T26" fmla="*/ 2147483647 w 226"/>
              <a:gd name="T27" fmla="*/ 2147483647 h 191"/>
              <a:gd name="T28" fmla="*/ 2147483647 w 226"/>
              <a:gd name="T29" fmla="*/ 2147483647 h 191"/>
              <a:gd name="T30" fmla="*/ 2147483647 w 226"/>
              <a:gd name="T31" fmla="*/ 2147483647 h 191"/>
              <a:gd name="T32" fmla="*/ 2147483647 w 226"/>
              <a:gd name="T33" fmla="*/ 2147483647 h 191"/>
              <a:gd name="T34" fmla="*/ 2147483647 w 226"/>
              <a:gd name="T35" fmla="*/ 2147483647 h 191"/>
              <a:gd name="T36" fmla="*/ 2147483647 w 226"/>
              <a:gd name="T37" fmla="*/ 2147483647 h 191"/>
              <a:gd name="T38" fmla="*/ 2147483647 w 226"/>
              <a:gd name="T39" fmla="*/ 2147483647 h 191"/>
              <a:gd name="T40" fmla="*/ 2147483647 w 226"/>
              <a:gd name="T41" fmla="*/ 2147483647 h 191"/>
              <a:gd name="T42" fmla="*/ 2147483647 w 226"/>
              <a:gd name="T43" fmla="*/ 2147483647 h 191"/>
              <a:gd name="T44" fmla="*/ 2147483647 w 226"/>
              <a:gd name="T45" fmla="*/ 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
              <a:gd name="T70" fmla="*/ 0 h 191"/>
              <a:gd name="T71" fmla="*/ 226 w 226"/>
              <a:gd name="T72" fmla="*/ 191 h 1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 h="191">
                <a:moveTo>
                  <a:pt x="141" y="0"/>
                </a:moveTo>
                <a:lnTo>
                  <a:pt x="126" y="2"/>
                </a:lnTo>
                <a:lnTo>
                  <a:pt x="124" y="15"/>
                </a:lnTo>
                <a:lnTo>
                  <a:pt x="102" y="43"/>
                </a:lnTo>
                <a:lnTo>
                  <a:pt x="78" y="48"/>
                </a:lnTo>
                <a:lnTo>
                  <a:pt x="79" y="56"/>
                </a:lnTo>
                <a:lnTo>
                  <a:pt x="70" y="68"/>
                </a:lnTo>
                <a:lnTo>
                  <a:pt x="14" y="84"/>
                </a:lnTo>
                <a:lnTo>
                  <a:pt x="0" y="119"/>
                </a:lnTo>
                <a:lnTo>
                  <a:pt x="0" y="144"/>
                </a:lnTo>
                <a:lnTo>
                  <a:pt x="14" y="176"/>
                </a:lnTo>
                <a:lnTo>
                  <a:pt x="27" y="190"/>
                </a:lnTo>
                <a:lnTo>
                  <a:pt x="42" y="173"/>
                </a:lnTo>
                <a:lnTo>
                  <a:pt x="59" y="177"/>
                </a:lnTo>
                <a:lnTo>
                  <a:pt x="70" y="170"/>
                </a:lnTo>
                <a:lnTo>
                  <a:pt x="86" y="136"/>
                </a:lnTo>
                <a:lnTo>
                  <a:pt x="121" y="156"/>
                </a:lnTo>
                <a:lnTo>
                  <a:pt x="184" y="135"/>
                </a:lnTo>
                <a:lnTo>
                  <a:pt x="225" y="136"/>
                </a:lnTo>
                <a:lnTo>
                  <a:pt x="183" y="68"/>
                </a:lnTo>
                <a:lnTo>
                  <a:pt x="154" y="49"/>
                </a:lnTo>
                <a:lnTo>
                  <a:pt x="154" y="23"/>
                </a:lnTo>
                <a:lnTo>
                  <a:pt x="14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2" name="Freeform 720"/>
          <p:cNvSpPr>
            <a:spLocks noChangeAspect="1"/>
          </p:cNvSpPr>
          <p:nvPr/>
        </p:nvSpPr>
        <p:spPr bwMode="auto">
          <a:xfrm>
            <a:off x="5065839" y="3090863"/>
            <a:ext cx="285750" cy="550862"/>
          </a:xfrm>
          <a:custGeom>
            <a:avLst/>
            <a:gdLst>
              <a:gd name="T0" fmla="*/ 2147483647 w 181"/>
              <a:gd name="T1" fmla="*/ 2147483647 h 375"/>
              <a:gd name="T2" fmla="*/ 2147483647 w 181"/>
              <a:gd name="T3" fmla="*/ 0 h 375"/>
              <a:gd name="T4" fmla="*/ 2147483647 w 181"/>
              <a:gd name="T5" fmla="*/ 2147483647 h 375"/>
              <a:gd name="T6" fmla="*/ 2147483647 w 181"/>
              <a:gd name="T7" fmla="*/ 2147483647 h 375"/>
              <a:gd name="T8" fmla="*/ 2147483647 w 181"/>
              <a:gd name="T9" fmla="*/ 2147483647 h 375"/>
              <a:gd name="T10" fmla="*/ 2147483647 w 181"/>
              <a:gd name="T11" fmla="*/ 2147483647 h 375"/>
              <a:gd name="T12" fmla="*/ 2147483647 w 181"/>
              <a:gd name="T13" fmla="*/ 2147483647 h 375"/>
              <a:gd name="T14" fmla="*/ 2147483647 w 181"/>
              <a:gd name="T15" fmla="*/ 2147483647 h 375"/>
              <a:gd name="T16" fmla="*/ 2147483647 w 181"/>
              <a:gd name="T17" fmla="*/ 2147483647 h 375"/>
              <a:gd name="T18" fmla="*/ 2147483647 w 181"/>
              <a:gd name="T19" fmla="*/ 2147483647 h 375"/>
              <a:gd name="T20" fmla="*/ 2147483647 w 181"/>
              <a:gd name="T21" fmla="*/ 2147483647 h 375"/>
              <a:gd name="T22" fmla="*/ 2147483647 w 181"/>
              <a:gd name="T23" fmla="*/ 2147483647 h 375"/>
              <a:gd name="T24" fmla="*/ 2147483647 w 181"/>
              <a:gd name="T25" fmla="*/ 2147483647 h 375"/>
              <a:gd name="T26" fmla="*/ 2147483647 w 181"/>
              <a:gd name="T27" fmla="*/ 2147483647 h 375"/>
              <a:gd name="T28" fmla="*/ 2147483647 w 181"/>
              <a:gd name="T29" fmla="*/ 2147483647 h 375"/>
              <a:gd name="T30" fmla="*/ 2147483647 w 181"/>
              <a:gd name="T31" fmla="*/ 2147483647 h 375"/>
              <a:gd name="T32" fmla="*/ 2147483647 w 181"/>
              <a:gd name="T33" fmla="*/ 2147483647 h 375"/>
              <a:gd name="T34" fmla="*/ 2147483647 w 181"/>
              <a:gd name="T35" fmla="*/ 2147483647 h 375"/>
              <a:gd name="T36" fmla="*/ 2147483647 w 181"/>
              <a:gd name="T37" fmla="*/ 2147483647 h 375"/>
              <a:gd name="T38" fmla="*/ 2147483647 w 181"/>
              <a:gd name="T39" fmla="*/ 2147483647 h 375"/>
              <a:gd name="T40" fmla="*/ 2147483647 w 181"/>
              <a:gd name="T41" fmla="*/ 2147483647 h 375"/>
              <a:gd name="T42" fmla="*/ 2147483647 w 181"/>
              <a:gd name="T43" fmla="*/ 2147483647 h 375"/>
              <a:gd name="T44" fmla="*/ 2147483647 w 181"/>
              <a:gd name="T45" fmla="*/ 2147483647 h 375"/>
              <a:gd name="T46" fmla="*/ 2147483647 w 181"/>
              <a:gd name="T47" fmla="*/ 2147483647 h 375"/>
              <a:gd name="T48" fmla="*/ 2147483647 w 181"/>
              <a:gd name="T49" fmla="*/ 2147483647 h 375"/>
              <a:gd name="T50" fmla="*/ 0 w 181"/>
              <a:gd name="T51" fmla="*/ 2147483647 h 375"/>
              <a:gd name="T52" fmla="*/ 2147483647 w 181"/>
              <a:gd name="T53" fmla="*/ 2147483647 h 375"/>
              <a:gd name="T54" fmla="*/ 2147483647 w 181"/>
              <a:gd name="T55" fmla="*/ 2147483647 h 375"/>
              <a:gd name="T56" fmla="*/ 2147483647 w 181"/>
              <a:gd name="T57" fmla="*/ 2147483647 h 375"/>
              <a:gd name="T58" fmla="*/ 2147483647 w 181"/>
              <a:gd name="T59" fmla="*/ 2147483647 h 3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375"/>
              <a:gd name="T92" fmla="*/ 181 w 181"/>
              <a:gd name="T93" fmla="*/ 375 h 3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375">
                <a:moveTo>
                  <a:pt x="26" y="9"/>
                </a:moveTo>
                <a:lnTo>
                  <a:pt x="43" y="0"/>
                </a:lnTo>
                <a:lnTo>
                  <a:pt x="179" y="91"/>
                </a:lnTo>
                <a:lnTo>
                  <a:pt x="180" y="179"/>
                </a:lnTo>
                <a:lnTo>
                  <a:pt x="162" y="181"/>
                </a:lnTo>
                <a:lnTo>
                  <a:pt x="144" y="243"/>
                </a:lnTo>
                <a:lnTo>
                  <a:pt x="144" y="251"/>
                </a:lnTo>
                <a:lnTo>
                  <a:pt x="152" y="248"/>
                </a:lnTo>
                <a:lnTo>
                  <a:pt x="159" y="290"/>
                </a:lnTo>
                <a:lnTo>
                  <a:pt x="146" y="292"/>
                </a:lnTo>
                <a:lnTo>
                  <a:pt x="143" y="305"/>
                </a:lnTo>
                <a:lnTo>
                  <a:pt x="121" y="334"/>
                </a:lnTo>
                <a:lnTo>
                  <a:pt x="96" y="338"/>
                </a:lnTo>
                <a:lnTo>
                  <a:pt x="97" y="347"/>
                </a:lnTo>
                <a:lnTo>
                  <a:pt x="89" y="359"/>
                </a:lnTo>
                <a:lnTo>
                  <a:pt x="33" y="374"/>
                </a:lnTo>
                <a:lnTo>
                  <a:pt x="26" y="346"/>
                </a:lnTo>
                <a:lnTo>
                  <a:pt x="11" y="324"/>
                </a:lnTo>
                <a:lnTo>
                  <a:pt x="14" y="314"/>
                </a:lnTo>
                <a:lnTo>
                  <a:pt x="32" y="313"/>
                </a:lnTo>
                <a:lnTo>
                  <a:pt x="23" y="290"/>
                </a:lnTo>
                <a:lnTo>
                  <a:pt x="19" y="248"/>
                </a:lnTo>
                <a:lnTo>
                  <a:pt x="27" y="242"/>
                </a:lnTo>
                <a:lnTo>
                  <a:pt x="26" y="231"/>
                </a:lnTo>
                <a:lnTo>
                  <a:pt x="11" y="230"/>
                </a:lnTo>
                <a:lnTo>
                  <a:pt x="0" y="212"/>
                </a:lnTo>
                <a:lnTo>
                  <a:pt x="33" y="153"/>
                </a:lnTo>
                <a:lnTo>
                  <a:pt x="43" y="69"/>
                </a:lnTo>
                <a:lnTo>
                  <a:pt x="26" y="45"/>
                </a:lnTo>
                <a:lnTo>
                  <a:pt x="26"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3" name="Freeform 721"/>
          <p:cNvSpPr>
            <a:spLocks noChangeAspect="1"/>
          </p:cNvSpPr>
          <p:nvPr/>
        </p:nvSpPr>
        <p:spPr bwMode="auto">
          <a:xfrm>
            <a:off x="5904038" y="4314920"/>
            <a:ext cx="8792" cy="11113"/>
          </a:xfrm>
          <a:custGeom>
            <a:avLst/>
            <a:gdLst>
              <a:gd name="T0" fmla="*/ 2147483647 w 6"/>
              <a:gd name="T1" fmla="*/ 0 h 8"/>
              <a:gd name="T2" fmla="*/ 2147483647 w 6"/>
              <a:gd name="T3" fmla="*/ 2147483647 h 8"/>
              <a:gd name="T4" fmla="*/ 0 w 6"/>
              <a:gd name="T5" fmla="*/ 2147483647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5" y="0"/>
                </a:moveTo>
                <a:lnTo>
                  <a:pt x="5" y="7"/>
                </a:lnTo>
                <a:lnTo>
                  <a:pt x="0" y="1"/>
                </a:lnTo>
                <a:lnTo>
                  <a:pt x="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4" name="Freeform 722"/>
          <p:cNvSpPr>
            <a:spLocks noChangeAspect="1"/>
          </p:cNvSpPr>
          <p:nvPr/>
        </p:nvSpPr>
        <p:spPr bwMode="auto">
          <a:xfrm>
            <a:off x="4999892" y="3770313"/>
            <a:ext cx="206620" cy="303212"/>
          </a:xfrm>
          <a:custGeom>
            <a:avLst/>
            <a:gdLst>
              <a:gd name="T0" fmla="*/ 2147483647 w 130"/>
              <a:gd name="T1" fmla="*/ 0 h 206"/>
              <a:gd name="T2" fmla="*/ 2147483647 w 130"/>
              <a:gd name="T3" fmla="*/ 2147483647 h 206"/>
              <a:gd name="T4" fmla="*/ 2147483647 w 130"/>
              <a:gd name="T5" fmla="*/ 2147483647 h 206"/>
              <a:gd name="T6" fmla="*/ 2147483647 w 130"/>
              <a:gd name="T7" fmla="*/ 2147483647 h 206"/>
              <a:gd name="T8" fmla="*/ 2147483647 w 130"/>
              <a:gd name="T9" fmla="*/ 2147483647 h 206"/>
              <a:gd name="T10" fmla="*/ 2147483647 w 130"/>
              <a:gd name="T11" fmla="*/ 2147483647 h 206"/>
              <a:gd name="T12" fmla="*/ 2147483647 w 130"/>
              <a:gd name="T13" fmla="*/ 2147483647 h 206"/>
              <a:gd name="T14" fmla="*/ 2147483647 w 130"/>
              <a:gd name="T15" fmla="*/ 2147483647 h 206"/>
              <a:gd name="T16" fmla="*/ 2147483647 w 130"/>
              <a:gd name="T17" fmla="*/ 2147483647 h 206"/>
              <a:gd name="T18" fmla="*/ 2147483647 w 130"/>
              <a:gd name="T19" fmla="*/ 2147483647 h 206"/>
              <a:gd name="T20" fmla="*/ 2147483647 w 130"/>
              <a:gd name="T21" fmla="*/ 2147483647 h 206"/>
              <a:gd name="T22" fmla="*/ 2147483647 w 130"/>
              <a:gd name="T23" fmla="*/ 2147483647 h 206"/>
              <a:gd name="T24" fmla="*/ 2147483647 w 130"/>
              <a:gd name="T25" fmla="*/ 2147483647 h 206"/>
              <a:gd name="T26" fmla="*/ 2147483647 w 130"/>
              <a:gd name="T27" fmla="*/ 2147483647 h 206"/>
              <a:gd name="T28" fmla="*/ 2147483647 w 130"/>
              <a:gd name="T29" fmla="*/ 2147483647 h 206"/>
              <a:gd name="T30" fmla="*/ 2147483647 w 130"/>
              <a:gd name="T31" fmla="*/ 2147483647 h 206"/>
              <a:gd name="T32" fmla="*/ 0 w 130"/>
              <a:gd name="T33" fmla="*/ 2147483647 h 206"/>
              <a:gd name="T34" fmla="*/ 2147483647 w 130"/>
              <a:gd name="T35" fmla="*/ 2147483647 h 206"/>
              <a:gd name="T36" fmla="*/ 2147483647 w 130"/>
              <a:gd name="T37" fmla="*/ 2147483647 h 206"/>
              <a:gd name="T38" fmla="*/ 2147483647 w 130"/>
              <a:gd name="T39" fmla="*/ 2147483647 h 206"/>
              <a:gd name="T40" fmla="*/ 2147483647 w 130"/>
              <a:gd name="T41" fmla="*/ 2147483647 h 206"/>
              <a:gd name="T42" fmla="*/ 2147483647 w 130"/>
              <a:gd name="T43" fmla="*/ 2147483647 h 206"/>
              <a:gd name="T44" fmla="*/ 2147483647 w 130"/>
              <a:gd name="T45" fmla="*/ 2147483647 h 206"/>
              <a:gd name="T46" fmla="*/ 2147483647 w 130"/>
              <a:gd name="T47" fmla="*/ 2147483647 h 206"/>
              <a:gd name="T48" fmla="*/ 2147483647 w 130"/>
              <a:gd name="T49" fmla="*/ 2147483647 h 206"/>
              <a:gd name="T50" fmla="*/ 2147483647 w 130"/>
              <a:gd name="T51" fmla="*/ 2147483647 h 206"/>
              <a:gd name="T52" fmla="*/ 2147483647 w 130"/>
              <a:gd name="T53" fmla="*/ 0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06"/>
              <a:gd name="T83" fmla="*/ 130 w 130"/>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06">
                <a:moveTo>
                  <a:pt x="129" y="0"/>
                </a:moveTo>
                <a:lnTo>
                  <a:pt x="118" y="7"/>
                </a:lnTo>
                <a:lnTo>
                  <a:pt x="101" y="1"/>
                </a:lnTo>
                <a:lnTo>
                  <a:pt x="86" y="20"/>
                </a:lnTo>
                <a:lnTo>
                  <a:pt x="83" y="48"/>
                </a:lnTo>
                <a:lnTo>
                  <a:pt x="61" y="34"/>
                </a:lnTo>
                <a:lnTo>
                  <a:pt x="38" y="34"/>
                </a:lnTo>
                <a:lnTo>
                  <a:pt x="35" y="58"/>
                </a:lnTo>
                <a:lnTo>
                  <a:pt x="43" y="49"/>
                </a:lnTo>
                <a:lnTo>
                  <a:pt x="55" y="58"/>
                </a:lnTo>
                <a:lnTo>
                  <a:pt x="50" y="80"/>
                </a:lnTo>
                <a:lnTo>
                  <a:pt x="54" y="106"/>
                </a:lnTo>
                <a:lnTo>
                  <a:pt x="51" y="141"/>
                </a:lnTo>
                <a:lnTo>
                  <a:pt x="28" y="130"/>
                </a:lnTo>
                <a:lnTo>
                  <a:pt x="11" y="146"/>
                </a:lnTo>
                <a:lnTo>
                  <a:pt x="11" y="167"/>
                </a:lnTo>
                <a:lnTo>
                  <a:pt x="0" y="180"/>
                </a:lnTo>
                <a:lnTo>
                  <a:pt x="16" y="205"/>
                </a:lnTo>
                <a:lnTo>
                  <a:pt x="29" y="190"/>
                </a:lnTo>
                <a:lnTo>
                  <a:pt x="33" y="195"/>
                </a:lnTo>
                <a:lnTo>
                  <a:pt x="42" y="197"/>
                </a:lnTo>
                <a:lnTo>
                  <a:pt x="54" y="189"/>
                </a:lnTo>
                <a:lnTo>
                  <a:pt x="59" y="197"/>
                </a:lnTo>
                <a:lnTo>
                  <a:pt x="82" y="177"/>
                </a:lnTo>
                <a:lnTo>
                  <a:pt x="90" y="135"/>
                </a:lnTo>
                <a:lnTo>
                  <a:pt x="113" y="103"/>
                </a:lnTo>
                <a:lnTo>
                  <a:pt x="129"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5" name="Freeform 723"/>
          <p:cNvSpPr>
            <a:spLocks noChangeAspect="1"/>
          </p:cNvSpPr>
          <p:nvPr/>
        </p:nvSpPr>
        <p:spPr bwMode="auto">
          <a:xfrm>
            <a:off x="5035066" y="3716338"/>
            <a:ext cx="524608" cy="635000"/>
          </a:xfrm>
          <a:custGeom>
            <a:avLst/>
            <a:gdLst>
              <a:gd name="T0" fmla="*/ 2147483647 w 330"/>
              <a:gd name="T1" fmla="*/ 2147483647 h 432"/>
              <a:gd name="T2" fmla="*/ 2147483647 w 330"/>
              <a:gd name="T3" fmla="*/ 2147483647 h 432"/>
              <a:gd name="T4" fmla="*/ 2147483647 w 330"/>
              <a:gd name="T5" fmla="*/ 2147483647 h 432"/>
              <a:gd name="T6" fmla="*/ 2147483647 w 330"/>
              <a:gd name="T7" fmla="*/ 2147483647 h 432"/>
              <a:gd name="T8" fmla="*/ 2147483647 w 330"/>
              <a:gd name="T9" fmla="*/ 2147483647 h 432"/>
              <a:gd name="T10" fmla="*/ 2147483647 w 330"/>
              <a:gd name="T11" fmla="*/ 2147483647 h 432"/>
              <a:gd name="T12" fmla="*/ 2147483647 w 330"/>
              <a:gd name="T13" fmla="*/ 2147483647 h 432"/>
              <a:gd name="T14" fmla="*/ 2147483647 w 330"/>
              <a:gd name="T15" fmla="*/ 2147483647 h 432"/>
              <a:gd name="T16" fmla="*/ 2147483647 w 330"/>
              <a:gd name="T17" fmla="*/ 2147483647 h 432"/>
              <a:gd name="T18" fmla="*/ 2147483647 w 330"/>
              <a:gd name="T19" fmla="*/ 2147483647 h 432"/>
              <a:gd name="T20" fmla="*/ 2147483647 w 330"/>
              <a:gd name="T21" fmla="*/ 2147483647 h 432"/>
              <a:gd name="T22" fmla="*/ 2147483647 w 330"/>
              <a:gd name="T23" fmla="*/ 2147483647 h 432"/>
              <a:gd name="T24" fmla="*/ 2147483647 w 330"/>
              <a:gd name="T25" fmla="*/ 2147483647 h 432"/>
              <a:gd name="T26" fmla="*/ 2147483647 w 330"/>
              <a:gd name="T27" fmla="*/ 2147483647 h 432"/>
              <a:gd name="T28" fmla="*/ 2147483647 w 330"/>
              <a:gd name="T29" fmla="*/ 2147483647 h 432"/>
              <a:gd name="T30" fmla="*/ 2147483647 w 330"/>
              <a:gd name="T31" fmla="*/ 2147483647 h 432"/>
              <a:gd name="T32" fmla="*/ 2147483647 w 330"/>
              <a:gd name="T33" fmla="*/ 2147483647 h 432"/>
              <a:gd name="T34" fmla="*/ 2147483647 w 330"/>
              <a:gd name="T35" fmla="*/ 2147483647 h 432"/>
              <a:gd name="T36" fmla="*/ 2147483647 w 330"/>
              <a:gd name="T37" fmla="*/ 2147483647 h 432"/>
              <a:gd name="T38" fmla="*/ 2147483647 w 330"/>
              <a:gd name="T39" fmla="*/ 2147483647 h 432"/>
              <a:gd name="T40" fmla="*/ 2147483647 w 330"/>
              <a:gd name="T41" fmla="*/ 2147483647 h 432"/>
              <a:gd name="T42" fmla="*/ 2147483647 w 330"/>
              <a:gd name="T43" fmla="*/ 2147483647 h 432"/>
              <a:gd name="T44" fmla="*/ 2147483647 w 330"/>
              <a:gd name="T45" fmla="*/ 2147483647 h 432"/>
              <a:gd name="T46" fmla="*/ 2147483647 w 330"/>
              <a:gd name="T47" fmla="*/ 2147483647 h 432"/>
              <a:gd name="T48" fmla="*/ 2147483647 w 330"/>
              <a:gd name="T49" fmla="*/ 2147483647 h 432"/>
              <a:gd name="T50" fmla="*/ 2147483647 w 330"/>
              <a:gd name="T51" fmla="*/ 2147483647 h 432"/>
              <a:gd name="T52" fmla="*/ 2147483647 w 330"/>
              <a:gd name="T53" fmla="*/ 2147483647 h 432"/>
              <a:gd name="T54" fmla="*/ 2147483647 w 330"/>
              <a:gd name="T55" fmla="*/ 2147483647 h 432"/>
              <a:gd name="T56" fmla="*/ 2147483647 w 330"/>
              <a:gd name="T57" fmla="*/ 2147483647 h 432"/>
              <a:gd name="T58" fmla="*/ 2147483647 w 330"/>
              <a:gd name="T59" fmla="*/ 2147483647 h 432"/>
              <a:gd name="T60" fmla="*/ 2147483647 w 330"/>
              <a:gd name="T61" fmla="*/ 2147483647 h 432"/>
              <a:gd name="T62" fmla="*/ 2147483647 w 330"/>
              <a:gd name="T63" fmla="*/ 2147483647 h 432"/>
              <a:gd name="T64" fmla="*/ 2147483647 w 330"/>
              <a:gd name="T65" fmla="*/ 2147483647 h 432"/>
              <a:gd name="T66" fmla="*/ 2147483647 w 330"/>
              <a:gd name="T67" fmla="*/ 2147483647 h 432"/>
              <a:gd name="T68" fmla="*/ 2147483647 w 330"/>
              <a:gd name="T69" fmla="*/ 2147483647 h 432"/>
              <a:gd name="T70" fmla="*/ 0 w 330"/>
              <a:gd name="T71" fmla="*/ 2147483647 h 432"/>
              <a:gd name="T72" fmla="*/ 2147483647 w 330"/>
              <a:gd name="T73" fmla="*/ 2147483647 h 432"/>
              <a:gd name="T74" fmla="*/ 2147483647 w 330"/>
              <a:gd name="T75" fmla="*/ 2147483647 h 432"/>
              <a:gd name="T76" fmla="*/ 2147483647 w 330"/>
              <a:gd name="T77" fmla="*/ 2147483647 h 432"/>
              <a:gd name="T78" fmla="*/ 2147483647 w 330"/>
              <a:gd name="T79" fmla="*/ 2147483647 h 432"/>
              <a:gd name="T80" fmla="*/ 2147483647 w 330"/>
              <a:gd name="T81" fmla="*/ 2147483647 h 432"/>
              <a:gd name="T82" fmla="*/ 2147483647 w 330"/>
              <a:gd name="T83" fmla="*/ 2147483647 h 432"/>
              <a:gd name="T84" fmla="*/ 2147483647 w 330"/>
              <a:gd name="T85" fmla="*/ 2147483647 h 432"/>
              <a:gd name="T86" fmla="*/ 2147483647 w 330"/>
              <a:gd name="T87" fmla="*/ 2147483647 h 432"/>
              <a:gd name="T88" fmla="*/ 2147483647 w 330"/>
              <a:gd name="T89" fmla="*/ 2147483647 h 432"/>
              <a:gd name="T90" fmla="*/ 2147483647 w 330"/>
              <a:gd name="T91" fmla="*/ 2147483647 h 432"/>
              <a:gd name="T92" fmla="*/ 2147483647 w 330"/>
              <a:gd name="T93" fmla="*/ 0 h 432"/>
              <a:gd name="T94" fmla="*/ 2147483647 w 330"/>
              <a:gd name="T95" fmla="*/ 2147483647 h 432"/>
              <a:gd name="T96" fmla="*/ 2147483647 w 330"/>
              <a:gd name="T97" fmla="*/ 2147483647 h 432"/>
              <a:gd name="T98" fmla="*/ 2147483647 w 330"/>
              <a:gd name="T99" fmla="*/ 2147483647 h 432"/>
              <a:gd name="T100" fmla="*/ 2147483647 w 330"/>
              <a:gd name="T101" fmla="*/ 2147483647 h 432"/>
              <a:gd name="T102" fmla="*/ 2147483647 w 330"/>
              <a:gd name="T103" fmla="*/ 2147483647 h 432"/>
              <a:gd name="T104" fmla="*/ 2147483647 w 330"/>
              <a:gd name="T105" fmla="*/ 2147483647 h 432"/>
              <a:gd name="T106" fmla="*/ 2147483647 w 330"/>
              <a:gd name="T107" fmla="*/ 2147483647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0"/>
              <a:gd name="T163" fmla="*/ 0 h 432"/>
              <a:gd name="T164" fmla="*/ 330 w 330"/>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0" h="432">
                <a:moveTo>
                  <a:pt x="315" y="93"/>
                </a:moveTo>
                <a:lnTo>
                  <a:pt x="305" y="111"/>
                </a:lnTo>
                <a:lnTo>
                  <a:pt x="300" y="152"/>
                </a:lnTo>
                <a:lnTo>
                  <a:pt x="290" y="177"/>
                </a:lnTo>
                <a:lnTo>
                  <a:pt x="290" y="184"/>
                </a:lnTo>
                <a:lnTo>
                  <a:pt x="293" y="199"/>
                </a:lnTo>
                <a:lnTo>
                  <a:pt x="295" y="272"/>
                </a:lnTo>
                <a:lnTo>
                  <a:pt x="312" y="297"/>
                </a:lnTo>
                <a:lnTo>
                  <a:pt x="314" y="312"/>
                </a:lnTo>
                <a:lnTo>
                  <a:pt x="290" y="320"/>
                </a:lnTo>
                <a:lnTo>
                  <a:pt x="282" y="337"/>
                </a:lnTo>
                <a:lnTo>
                  <a:pt x="285" y="366"/>
                </a:lnTo>
                <a:lnTo>
                  <a:pt x="278" y="396"/>
                </a:lnTo>
                <a:lnTo>
                  <a:pt x="286" y="407"/>
                </a:lnTo>
                <a:lnTo>
                  <a:pt x="298" y="407"/>
                </a:lnTo>
                <a:lnTo>
                  <a:pt x="298" y="431"/>
                </a:lnTo>
                <a:lnTo>
                  <a:pt x="283" y="427"/>
                </a:lnTo>
                <a:lnTo>
                  <a:pt x="253" y="396"/>
                </a:lnTo>
                <a:lnTo>
                  <a:pt x="239" y="398"/>
                </a:lnTo>
                <a:lnTo>
                  <a:pt x="220" y="381"/>
                </a:lnTo>
                <a:lnTo>
                  <a:pt x="209" y="385"/>
                </a:lnTo>
                <a:lnTo>
                  <a:pt x="201" y="374"/>
                </a:lnTo>
                <a:lnTo>
                  <a:pt x="165" y="381"/>
                </a:lnTo>
                <a:lnTo>
                  <a:pt x="171" y="369"/>
                </a:lnTo>
                <a:lnTo>
                  <a:pt x="163" y="343"/>
                </a:lnTo>
                <a:lnTo>
                  <a:pt x="163" y="297"/>
                </a:lnTo>
                <a:lnTo>
                  <a:pt x="145" y="291"/>
                </a:lnTo>
                <a:lnTo>
                  <a:pt x="146" y="283"/>
                </a:lnTo>
                <a:lnTo>
                  <a:pt x="125" y="285"/>
                </a:lnTo>
                <a:lnTo>
                  <a:pt x="120" y="308"/>
                </a:lnTo>
                <a:lnTo>
                  <a:pt x="94" y="310"/>
                </a:lnTo>
                <a:lnTo>
                  <a:pt x="80" y="291"/>
                </a:lnTo>
                <a:lnTo>
                  <a:pt x="69" y="256"/>
                </a:lnTo>
                <a:lnTo>
                  <a:pt x="17" y="259"/>
                </a:lnTo>
                <a:lnTo>
                  <a:pt x="1" y="268"/>
                </a:lnTo>
                <a:lnTo>
                  <a:pt x="0" y="259"/>
                </a:lnTo>
                <a:lnTo>
                  <a:pt x="12" y="231"/>
                </a:lnTo>
                <a:lnTo>
                  <a:pt x="21" y="234"/>
                </a:lnTo>
                <a:lnTo>
                  <a:pt x="33" y="224"/>
                </a:lnTo>
                <a:lnTo>
                  <a:pt x="38" y="234"/>
                </a:lnTo>
                <a:lnTo>
                  <a:pt x="61" y="212"/>
                </a:lnTo>
                <a:lnTo>
                  <a:pt x="69" y="171"/>
                </a:lnTo>
                <a:lnTo>
                  <a:pt x="92" y="139"/>
                </a:lnTo>
                <a:lnTo>
                  <a:pt x="109" y="36"/>
                </a:lnTo>
                <a:lnTo>
                  <a:pt x="125" y="1"/>
                </a:lnTo>
                <a:lnTo>
                  <a:pt x="159" y="22"/>
                </a:lnTo>
                <a:lnTo>
                  <a:pt x="222" y="0"/>
                </a:lnTo>
                <a:lnTo>
                  <a:pt x="263" y="1"/>
                </a:lnTo>
                <a:lnTo>
                  <a:pt x="271" y="16"/>
                </a:lnTo>
                <a:lnTo>
                  <a:pt x="300" y="13"/>
                </a:lnTo>
                <a:lnTo>
                  <a:pt x="322" y="37"/>
                </a:lnTo>
                <a:lnTo>
                  <a:pt x="320" y="59"/>
                </a:lnTo>
                <a:lnTo>
                  <a:pt x="329" y="70"/>
                </a:lnTo>
                <a:lnTo>
                  <a:pt x="315" y="9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6" name="Freeform 724"/>
          <p:cNvSpPr>
            <a:spLocks noChangeAspect="1"/>
          </p:cNvSpPr>
          <p:nvPr/>
        </p:nvSpPr>
        <p:spPr bwMode="auto">
          <a:xfrm>
            <a:off x="4717076" y="3467100"/>
            <a:ext cx="86457" cy="215900"/>
          </a:xfrm>
          <a:custGeom>
            <a:avLst/>
            <a:gdLst>
              <a:gd name="T0" fmla="*/ 2147483647 w 53"/>
              <a:gd name="T1" fmla="*/ 2147483647 h 146"/>
              <a:gd name="T2" fmla="*/ 2147483647 w 53"/>
              <a:gd name="T3" fmla="*/ 2147483647 h 146"/>
              <a:gd name="T4" fmla="*/ 2147483647 w 53"/>
              <a:gd name="T5" fmla="*/ 2147483647 h 146"/>
              <a:gd name="T6" fmla="*/ 2147483647 w 53"/>
              <a:gd name="T7" fmla="*/ 2147483647 h 146"/>
              <a:gd name="T8" fmla="*/ 0 w 53"/>
              <a:gd name="T9" fmla="*/ 2147483647 h 146"/>
              <a:gd name="T10" fmla="*/ 2147483647 w 53"/>
              <a:gd name="T11" fmla="*/ 2147483647 h 146"/>
              <a:gd name="T12" fmla="*/ 2147483647 w 53"/>
              <a:gd name="T13" fmla="*/ 2147483647 h 146"/>
              <a:gd name="T14" fmla="*/ 2147483647 w 53"/>
              <a:gd name="T15" fmla="*/ 0 h 146"/>
              <a:gd name="T16" fmla="*/ 2147483647 w 53"/>
              <a:gd name="T17" fmla="*/ 2147483647 h 146"/>
              <a:gd name="T18" fmla="*/ 2147483647 w 53"/>
              <a:gd name="T19" fmla="*/ 2147483647 h 146"/>
              <a:gd name="T20" fmla="*/ 2147483647 w 53"/>
              <a:gd name="T21" fmla="*/ 2147483647 h 146"/>
              <a:gd name="T22" fmla="*/ 2147483647 w 53"/>
              <a:gd name="T23" fmla="*/ 214748364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46"/>
              <a:gd name="T38" fmla="*/ 53 w 53"/>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46">
                <a:moveTo>
                  <a:pt x="35" y="144"/>
                </a:moveTo>
                <a:lnTo>
                  <a:pt x="21" y="145"/>
                </a:lnTo>
                <a:lnTo>
                  <a:pt x="18" y="86"/>
                </a:lnTo>
                <a:lnTo>
                  <a:pt x="11" y="58"/>
                </a:lnTo>
                <a:lnTo>
                  <a:pt x="0" y="47"/>
                </a:lnTo>
                <a:lnTo>
                  <a:pt x="3" y="33"/>
                </a:lnTo>
                <a:lnTo>
                  <a:pt x="28" y="11"/>
                </a:lnTo>
                <a:lnTo>
                  <a:pt x="36" y="0"/>
                </a:lnTo>
                <a:lnTo>
                  <a:pt x="49" y="16"/>
                </a:lnTo>
                <a:lnTo>
                  <a:pt x="52" y="45"/>
                </a:lnTo>
                <a:lnTo>
                  <a:pt x="35" y="92"/>
                </a:lnTo>
                <a:lnTo>
                  <a:pt x="35" y="1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7" name="Freeform 725"/>
          <p:cNvSpPr>
            <a:spLocks noChangeAspect="1"/>
          </p:cNvSpPr>
          <p:nvPr/>
        </p:nvSpPr>
        <p:spPr bwMode="auto">
          <a:xfrm>
            <a:off x="4928093" y="3763963"/>
            <a:ext cx="16119" cy="19050"/>
          </a:xfrm>
          <a:custGeom>
            <a:avLst/>
            <a:gdLst>
              <a:gd name="T0" fmla="*/ 2147483647 w 10"/>
              <a:gd name="T1" fmla="*/ 2147483647 h 12"/>
              <a:gd name="T2" fmla="*/ 0 w 10"/>
              <a:gd name="T3" fmla="*/ 2147483647 h 12"/>
              <a:gd name="T4" fmla="*/ 2147483647 w 10"/>
              <a:gd name="T5" fmla="*/ 0 h 12"/>
              <a:gd name="T6" fmla="*/ 2147483647 w 10"/>
              <a:gd name="T7" fmla="*/ 2147483647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9" y="3"/>
                </a:moveTo>
                <a:lnTo>
                  <a:pt x="0" y="11"/>
                </a:lnTo>
                <a:lnTo>
                  <a:pt x="2" y="0"/>
                </a:lnTo>
                <a:lnTo>
                  <a:pt x="9"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8" name="Freeform 726"/>
          <p:cNvSpPr>
            <a:spLocks noChangeAspect="1"/>
          </p:cNvSpPr>
          <p:nvPr/>
        </p:nvSpPr>
        <p:spPr bwMode="auto">
          <a:xfrm>
            <a:off x="5600700" y="3273425"/>
            <a:ext cx="410308" cy="503238"/>
          </a:xfrm>
          <a:custGeom>
            <a:avLst/>
            <a:gdLst>
              <a:gd name="T0" fmla="*/ 2147483647 w 258"/>
              <a:gd name="T1" fmla="*/ 0 h 343"/>
              <a:gd name="T2" fmla="*/ 2147483647 w 258"/>
              <a:gd name="T3" fmla="*/ 2147483647 h 343"/>
              <a:gd name="T4" fmla="*/ 2147483647 w 258"/>
              <a:gd name="T5" fmla="*/ 2147483647 h 343"/>
              <a:gd name="T6" fmla="*/ 2147483647 w 258"/>
              <a:gd name="T7" fmla="*/ 2147483647 h 343"/>
              <a:gd name="T8" fmla="*/ 2147483647 w 258"/>
              <a:gd name="T9" fmla="*/ 2147483647 h 343"/>
              <a:gd name="T10" fmla="*/ 2147483647 w 258"/>
              <a:gd name="T11" fmla="*/ 2147483647 h 343"/>
              <a:gd name="T12" fmla="*/ 2147483647 w 258"/>
              <a:gd name="T13" fmla="*/ 2147483647 h 343"/>
              <a:gd name="T14" fmla="*/ 0 w 258"/>
              <a:gd name="T15" fmla="*/ 2147483647 h 343"/>
              <a:gd name="T16" fmla="*/ 2147483647 w 258"/>
              <a:gd name="T17" fmla="*/ 2147483647 h 343"/>
              <a:gd name="T18" fmla="*/ 2147483647 w 258"/>
              <a:gd name="T19" fmla="*/ 2147483647 h 343"/>
              <a:gd name="T20" fmla="*/ 2147483647 w 258"/>
              <a:gd name="T21" fmla="*/ 2147483647 h 343"/>
              <a:gd name="T22" fmla="*/ 2147483647 w 258"/>
              <a:gd name="T23" fmla="*/ 2147483647 h 343"/>
              <a:gd name="T24" fmla="*/ 2147483647 w 258"/>
              <a:gd name="T25" fmla="*/ 2147483647 h 343"/>
              <a:gd name="T26" fmla="*/ 2147483647 w 258"/>
              <a:gd name="T27" fmla="*/ 2147483647 h 343"/>
              <a:gd name="T28" fmla="*/ 2147483647 w 258"/>
              <a:gd name="T29" fmla="*/ 2147483647 h 343"/>
              <a:gd name="T30" fmla="*/ 2147483647 w 258"/>
              <a:gd name="T31" fmla="*/ 2147483647 h 343"/>
              <a:gd name="T32" fmla="*/ 2147483647 w 258"/>
              <a:gd name="T33" fmla="*/ 2147483647 h 343"/>
              <a:gd name="T34" fmla="*/ 2147483647 w 258"/>
              <a:gd name="T35" fmla="*/ 2147483647 h 343"/>
              <a:gd name="T36" fmla="*/ 2147483647 w 258"/>
              <a:gd name="T37" fmla="*/ 2147483647 h 343"/>
              <a:gd name="T38" fmla="*/ 2147483647 w 258"/>
              <a:gd name="T39" fmla="*/ 2147483647 h 343"/>
              <a:gd name="T40" fmla="*/ 2147483647 w 258"/>
              <a:gd name="T41" fmla="*/ 2147483647 h 343"/>
              <a:gd name="T42" fmla="*/ 2147483647 w 258"/>
              <a:gd name="T43" fmla="*/ 2147483647 h 343"/>
              <a:gd name="T44" fmla="*/ 2147483647 w 258"/>
              <a:gd name="T45" fmla="*/ 2147483647 h 343"/>
              <a:gd name="T46" fmla="*/ 2147483647 w 258"/>
              <a:gd name="T47" fmla="*/ 2147483647 h 343"/>
              <a:gd name="T48" fmla="*/ 2147483647 w 258"/>
              <a:gd name="T49" fmla="*/ 2147483647 h 343"/>
              <a:gd name="T50" fmla="*/ 2147483647 w 258"/>
              <a:gd name="T51" fmla="*/ 2147483647 h 343"/>
              <a:gd name="T52" fmla="*/ 2147483647 w 258"/>
              <a:gd name="T53" fmla="*/ 2147483647 h 343"/>
              <a:gd name="T54" fmla="*/ 2147483647 w 258"/>
              <a:gd name="T55" fmla="*/ 2147483647 h 343"/>
              <a:gd name="T56" fmla="*/ 2147483647 w 258"/>
              <a:gd name="T57" fmla="*/ 2147483647 h 343"/>
              <a:gd name="T58" fmla="*/ 2147483647 w 258"/>
              <a:gd name="T59" fmla="*/ 2147483647 h 343"/>
              <a:gd name="T60" fmla="*/ 2147483647 w 258"/>
              <a:gd name="T61" fmla="*/ 2147483647 h 343"/>
              <a:gd name="T62" fmla="*/ 2147483647 w 258"/>
              <a:gd name="T63" fmla="*/ 2147483647 h 343"/>
              <a:gd name="T64" fmla="*/ 2147483647 w 258"/>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343"/>
              <a:gd name="T101" fmla="*/ 258 w 258"/>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343">
                <a:moveTo>
                  <a:pt x="88" y="0"/>
                </a:moveTo>
                <a:lnTo>
                  <a:pt x="86" y="10"/>
                </a:lnTo>
                <a:lnTo>
                  <a:pt x="65" y="23"/>
                </a:lnTo>
                <a:lnTo>
                  <a:pt x="52" y="121"/>
                </a:lnTo>
                <a:lnTo>
                  <a:pt x="20" y="179"/>
                </a:lnTo>
                <a:lnTo>
                  <a:pt x="18" y="223"/>
                </a:lnTo>
                <a:lnTo>
                  <a:pt x="3" y="227"/>
                </a:lnTo>
                <a:lnTo>
                  <a:pt x="0" y="240"/>
                </a:lnTo>
                <a:lnTo>
                  <a:pt x="15" y="247"/>
                </a:lnTo>
                <a:lnTo>
                  <a:pt x="30" y="268"/>
                </a:lnTo>
                <a:lnTo>
                  <a:pt x="38" y="295"/>
                </a:lnTo>
                <a:lnTo>
                  <a:pt x="50" y="302"/>
                </a:lnTo>
                <a:lnTo>
                  <a:pt x="49" y="317"/>
                </a:lnTo>
                <a:lnTo>
                  <a:pt x="103" y="342"/>
                </a:lnTo>
                <a:lnTo>
                  <a:pt x="135" y="327"/>
                </a:lnTo>
                <a:lnTo>
                  <a:pt x="154" y="333"/>
                </a:lnTo>
                <a:lnTo>
                  <a:pt x="188" y="309"/>
                </a:lnTo>
                <a:lnTo>
                  <a:pt x="208" y="307"/>
                </a:lnTo>
                <a:lnTo>
                  <a:pt x="255" y="243"/>
                </a:lnTo>
                <a:lnTo>
                  <a:pt x="257" y="236"/>
                </a:lnTo>
                <a:lnTo>
                  <a:pt x="241" y="236"/>
                </a:lnTo>
                <a:lnTo>
                  <a:pt x="189" y="212"/>
                </a:lnTo>
                <a:lnTo>
                  <a:pt x="169" y="184"/>
                </a:lnTo>
                <a:lnTo>
                  <a:pt x="169" y="168"/>
                </a:lnTo>
                <a:lnTo>
                  <a:pt x="152" y="168"/>
                </a:lnTo>
                <a:lnTo>
                  <a:pt x="150" y="161"/>
                </a:lnTo>
                <a:lnTo>
                  <a:pt x="157" y="135"/>
                </a:lnTo>
                <a:lnTo>
                  <a:pt x="170" y="123"/>
                </a:lnTo>
                <a:lnTo>
                  <a:pt x="138" y="84"/>
                </a:lnTo>
                <a:lnTo>
                  <a:pt x="120" y="75"/>
                </a:lnTo>
                <a:lnTo>
                  <a:pt x="115" y="62"/>
                </a:lnTo>
                <a:lnTo>
                  <a:pt x="111" y="69"/>
                </a:lnTo>
                <a:lnTo>
                  <a:pt x="8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59" name="Freeform 727"/>
          <p:cNvSpPr>
            <a:spLocks noChangeAspect="1"/>
          </p:cNvSpPr>
          <p:nvPr/>
        </p:nvSpPr>
        <p:spPr bwMode="auto">
          <a:xfrm>
            <a:off x="5838092" y="3452813"/>
            <a:ext cx="42497" cy="69850"/>
          </a:xfrm>
          <a:custGeom>
            <a:avLst/>
            <a:gdLst>
              <a:gd name="T0" fmla="*/ 2147483647 w 27"/>
              <a:gd name="T1" fmla="*/ 2147483647 h 47"/>
              <a:gd name="T2" fmla="*/ 2147483647 w 27"/>
              <a:gd name="T3" fmla="*/ 2147483647 h 47"/>
              <a:gd name="T4" fmla="*/ 2147483647 w 27"/>
              <a:gd name="T5" fmla="*/ 2147483647 h 47"/>
              <a:gd name="T6" fmla="*/ 0 w 27"/>
              <a:gd name="T7" fmla="*/ 2147483647 h 47"/>
              <a:gd name="T8" fmla="*/ 2147483647 w 27"/>
              <a:gd name="T9" fmla="*/ 2147483647 h 47"/>
              <a:gd name="T10" fmla="*/ 2147483647 w 27"/>
              <a:gd name="T11" fmla="*/ 0 h 47"/>
              <a:gd name="T12" fmla="*/ 2147483647 w 27"/>
              <a:gd name="T13" fmla="*/ 2147483647 h 47"/>
              <a:gd name="T14" fmla="*/ 2147483647 w 27"/>
              <a:gd name="T15" fmla="*/ 2147483647 h 47"/>
              <a:gd name="T16" fmla="*/ 2147483647 w 27"/>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7"/>
              <a:gd name="T29" fmla="*/ 27 w 2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7">
                <a:moveTo>
                  <a:pt x="25" y="34"/>
                </a:moveTo>
                <a:lnTo>
                  <a:pt x="20" y="46"/>
                </a:lnTo>
                <a:lnTo>
                  <a:pt x="3" y="46"/>
                </a:lnTo>
                <a:lnTo>
                  <a:pt x="0" y="38"/>
                </a:lnTo>
                <a:lnTo>
                  <a:pt x="7" y="12"/>
                </a:lnTo>
                <a:lnTo>
                  <a:pt x="20" y="0"/>
                </a:lnTo>
                <a:lnTo>
                  <a:pt x="26" y="20"/>
                </a:lnTo>
                <a:lnTo>
                  <a:pt x="12" y="32"/>
                </a:lnTo>
                <a:lnTo>
                  <a:pt x="25" y="34"/>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0" name="Freeform 728"/>
          <p:cNvSpPr>
            <a:spLocks noChangeAspect="1"/>
          </p:cNvSpPr>
          <p:nvPr/>
        </p:nvSpPr>
        <p:spPr bwMode="auto">
          <a:xfrm>
            <a:off x="4935415" y="3816350"/>
            <a:ext cx="153866" cy="222250"/>
          </a:xfrm>
          <a:custGeom>
            <a:avLst/>
            <a:gdLst>
              <a:gd name="T0" fmla="*/ 2147483647 w 98"/>
              <a:gd name="T1" fmla="*/ 0 h 148"/>
              <a:gd name="T2" fmla="*/ 2147483647 w 98"/>
              <a:gd name="T3" fmla="*/ 0 h 148"/>
              <a:gd name="T4" fmla="*/ 2147483647 w 98"/>
              <a:gd name="T5" fmla="*/ 2147483647 h 148"/>
              <a:gd name="T6" fmla="*/ 2147483647 w 98"/>
              <a:gd name="T7" fmla="*/ 2147483647 h 148"/>
              <a:gd name="T8" fmla="*/ 2147483647 w 98"/>
              <a:gd name="T9" fmla="*/ 2147483647 h 148"/>
              <a:gd name="T10" fmla="*/ 2147483647 w 98"/>
              <a:gd name="T11" fmla="*/ 2147483647 h 148"/>
              <a:gd name="T12" fmla="*/ 2147483647 w 98"/>
              <a:gd name="T13" fmla="*/ 2147483647 h 148"/>
              <a:gd name="T14" fmla="*/ 2147483647 w 98"/>
              <a:gd name="T15" fmla="*/ 2147483647 h 148"/>
              <a:gd name="T16" fmla="*/ 0 w 98"/>
              <a:gd name="T17" fmla="*/ 2147483647 h 148"/>
              <a:gd name="T18" fmla="*/ 2147483647 w 98"/>
              <a:gd name="T19" fmla="*/ 2147483647 h 148"/>
              <a:gd name="T20" fmla="*/ 2147483647 w 98"/>
              <a:gd name="T21" fmla="*/ 2147483647 h 148"/>
              <a:gd name="T22" fmla="*/ 2147483647 w 98"/>
              <a:gd name="T23" fmla="*/ 2147483647 h 148"/>
              <a:gd name="T24" fmla="*/ 2147483647 w 98"/>
              <a:gd name="T25" fmla="*/ 2147483647 h 148"/>
              <a:gd name="T26" fmla="*/ 2147483647 w 98"/>
              <a:gd name="T27" fmla="*/ 2147483647 h 148"/>
              <a:gd name="T28" fmla="*/ 2147483647 w 98"/>
              <a:gd name="T29" fmla="*/ 2147483647 h 148"/>
              <a:gd name="T30" fmla="*/ 2147483647 w 98"/>
              <a:gd name="T31" fmla="*/ 2147483647 h 148"/>
              <a:gd name="T32" fmla="*/ 2147483647 w 98"/>
              <a:gd name="T33" fmla="*/ 2147483647 h 148"/>
              <a:gd name="T34" fmla="*/ 2147483647 w 98"/>
              <a:gd name="T35" fmla="*/ 2147483647 h 148"/>
              <a:gd name="T36" fmla="*/ 2147483647 w 98"/>
              <a:gd name="T37" fmla="*/ 2147483647 h 148"/>
              <a:gd name="T38" fmla="*/ 2147483647 w 98"/>
              <a:gd name="T39" fmla="*/ 2147483647 h 148"/>
              <a:gd name="T40" fmla="*/ 2147483647 w 98"/>
              <a:gd name="T41" fmla="*/ 0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48"/>
              <a:gd name="T65" fmla="*/ 98 w 98"/>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48">
                <a:moveTo>
                  <a:pt x="80" y="0"/>
                </a:moveTo>
                <a:lnTo>
                  <a:pt x="45" y="0"/>
                </a:lnTo>
                <a:lnTo>
                  <a:pt x="45" y="26"/>
                </a:lnTo>
                <a:lnTo>
                  <a:pt x="14" y="28"/>
                </a:lnTo>
                <a:lnTo>
                  <a:pt x="10" y="40"/>
                </a:lnTo>
                <a:lnTo>
                  <a:pt x="19" y="49"/>
                </a:lnTo>
                <a:lnTo>
                  <a:pt x="9" y="48"/>
                </a:lnTo>
                <a:lnTo>
                  <a:pt x="8" y="62"/>
                </a:lnTo>
                <a:lnTo>
                  <a:pt x="0" y="71"/>
                </a:lnTo>
                <a:lnTo>
                  <a:pt x="9" y="97"/>
                </a:lnTo>
                <a:lnTo>
                  <a:pt x="41" y="147"/>
                </a:lnTo>
                <a:lnTo>
                  <a:pt x="52" y="134"/>
                </a:lnTo>
                <a:lnTo>
                  <a:pt x="52" y="113"/>
                </a:lnTo>
                <a:lnTo>
                  <a:pt x="69" y="96"/>
                </a:lnTo>
                <a:lnTo>
                  <a:pt x="93" y="107"/>
                </a:lnTo>
                <a:lnTo>
                  <a:pt x="96" y="72"/>
                </a:lnTo>
                <a:lnTo>
                  <a:pt x="92" y="47"/>
                </a:lnTo>
                <a:lnTo>
                  <a:pt x="97" y="24"/>
                </a:lnTo>
                <a:lnTo>
                  <a:pt x="85" y="15"/>
                </a:lnTo>
                <a:lnTo>
                  <a:pt x="77" y="24"/>
                </a:lnTo>
                <a:lnTo>
                  <a:pt x="80"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1" name="Freeform 729"/>
          <p:cNvSpPr>
            <a:spLocks noChangeAspect="1"/>
          </p:cNvSpPr>
          <p:nvPr/>
        </p:nvSpPr>
        <p:spPr bwMode="auto">
          <a:xfrm>
            <a:off x="4319961" y="3421063"/>
            <a:ext cx="83527" cy="28575"/>
          </a:xfrm>
          <a:custGeom>
            <a:avLst/>
            <a:gdLst>
              <a:gd name="T0" fmla="*/ 2147483647 w 52"/>
              <a:gd name="T1" fmla="*/ 2147483647 h 18"/>
              <a:gd name="T2" fmla="*/ 0 w 52"/>
              <a:gd name="T3" fmla="*/ 2147483647 h 18"/>
              <a:gd name="T4" fmla="*/ 2147483647 w 52"/>
              <a:gd name="T5" fmla="*/ 2147483647 h 18"/>
              <a:gd name="T6" fmla="*/ 2147483647 w 52"/>
              <a:gd name="T7" fmla="*/ 2147483647 h 18"/>
              <a:gd name="T8" fmla="*/ 2147483647 w 52"/>
              <a:gd name="T9" fmla="*/ 0 h 18"/>
              <a:gd name="T10" fmla="*/ 2147483647 w 52"/>
              <a:gd name="T11" fmla="*/ 2147483647 h 18"/>
              <a:gd name="T12" fmla="*/ 0 60000 65536"/>
              <a:gd name="T13" fmla="*/ 0 60000 65536"/>
              <a:gd name="T14" fmla="*/ 0 60000 65536"/>
              <a:gd name="T15" fmla="*/ 0 60000 65536"/>
              <a:gd name="T16" fmla="*/ 0 60000 65536"/>
              <a:gd name="T17" fmla="*/ 0 60000 65536"/>
              <a:gd name="T18" fmla="*/ 0 w 52"/>
              <a:gd name="T19" fmla="*/ 0 h 18"/>
              <a:gd name="T20" fmla="*/ 52 w 5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2" h="18">
                <a:moveTo>
                  <a:pt x="4" y="6"/>
                </a:moveTo>
                <a:lnTo>
                  <a:pt x="0" y="17"/>
                </a:lnTo>
                <a:lnTo>
                  <a:pt x="28" y="6"/>
                </a:lnTo>
                <a:lnTo>
                  <a:pt x="51" y="9"/>
                </a:lnTo>
                <a:lnTo>
                  <a:pt x="29" y="0"/>
                </a:lnTo>
                <a:lnTo>
                  <a:pt x="4"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2" name="Freeform 730"/>
          <p:cNvSpPr>
            <a:spLocks noChangeAspect="1"/>
          </p:cNvSpPr>
          <p:nvPr/>
        </p:nvSpPr>
        <p:spPr bwMode="auto">
          <a:xfrm>
            <a:off x="4611566" y="3514725"/>
            <a:ext cx="121626" cy="222250"/>
          </a:xfrm>
          <a:custGeom>
            <a:avLst/>
            <a:gdLst>
              <a:gd name="T0" fmla="*/ 2147483647 w 76"/>
              <a:gd name="T1" fmla="*/ 2147483647 h 151"/>
              <a:gd name="T2" fmla="*/ 2147483647 w 76"/>
              <a:gd name="T3" fmla="*/ 2147483647 h 151"/>
              <a:gd name="T4" fmla="*/ 2147483647 w 76"/>
              <a:gd name="T5" fmla="*/ 2147483647 h 151"/>
              <a:gd name="T6" fmla="*/ 2147483647 w 76"/>
              <a:gd name="T7" fmla="*/ 2147483647 h 151"/>
              <a:gd name="T8" fmla="*/ 0 w 76"/>
              <a:gd name="T9" fmla="*/ 2147483647 h 151"/>
              <a:gd name="T10" fmla="*/ 2147483647 w 76"/>
              <a:gd name="T11" fmla="*/ 2147483647 h 151"/>
              <a:gd name="T12" fmla="*/ 2147483647 w 76"/>
              <a:gd name="T13" fmla="*/ 2147483647 h 151"/>
              <a:gd name="T14" fmla="*/ 2147483647 w 76"/>
              <a:gd name="T15" fmla="*/ 2147483647 h 151"/>
              <a:gd name="T16" fmla="*/ 2147483647 w 76"/>
              <a:gd name="T17" fmla="*/ 0 h 151"/>
              <a:gd name="T18" fmla="*/ 2147483647 w 76"/>
              <a:gd name="T19" fmla="*/ 2147483647 h 151"/>
              <a:gd name="T20" fmla="*/ 2147483647 w 76"/>
              <a:gd name="T21" fmla="*/ 2147483647 h 151"/>
              <a:gd name="T22" fmla="*/ 2147483647 w 76"/>
              <a:gd name="T23" fmla="*/ 214748364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51"/>
              <a:gd name="T38" fmla="*/ 76 w 76"/>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51">
                <a:moveTo>
                  <a:pt x="75" y="117"/>
                </a:moveTo>
                <a:lnTo>
                  <a:pt x="21" y="150"/>
                </a:lnTo>
                <a:lnTo>
                  <a:pt x="1" y="140"/>
                </a:lnTo>
                <a:lnTo>
                  <a:pt x="8" y="138"/>
                </a:lnTo>
                <a:lnTo>
                  <a:pt x="0" y="105"/>
                </a:lnTo>
                <a:lnTo>
                  <a:pt x="14" y="67"/>
                </a:lnTo>
                <a:lnTo>
                  <a:pt x="10" y="37"/>
                </a:lnTo>
                <a:lnTo>
                  <a:pt x="7" y="2"/>
                </a:lnTo>
                <a:lnTo>
                  <a:pt x="52" y="0"/>
                </a:lnTo>
                <a:lnTo>
                  <a:pt x="64" y="43"/>
                </a:lnTo>
                <a:lnTo>
                  <a:pt x="66" y="101"/>
                </a:lnTo>
                <a:lnTo>
                  <a:pt x="75" y="1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3" name="Freeform 731"/>
          <p:cNvSpPr>
            <a:spLocks noChangeAspect="1"/>
          </p:cNvSpPr>
          <p:nvPr/>
        </p:nvSpPr>
        <p:spPr bwMode="auto">
          <a:xfrm>
            <a:off x="4366846" y="3455989"/>
            <a:ext cx="196362" cy="185737"/>
          </a:xfrm>
          <a:custGeom>
            <a:avLst/>
            <a:gdLst>
              <a:gd name="T0" fmla="*/ 0 w 124"/>
              <a:gd name="T1" fmla="*/ 2147483647 h 127"/>
              <a:gd name="T2" fmla="*/ 2147483647 w 124"/>
              <a:gd name="T3" fmla="*/ 2147483647 h 127"/>
              <a:gd name="T4" fmla="*/ 2147483647 w 124"/>
              <a:gd name="T5" fmla="*/ 2147483647 h 127"/>
              <a:gd name="T6" fmla="*/ 2147483647 w 124"/>
              <a:gd name="T7" fmla="*/ 2147483647 h 127"/>
              <a:gd name="T8" fmla="*/ 2147483647 w 124"/>
              <a:gd name="T9" fmla="*/ 2147483647 h 127"/>
              <a:gd name="T10" fmla="*/ 2147483647 w 124"/>
              <a:gd name="T11" fmla="*/ 2147483647 h 127"/>
              <a:gd name="T12" fmla="*/ 2147483647 w 124"/>
              <a:gd name="T13" fmla="*/ 2147483647 h 127"/>
              <a:gd name="T14" fmla="*/ 2147483647 w 124"/>
              <a:gd name="T15" fmla="*/ 2147483647 h 127"/>
              <a:gd name="T16" fmla="*/ 2147483647 w 124"/>
              <a:gd name="T17" fmla="*/ 2147483647 h 127"/>
              <a:gd name="T18" fmla="*/ 2147483647 w 124"/>
              <a:gd name="T19" fmla="*/ 2147483647 h 127"/>
              <a:gd name="T20" fmla="*/ 2147483647 w 124"/>
              <a:gd name="T21" fmla="*/ 2147483647 h 127"/>
              <a:gd name="T22" fmla="*/ 2147483647 w 124"/>
              <a:gd name="T23" fmla="*/ 2147483647 h 127"/>
              <a:gd name="T24" fmla="*/ 2147483647 w 124"/>
              <a:gd name="T25" fmla="*/ 2147483647 h 127"/>
              <a:gd name="T26" fmla="*/ 2147483647 w 124"/>
              <a:gd name="T27" fmla="*/ 2147483647 h 127"/>
              <a:gd name="T28" fmla="*/ 2147483647 w 124"/>
              <a:gd name="T29" fmla="*/ 2147483647 h 127"/>
              <a:gd name="T30" fmla="*/ 2147483647 w 124"/>
              <a:gd name="T31" fmla="*/ 2147483647 h 127"/>
              <a:gd name="T32" fmla="*/ 2147483647 w 124"/>
              <a:gd name="T33" fmla="*/ 2147483647 h 127"/>
              <a:gd name="T34" fmla="*/ 2147483647 w 124"/>
              <a:gd name="T35" fmla="*/ 2147483647 h 127"/>
              <a:gd name="T36" fmla="*/ 2147483647 w 124"/>
              <a:gd name="T37" fmla="*/ 2147483647 h 127"/>
              <a:gd name="T38" fmla="*/ 2147483647 w 124"/>
              <a:gd name="T39" fmla="*/ 2147483647 h 127"/>
              <a:gd name="T40" fmla="*/ 2147483647 w 124"/>
              <a:gd name="T41" fmla="*/ 2147483647 h 127"/>
              <a:gd name="T42" fmla="*/ 2147483647 w 124"/>
              <a:gd name="T43" fmla="*/ 2147483647 h 127"/>
              <a:gd name="T44" fmla="*/ 2147483647 w 124"/>
              <a:gd name="T45" fmla="*/ 2147483647 h 127"/>
              <a:gd name="T46" fmla="*/ 2147483647 w 124"/>
              <a:gd name="T47" fmla="*/ 0 h 127"/>
              <a:gd name="T48" fmla="*/ 2147483647 w 124"/>
              <a:gd name="T49" fmla="*/ 2147483647 h 127"/>
              <a:gd name="T50" fmla="*/ 2147483647 w 124"/>
              <a:gd name="T51" fmla="*/ 2147483647 h 127"/>
              <a:gd name="T52" fmla="*/ 0 w 124"/>
              <a:gd name="T53" fmla="*/ 2147483647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4"/>
              <a:gd name="T82" fmla="*/ 0 h 127"/>
              <a:gd name="T83" fmla="*/ 124 w 124"/>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4" h="127">
                <a:moveTo>
                  <a:pt x="0" y="42"/>
                </a:moveTo>
                <a:lnTo>
                  <a:pt x="30" y="87"/>
                </a:lnTo>
                <a:lnTo>
                  <a:pt x="43" y="67"/>
                </a:lnTo>
                <a:lnTo>
                  <a:pt x="64" y="66"/>
                </a:lnTo>
                <a:lnTo>
                  <a:pt x="75" y="90"/>
                </a:lnTo>
                <a:lnTo>
                  <a:pt x="73" y="103"/>
                </a:lnTo>
                <a:lnTo>
                  <a:pt x="79" y="102"/>
                </a:lnTo>
                <a:lnTo>
                  <a:pt x="93" y="103"/>
                </a:lnTo>
                <a:lnTo>
                  <a:pt x="93" y="126"/>
                </a:lnTo>
                <a:lnTo>
                  <a:pt x="110" y="123"/>
                </a:lnTo>
                <a:lnTo>
                  <a:pt x="119" y="111"/>
                </a:lnTo>
                <a:lnTo>
                  <a:pt x="114" y="101"/>
                </a:lnTo>
                <a:lnTo>
                  <a:pt x="123" y="103"/>
                </a:lnTo>
                <a:lnTo>
                  <a:pt x="116" y="77"/>
                </a:lnTo>
                <a:lnTo>
                  <a:pt x="119" y="59"/>
                </a:lnTo>
                <a:lnTo>
                  <a:pt x="113" y="39"/>
                </a:lnTo>
                <a:lnTo>
                  <a:pt x="107" y="42"/>
                </a:lnTo>
                <a:lnTo>
                  <a:pt x="113" y="32"/>
                </a:lnTo>
                <a:lnTo>
                  <a:pt x="105" y="25"/>
                </a:lnTo>
                <a:lnTo>
                  <a:pt x="102" y="4"/>
                </a:lnTo>
                <a:lnTo>
                  <a:pt x="75" y="20"/>
                </a:lnTo>
                <a:lnTo>
                  <a:pt x="63" y="14"/>
                </a:lnTo>
                <a:lnTo>
                  <a:pt x="63" y="8"/>
                </a:lnTo>
                <a:lnTo>
                  <a:pt x="24" y="0"/>
                </a:lnTo>
                <a:lnTo>
                  <a:pt x="23" y="25"/>
                </a:lnTo>
                <a:lnTo>
                  <a:pt x="8" y="29"/>
                </a:lnTo>
                <a:lnTo>
                  <a:pt x="0" y="4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4" name="Freeform 732"/>
          <p:cNvSpPr>
            <a:spLocks noChangeAspect="1"/>
          </p:cNvSpPr>
          <p:nvPr/>
        </p:nvSpPr>
        <p:spPr bwMode="auto">
          <a:xfrm>
            <a:off x="4465027" y="3529013"/>
            <a:ext cx="169985" cy="215900"/>
          </a:xfrm>
          <a:custGeom>
            <a:avLst/>
            <a:gdLst>
              <a:gd name="T0" fmla="*/ 2147483647 w 107"/>
              <a:gd name="T1" fmla="*/ 2147483647 h 147"/>
              <a:gd name="T2" fmla="*/ 2147483647 w 107"/>
              <a:gd name="T3" fmla="*/ 2147483647 h 147"/>
              <a:gd name="T4" fmla="*/ 2147483647 w 107"/>
              <a:gd name="T5" fmla="*/ 2147483647 h 147"/>
              <a:gd name="T6" fmla="*/ 2147483647 w 107"/>
              <a:gd name="T7" fmla="*/ 2147483647 h 147"/>
              <a:gd name="T8" fmla="*/ 2147483647 w 107"/>
              <a:gd name="T9" fmla="*/ 2147483647 h 147"/>
              <a:gd name="T10" fmla="*/ 2147483647 w 107"/>
              <a:gd name="T11" fmla="*/ 2147483647 h 147"/>
              <a:gd name="T12" fmla="*/ 2147483647 w 107"/>
              <a:gd name="T13" fmla="*/ 2147483647 h 147"/>
              <a:gd name="T14" fmla="*/ 2147483647 w 107"/>
              <a:gd name="T15" fmla="*/ 2147483647 h 147"/>
              <a:gd name="T16" fmla="*/ 2147483647 w 107"/>
              <a:gd name="T17" fmla="*/ 2147483647 h 147"/>
              <a:gd name="T18" fmla="*/ 2147483647 w 107"/>
              <a:gd name="T19" fmla="*/ 2147483647 h 147"/>
              <a:gd name="T20" fmla="*/ 2147483647 w 107"/>
              <a:gd name="T21" fmla="*/ 2147483647 h 147"/>
              <a:gd name="T22" fmla="*/ 2147483647 w 107"/>
              <a:gd name="T23" fmla="*/ 0 h 147"/>
              <a:gd name="T24" fmla="*/ 2147483647 w 107"/>
              <a:gd name="T25" fmla="*/ 2147483647 h 147"/>
              <a:gd name="T26" fmla="*/ 2147483647 w 107"/>
              <a:gd name="T27" fmla="*/ 2147483647 h 147"/>
              <a:gd name="T28" fmla="*/ 2147483647 w 107"/>
              <a:gd name="T29" fmla="*/ 2147483647 h 147"/>
              <a:gd name="T30" fmla="*/ 2147483647 w 107"/>
              <a:gd name="T31" fmla="*/ 2147483647 h 147"/>
              <a:gd name="T32" fmla="*/ 2147483647 w 107"/>
              <a:gd name="T33" fmla="*/ 2147483647 h 147"/>
              <a:gd name="T34" fmla="*/ 2147483647 w 107"/>
              <a:gd name="T35" fmla="*/ 2147483647 h 147"/>
              <a:gd name="T36" fmla="*/ 2147483647 w 107"/>
              <a:gd name="T37" fmla="*/ 2147483647 h 147"/>
              <a:gd name="T38" fmla="*/ 2147483647 w 107"/>
              <a:gd name="T39" fmla="*/ 2147483647 h 147"/>
              <a:gd name="T40" fmla="*/ 2147483647 w 107"/>
              <a:gd name="T41" fmla="*/ 2147483647 h 147"/>
              <a:gd name="T42" fmla="*/ 0 w 107"/>
              <a:gd name="T43" fmla="*/ 2147483647 h 147"/>
              <a:gd name="T44" fmla="*/ 2147483647 w 107"/>
              <a:gd name="T45" fmla="*/ 2147483647 h 147"/>
              <a:gd name="T46" fmla="*/ 2147483647 w 107"/>
              <a:gd name="T47" fmla="*/ 2147483647 h 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47"/>
              <a:gd name="T74" fmla="*/ 107 w 107"/>
              <a:gd name="T75" fmla="*/ 147 h 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47">
                <a:moveTo>
                  <a:pt x="16" y="146"/>
                </a:moveTo>
                <a:lnTo>
                  <a:pt x="65" y="130"/>
                </a:lnTo>
                <a:lnTo>
                  <a:pt x="93" y="131"/>
                </a:lnTo>
                <a:lnTo>
                  <a:pt x="100" y="129"/>
                </a:lnTo>
                <a:lnTo>
                  <a:pt x="92" y="96"/>
                </a:lnTo>
                <a:lnTo>
                  <a:pt x="106" y="58"/>
                </a:lnTo>
                <a:lnTo>
                  <a:pt x="102" y="27"/>
                </a:lnTo>
                <a:lnTo>
                  <a:pt x="93" y="16"/>
                </a:lnTo>
                <a:lnTo>
                  <a:pt x="67" y="23"/>
                </a:lnTo>
                <a:lnTo>
                  <a:pt x="59" y="8"/>
                </a:lnTo>
                <a:lnTo>
                  <a:pt x="41" y="10"/>
                </a:lnTo>
                <a:lnTo>
                  <a:pt x="40" y="0"/>
                </a:lnTo>
                <a:lnTo>
                  <a:pt x="27" y="11"/>
                </a:lnTo>
                <a:lnTo>
                  <a:pt x="17" y="4"/>
                </a:lnTo>
                <a:lnTo>
                  <a:pt x="10" y="11"/>
                </a:lnTo>
                <a:lnTo>
                  <a:pt x="7" y="27"/>
                </a:lnTo>
                <a:lnTo>
                  <a:pt x="14" y="53"/>
                </a:lnTo>
                <a:lnTo>
                  <a:pt x="5" y="51"/>
                </a:lnTo>
                <a:lnTo>
                  <a:pt x="10" y="61"/>
                </a:lnTo>
                <a:lnTo>
                  <a:pt x="1" y="73"/>
                </a:lnTo>
                <a:lnTo>
                  <a:pt x="4" y="84"/>
                </a:lnTo>
                <a:lnTo>
                  <a:pt x="0" y="97"/>
                </a:lnTo>
                <a:lnTo>
                  <a:pt x="19" y="112"/>
                </a:lnTo>
                <a:lnTo>
                  <a:pt x="16" y="1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5" name="Freeform 733"/>
          <p:cNvSpPr>
            <a:spLocks noChangeAspect="1"/>
          </p:cNvSpPr>
          <p:nvPr/>
        </p:nvSpPr>
        <p:spPr bwMode="auto">
          <a:xfrm>
            <a:off x="5628543" y="3736975"/>
            <a:ext cx="218342" cy="317500"/>
          </a:xfrm>
          <a:custGeom>
            <a:avLst/>
            <a:gdLst>
              <a:gd name="T0" fmla="*/ 2147483647 w 137"/>
              <a:gd name="T1" fmla="*/ 0 h 218"/>
              <a:gd name="T2" fmla="*/ 2147483647 w 137"/>
              <a:gd name="T3" fmla="*/ 2147483647 h 218"/>
              <a:gd name="T4" fmla="*/ 0 w 137"/>
              <a:gd name="T5" fmla="*/ 2147483647 h 218"/>
              <a:gd name="T6" fmla="*/ 2147483647 w 137"/>
              <a:gd name="T7" fmla="*/ 2147483647 h 218"/>
              <a:gd name="T8" fmla="*/ 2147483647 w 137"/>
              <a:gd name="T9" fmla="*/ 2147483647 h 218"/>
              <a:gd name="T10" fmla="*/ 0 w 137"/>
              <a:gd name="T11" fmla="*/ 2147483647 h 218"/>
              <a:gd name="T12" fmla="*/ 2147483647 w 137"/>
              <a:gd name="T13" fmla="*/ 2147483647 h 218"/>
              <a:gd name="T14" fmla="*/ 2147483647 w 137"/>
              <a:gd name="T15" fmla="*/ 2147483647 h 218"/>
              <a:gd name="T16" fmla="*/ 2147483647 w 137"/>
              <a:gd name="T17" fmla="*/ 2147483647 h 218"/>
              <a:gd name="T18" fmla="*/ 2147483647 w 137"/>
              <a:gd name="T19" fmla="*/ 2147483647 h 218"/>
              <a:gd name="T20" fmla="*/ 2147483647 w 137"/>
              <a:gd name="T21" fmla="*/ 2147483647 h 218"/>
              <a:gd name="T22" fmla="*/ 2147483647 w 137"/>
              <a:gd name="T23" fmla="*/ 2147483647 h 218"/>
              <a:gd name="T24" fmla="*/ 2147483647 w 137"/>
              <a:gd name="T25" fmla="*/ 2147483647 h 218"/>
              <a:gd name="T26" fmla="*/ 2147483647 w 137"/>
              <a:gd name="T27" fmla="*/ 2147483647 h 218"/>
              <a:gd name="T28" fmla="*/ 2147483647 w 137"/>
              <a:gd name="T29" fmla="*/ 2147483647 h 218"/>
              <a:gd name="T30" fmla="*/ 2147483647 w 137"/>
              <a:gd name="T31" fmla="*/ 2147483647 h 218"/>
              <a:gd name="T32" fmla="*/ 2147483647 w 137"/>
              <a:gd name="T33" fmla="*/ 2147483647 h 218"/>
              <a:gd name="T34" fmla="*/ 2147483647 w 137"/>
              <a:gd name="T35" fmla="*/ 2147483647 h 218"/>
              <a:gd name="T36" fmla="*/ 2147483647 w 137"/>
              <a:gd name="T37" fmla="*/ 2147483647 h 218"/>
              <a:gd name="T38" fmla="*/ 2147483647 w 137"/>
              <a:gd name="T39" fmla="*/ 2147483647 h 218"/>
              <a:gd name="T40" fmla="*/ 2147483647 w 137"/>
              <a:gd name="T41" fmla="*/ 0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218"/>
              <a:gd name="T65" fmla="*/ 137 w 137"/>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218">
                <a:moveTo>
                  <a:pt x="31" y="0"/>
                </a:moveTo>
                <a:lnTo>
                  <a:pt x="7" y="1"/>
                </a:lnTo>
                <a:lnTo>
                  <a:pt x="0" y="12"/>
                </a:lnTo>
                <a:lnTo>
                  <a:pt x="5" y="15"/>
                </a:lnTo>
                <a:lnTo>
                  <a:pt x="18" y="59"/>
                </a:lnTo>
                <a:lnTo>
                  <a:pt x="0" y="104"/>
                </a:lnTo>
                <a:lnTo>
                  <a:pt x="3" y="117"/>
                </a:lnTo>
                <a:lnTo>
                  <a:pt x="14" y="113"/>
                </a:lnTo>
                <a:lnTo>
                  <a:pt x="4" y="121"/>
                </a:lnTo>
                <a:lnTo>
                  <a:pt x="4" y="131"/>
                </a:lnTo>
                <a:lnTo>
                  <a:pt x="65" y="180"/>
                </a:lnTo>
                <a:lnTo>
                  <a:pt x="68" y="196"/>
                </a:lnTo>
                <a:lnTo>
                  <a:pt x="91" y="217"/>
                </a:lnTo>
                <a:lnTo>
                  <a:pt x="110" y="172"/>
                </a:lnTo>
                <a:lnTo>
                  <a:pt x="131" y="145"/>
                </a:lnTo>
                <a:lnTo>
                  <a:pt x="121" y="129"/>
                </a:lnTo>
                <a:lnTo>
                  <a:pt x="121" y="40"/>
                </a:lnTo>
                <a:lnTo>
                  <a:pt x="136" y="16"/>
                </a:lnTo>
                <a:lnTo>
                  <a:pt x="117" y="10"/>
                </a:lnTo>
                <a:lnTo>
                  <a:pt x="86" y="25"/>
                </a:lnTo>
                <a:lnTo>
                  <a:pt x="3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6" name="Freeform 734"/>
          <p:cNvSpPr>
            <a:spLocks noChangeAspect="1"/>
          </p:cNvSpPr>
          <p:nvPr/>
        </p:nvSpPr>
        <p:spPr bwMode="auto">
          <a:xfrm>
            <a:off x="5682809" y="3738563"/>
            <a:ext cx="21981" cy="77787"/>
          </a:xfrm>
          <a:custGeom>
            <a:avLst/>
            <a:gdLst>
              <a:gd name="T0" fmla="*/ 2147483647 w 13"/>
              <a:gd name="T1" fmla="*/ 0 h 51"/>
              <a:gd name="T2" fmla="*/ 2147483647 w 13"/>
              <a:gd name="T3" fmla="*/ 2147483647 h 51"/>
              <a:gd name="T4" fmla="*/ 0 w 13"/>
              <a:gd name="T5" fmla="*/ 2147483647 h 51"/>
              <a:gd name="T6" fmla="*/ 2147483647 w 13"/>
              <a:gd name="T7" fmla="*/ 0 h 51"/>
              <a:gd name="T8" fmla="*/ 0 60000 65536"/>
              <a:gd name="T9" fmla="*/ 0 60000 65536"/>
              <a:gd name="T10" fmla="*/ 0 60000 65536"/>
              <a:gd name="T11" fmla="*/ 0 60000 65536"/>
              <a:gd name="T12" fmla="*/ 0 w 13"/>
              <a:gd name="T13" fmla="*/ 0 h 51"/>
              <a:gd name="T14" fmla="*/ 13 w 13"/>
              <a:gd name="T15" fmla="*/ 51 h 51"/>
            </a:gdLst>
            <a:ahLst/>
            <a:cxnLst>
              <a:cxn ang="T8">
                <a:pos x="T0" y="T1"/>
              </a:cxn>
              <a:cxn ang="T9">
                <a:pos x="T2" y="T3"/>
              </a:cxn>
              <a:cxn ang="T10">
                <a:pos x="T4" y="T5"/>
              </a:cxn>
              <a:cxn ang="T11">
                <a:pos x="T6" y="T7"/>
              </a:cxn>
            </a:cxnLst>
            <a:rect l="T12" t="T13" r="T14" b="T15"/>
            <a:pathLst>
              <a:path w="13" h="51">
                <a:moveTo>
                  <a:pt x="2" y="0"/>
                </a:moveTo>
                <a:lnTo>
                  <a:pt x="12" y="50"/>
                </a:lnTo>
                <a:lnTo>
                  <a:pt x="0" y="22"/>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7" name="Freeform 735"/>
          <p:cNvSpPr>
            <a:spLocks noChangeAspect="1"/>
          </p:cNvSpPr>
          <p:nvPr/>
        </p:nvSpPr>
        <p:spPr bwMode="auto">
          <a:xfrm>
            <a:off x="5423389" y="4876800"/>
            <a:ext cx="61546" cy="69850"/>
          </a:xfrm>
          <a:custGeom>
            <a:avLst/>
            <a:gdLst>
              <a:gd name="T0" fmla="*/ 2147483647 w 38"/>
              <a:gd name="T1" fmla="*/ 2147483647 h 47"/>
              <a:gd name="T2" fmla="*/ 2147483647 w 38"/>
              <a:gd name="T3" fmla="*/ 2147483647 h 47"/>
              <a:gd name="T4" fmla="*/ 2147483647 w 38"/>
              <a:gd name="T5" fmla="*/ 2147483647 h 47"/>
              <a:gd name="T6" fmla="*/ 0 w 38"/>
              <a:gd name="T7" fmla="*/ 2147483647 h 47"/>
              <a:gd name="T8" fmla="*/ 2147483647 w 38"/>
              <a:gd name="T9" fmla="*/ 0 h 47"/>
              <a:gd name="T10" fmla="*/ 2147483647 w 38"/>
              <a:gd name="T11" fmla="*/ 2147483647 h 47"/>
              <a:gd name="T12" fmla="*/ 2147483647 w 38"/>
              <a:gd name="T13" fmla="*/ 2147483647 h 47"/>
              <a:gd name="T14" fmla="*/ 0 60000 65536"/>
              <a:gd name="T15" fmla="*/ 0 60000 65536"/>
              <a:gd name="T16" fmla="*/ 0 60000 65536"/>
              <a:gd name="T17" fmla="*/ 0 60000 65536"/>
              <a:gd name="T18" fmla="*/ 0 60000 65536"/>
              <a:gd name="T19" fmla="*/ 0 60000 65536"/>
              <a:gd name="T20" fmla="*/ 0 60000 65536"/>
              <a:gd name="T21" fmla="*/ 0 w 38"/>
              <a:gd name="T22" fmla="*/ 0 h 47"/>
              <a:gd name="T23" fmla="*/ 38 w 3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7">
                <a:moveTo>
                  <a:pt x="37" y="19"/>
                </a:moveTo>
                <a:lnTo>
                  <a:pt x="30" y="35"/>
                </a:lnTo>
                <a:lnTo>
                  <a:pt x="15" y="46"/>
                </a:lnTo>
                <a:lnTo>
                  <a:pt x="0" y="26"/>
                </a:lnTo>
                <a:lnTo>
                  <a:pt x="21" y="0"/>
                </a:lnTo>
                <a:lnTo>
                  <a:pt x="29" y="2"/>
                </a:lnTo>
                <a:lnTo>
                  <a:pt x="37"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8" name="Freeform 736"/>
          <p:cNvSpPr>
            <a:spLocks noChangeAspect="1"/>
          </p:cNvSpPr>
          <p:nvPr/>
        </p:nvSpPr>
        <p:spPr bwMode="auto">
          <a:xfrm>
            <a:off x="4382966" y="3608389"/>
            <a:ext cx="114300" cy="136525"/>
          </a:xfrm>
          <a:custGeom>
            <a:avLst/>
            <a:gdLst>
              <a:gd name="T0" fmla="*/ 0 w 70"/>
              <a:gd name="T1" fmla="*/ 2147483647 h 94"/>
              <a:gd name="T2" fmla="*/ 2147483647 w 70"/>
              <a:gd name="T3" fmla="*/ 2147483647 h 94"/>
              <a:gd name="T4" fmla="*/ 2147483647 w 70"/>
              <a:gd name="T5" fmla="*/ 2147483647 h 94"/>
              <a:gd name="T6" fmla="*/ 2147483647 w 70"/>
              <a:gd name="T7" fmla="*/ 2147483647 h 94"/>
              <a:gd name="T8" fmla="*/ 2147483647 w 70"/>
              <a:gd name="T9" fmla="*/ 2147483647 h 94"/>
              <a:gd name="T10" fmla="*/ 2147483647 w 70"/>
              <a:gd name="T11" fmla="*/ 2147483647 h 94"/>
              <a:gd name="T12" fmla="*/ 2147483647 w 70"/>
              <a:gd name="T13" fmla="*/ 2147483647 h 94"/>
              <a:gd name="T14" fmla="*/ 2147483647 w 70"/>
              <a:gd name="T15" fmla="*/ 2147483647 h 94"/>
              <a:gd name="T16" fmla="*/ 2147483647 w 70"/>
              <a:gd name="T17" fmla="*/ 2147483647 h 94"/>
              <a:gd name="T18" fmla="*/ 2147483647 w 70"/>
              <a:gd name="T19" fmla="*/ 0 h 94"/>
              <a:gd name="T20" fmla="*/ 0 w 70"/>
              <a:gd name="T21" fmla="*/ 2147483647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94"/>
              <a:gd name="T35" fmla="*/ 70 w 7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94">
                <a:moveTo>
                  <a:pt x="0" y="34"/>
                </a:moveTo>
                <a:lnTo>
                  <a:pt x="36" y="77"/>
                </a:lnTo>
                <a:lnTo>
                  <a:pt x="66" y="93"/>
                </a:lnTo>
                <a:lnTo>
                  <a:pt x="69" y="59"/>
                </a:lnTo>
                <a:lnTo>
                  <a:pt x="50" y="44"/>
                </a:lnTo>
                <a:lnTo>
                  <a:pt x="54" y="31"/>
                </a:lnTo>
                <a:lnTo>
                  <a:pt x="51" y="21"/>
                </a:lnTo>
                <a:lnTo>
                  <a:pt x="34" y="24"/>
                </a:lnTo>
                <a:lnTo>
                  <a:pt x="34" y="1"/>
                </a:lnTo>
                <a:lnTo>
                  <a:pt x="19" y="0"/>
                </a:lnTo>
                <a:lnTo>
                  <a:pt x="0" y="34"/>
                </a:lnTo>
              </a:path>
            </a:pathLst>
          </a:custGeom>
          <a:solidFill>
            <a:srgbClr val="EC8126"/>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69" name="Freeform 737"/>
          <p:cNvSpPr>
            <a:spLocks noChangeAspect="1"/>
          </p:cNvSpPr>
          <p:nvPr/>
        </p:nvSpPr>
        <p:spPr bwMode="auto">
          <a:xfrm>
            <a:off x="4950069" y="2754408"/>
            <a:ext cx="427892" cy="471487"/>
          </a:xfrm>
          <a:custGeom>
            <a:avLst/>
            <a:gdLst>
              <a:gd name="T0" fmla="*/ 2147483647 w 268"/>
              <a:gd name="T1" fmla="*/ 2147483647 h 321"/>
              <a:gd name="T2" fmla="*/ 2147483647 w 268"/>
              <a:gd name="T3" fmla="*/ 2147483647 h 321"/>
              <a:gd name="T4" fmla="*/ 2147483647 w 268"/>
              <a:gd name="T5" fmla="*/ 2147483647 h 321"/>
              <a:gd name="T6" fmla="*/ 2147483647 w 268"/>
              <a:gd name="T7" fmla="*/ 2147483647 h 321"/>
              <a:gd name="T8" fmla="*/ 2147483647 w 268"/>
              <a:gd name="T9" fmla="*/ 2147483647 h 321"/>
              <a:gd name="T10" fmla="*/ 2147483647 w 268"/>
              <a:gd name="T11" fmla="*/ 2147483647 h 321"/>
              <a:gd name="T12" fmla="*/ 2147483647 w 268"/>
              <a:gd name="T13" fmla="*/ 2147483647 h 321"/>
              <a:gd name="T14" fmla="*/ 2147483647 w 268"/>
              <a:gd name="T15" fmla="*/ 2147483647 h 321"/>
              <a:gd name="T16" fmla="*/ 2147483647 w 268"/>
              <a:gd name="T17" fmla="*/ 2147483647 h 321"/>
              <a:gd name="T18" fmla="*/ 2147483647 w 268"/>
              <a:gd name="T19" fmla="*/ 2147483647 h 321"/>
              <a:gd name="T20" fmla="*/ 2147483647 w 268"/>
              <a:gd name="T21" fmla="*/ 2147483647 h 321"/>
              <a:gd name="T22" fmla="*/ 2147483647 w 268"/>
              <a:gd name="T23" fmla="*/ 2147483647 h 321"/>
              <a:gd name="T24" fmla="*/ 2147483647 w 268"/>
              <a:gd name="T25" fmla="*/ 2147483647 h 321"/>
              <a:gd name="T26" fmla="*/ 2147483647 w 268"/>
              <a:gd name="T27" fmla="*/ 2147483647 h 321"/>
              <a:gd name="T28" fmla="*/ 2147483647 w 268"/>
              <a:gd name="T29" fmla="*/ 2147483647 h 321"/>
              <a:gd name="T30" fmla="*/ 2147483647 w 268"/>
              <a:gd name="T31" fmla="*/ 2147483647 h 321"/>
              <a:gd name="T32" fmla="*/ 2147483647 w 268"/>
              <a:gd name="T33" fmla="*/ 2147483647 h 321"/>
              <a:gd name="T34" fmla="*/ 0 w 268"/>
              <a:gd name="T35" fmla="*/ 2147483647 h 321"/>
              <a:gd name="T36" fmla="*/ 2147483647 w 268"/>
              <a:gd name="T37" fmla="*/ 2147483647 h 321"/>
              <a:gd name="T38" fmla="*/ 2147483647 w 268"/>
              <a:gd name="T39" fmla="*/ 2147483647 h 321"/>
              <a:gd name="T40" fmla="*/ 2147483647 w 268"/>
              <a:gd name="T41" fmla="*/ 2147483647 h 321"/>
              <a:gd name="T42" fmla="*/ 2147483647 w 268"/>
              <a:gd name="T43" fmla="*/ 2147483647 h 321"/>
              <a:gd name="T44" fmla="*/ 2147483647 w 268"/>
              <a:gd name="T45" fmla="*/ 0 h 321"/>
              <a:gd name="T46" fmla="*/ 2147483647 w 268"/>
              <a:gd name="T47" fmla="*/ 2147483647 h 321"/>
              <a:gd name="T48" fmla="*/ 2147483647 w 268"/>
              <a:gd name="T49" fmla="*/ 2147483647 h 321"/>
              <a:gd name="T50" fmla="*/ 2147483647 w 268"/>
              <a:gd name="T51" fmla="*/ 2147483647 h 321"/>
              <a:gd name="T52" fmla="*/ 2147483647 w 268"/>
              <a:gd name="T53" fmla="*/ 2147483647 h 321"/>
              <a:gd name="T54" fmla="*/ 2147483647 w 268"/>
              <a:gd name="T55" fmla="*/ 2147483647 h 321"/>
              <a:gd name="T56" fmla="*/ 2147483647 w 268"/>
              <a:gd name="T57" fmla="*/ 2147483647 h 321"/>
              <a:gd name="T58" fmla="*/ 2147483647 w 268"/>
              <a:gd name="T59" fmla="*/ 2147483647 h 321"/>
              <a:gd name="T60" fmla="*/ 2147483647 w 268"/>
              <a:gd name="T61" fmla="*/ 2147483647 h 321"/>
              <a:gd name="T62" fmla="*/ 2147483647 w 268"/>
              <a:gd name="T63" fmla="*/ 2147483647 h 321"/>
              <a:gd name="T64" fmla="*/ 2147483647 w 268"/>
              <a:gd name="T65" fmla="*/ 2147483647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8"/>
              <a:gd name="T100" fmla="*/ 0 h 321"/>
              <a:gd name="T101" fmla="*/ 268 w 268"/>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8" h="321">
                <a:moveTo>
                  <a:pt x="261" y="36"/>
                </a:moveTo>
                <a:lnTo>
                  <a:pt x="254" y="72"/>
                </a:lnTo>
                <a:lnTo>
                  <a:pt x="262" y="97"/>
                </a:lnTo>
                <a:lnTo>
                  <a:pt x="267" y="262"/>
                </a:lnTo>
                <a:lnTo>
                  <a:pt x="267" y="307"/>
                </a:lnTo>
                <a:lnTo>
                  <a:pt x="251" y="307"/>
                </a:lnTo>
                <a:lnTo>
                  <a:pt x="251" y="320"/>
                </a:lnTo>
                <a:lnTo>
                  <a:pt x="115" y="229"/>
                </a:lnTo>
                <a:lnTo>
                  <a:pt x="98" y="237"/>
                </a:lnTo>
                <a:lnTo>
                  <a:pt x="79" y="226"/>
                </a:lnTo>
                <a:lnTo>
                  <a:pt x="43" y="226"/>
                </a:lnTo>
                <a:lnTo>
                  <a:pt x="36" y="208"/>
                </a:lnTo>
                <a:lnTo>
                  <a:pt x="13" y="195"/>
                </a:lnTo>
                <a:lnTo>
                  <a:pt x="1" y="163"/>
                </a:lnTo>
                <a:lnTo>
                  <a:pt x="8" y="157"/>
                </a:lnTo>
                <a:lnTo>
                  <a:pt x="9" y="127"/>
                </a:lnTo>
                <a:lnTo>
                  <a:pt x="7" y="90"/>
                </a:lnTo>
                <a:lnTo>
                  <a:pt x="0" y="76"/>
                </a:lnTo>
                <a:lnTo>
                  <a:pt x="3" y="67"/>
                </a:lnTo>
                <a:lnTo>
                  <a:pt x="16" y="57"/>
                </a:lnTo>
                <a:lnTo>
                  <a:pt x="16" y="36"/>
                </a:lnTo>
                <a:lnTo>
                  <a:pt x="33" y="17"/>
                </a:lnTo>
                <a:lnTo>
                  <a:pt x="36" y="0"/>
                </a:lnTo>
                <a:lnTo>
                  <a:pt x="97" y="21"/>
                </a:lnTo>
                <a:lnTo>
                  <a:pt x="107" y="42"/>
                </a:lnTo>
                <a:lnTo>
                  <a:pt x="137" y="51"/>
                </a:lnTo>
                <a:lnTo>
                  <a:pt x="159" y="69"/>
                </a:lnTo>
                <a:lnTo>
                  <a:pt x="174" y="59"/>
                </a:lnTo>
                <a:lnTo>
                  <a:pt x="176" y="26"/>
                </a:lnTo>
                <a:lnTo>
                  <a:pt x="191" y="10"/>
                </a:lnTo>
                <a:lnTo>
                  <a:pt x="223" y="12"/>
                </a:lnTo>
                <a:lnTo>
                  <a:pt x="229" y="24"/>
                </a:lnTo>
                <a:lnTo>
                  <a:pt x="261" y="36"/>
                </a:lnTo>
              </a:path>
            </a:pathLst>
          </a:custGeom>
          <a:solidFill>
            <a:srgbClr val="EC8126"/>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0" name="Freeform 738"/>
          <p:cNvSpPr>
            <a:spLocks noChangeAspect="1"/>
          </p:cNvSpPr>
          <p:nvPr/>
        </p:nvSpPr>
        <p:spPr bwMode="auto">
          <a:xfrm>
            <a:off x="5864469" y="4316413"/>
            <a:ext cx="200758" cy="463550"/>
          </a:xfrm>
          <a:custGeom>
            <a:avLst/>
            <a:gdLst>
              <a:gd name="T0" fmla="*/ 2147483647 w 127"/>
              <a:gd name="T1" fmla="*/ 2147483647 h 315"/>
              <a:gd name="T2" fmla="*/ 2147483647 w 127"/>
              <a:gd name="T3" fmla="*/ 2147483647 h 315"/>
              <a:gd name="T4" fmla="*/ 2147483647 w 127"/>
              <a:gd name="T5" fmla="*/ 2147483647 h 315"/>
              <a:gd name="T6" fmla="*/ 2147483647 w 127"/>
              <a:gd name="T7" fmla="*/ 2147483647 h 315"/>
              <a:gd name="T8" fmla="*/ 2147483647 w 127"/>
              <a:gd name="T9" fmla="*/ 2147483647 h 315"/>
              <a:gd name="T10" fmla="*/ 2147483647 w 127"/>
              <a:gd name="T11" fmla="*/ 2147483647 h 315"/>
              <a:gd name="T12" fmla="*/ 2147483647 w 127"/>
              <a:gd name="T13" fmla="*/ 2147483647 h 315"/>
              <a:gd name="T14" fmla="*/ 2147483647 w 127"/>
              <a:gd name="T15" fmla="*/ 2147483647 h 315"/>
              <a:gd name="T16" fmla="*/ 2147483647 w 127"/>
              <a:gd name="T17" fmla="*/ 2147483647 h 315"/>
              <a:gd name="T18" fmla="*/ 2147483647 w 127"/>
              <a:gd name="T19" fmla="*/ 2147483647 h 315"/>
              <a:gd name="T20" fmla="*/ 2147483647 w 127"/>
              <a:gd name="T21" fmla="*/ 2147483647 h 315"/>
              <a:gd name="T22" fmla="*/ 2147483647 w 127"/>
              <a:gd name="T23" fmla="*/ 2147483647 h 315"/>
              <a:gd name="T24" fmla="*/ 2147483647 w 127"/>
              <a:gd name="T25" fmla="*/ 2147483647 h 315"/>
              <a:gd name="T26" fmla="*/ 2147483647 w 127"/>
              <a:gd name="T27" fmla="*/ 2147483647 h 315"/>
              <a:gd name="T28" fmla="*/ 2147483647 w 127"/>
              <a:gd name="T29" fmla="*/ 2147483647 h 315"/>
              <a:gd name="T30" fmla="*/ 2147483647 w 127"/>
              <a:gd name="T31" fmla="*/ 0 h 315"/>
              <a:gd name="T32" fmla="*/ 2147483647 w 127"/>
              <a:gd name="T33" fmla="*/ 2147483647 h 315"/>
              <a:gd name="T34" fmla="*/ 2147483647 w 127"/>
              <a:gd name="T35" fmla="*/ 2147483647 h 315"/>
              <a:gd name="T36" fmla="*/ 2147483647 w 127"/>
              <a:gd name="T37" fmla="*/ 2147483647 h 315"/>
              <a:gd name="T38" fmla="*/ 2147483647 w 127"/>
              <a:gd name="T39" fmla="*/ 2147483647 h 315"/>
              <a:gd name="T40" fmla="*/ 2147483647 w 127"/>
              <a:gd name="T41" fmla="*/ 2147483647 h 315"/>
              <a:gd name="T42" fmla="*/ 2147483647 w 127"/>
              <a:gd name="T43" fmla="*/ 2147483647 h 315"/>
              <a:gd name="T44" fmla="*/ 2147483647 w 127"/>
              <a:gd name="T45" fmla="*/ 2147483647 h 315"/>
              <a:gd name="T46" fmla="*/ 2147483647 w 127"/>
              <a:gd name="T47" fmla="*/ 2147483647 h 315"/>
              <a:gd name="T48" fmla="*/ 2147483647 w 127"/>
              <a:gd name="T49" fmla="*/ 2147483647 h 315"/>
              <a:gd name="T50" fmla="*/ 0 w 127"/>
              <a:gd name="T51" fmla="*/ 2147483647 h 315"/>
              <a:gd name="T52" fmla="*/ 0 w 127"/>
              <a:gd name="T53" fmla="*/ 2147483647 h 315"/>
              <a:gd name="T54" fmla="*/ 2147483647 w 127"/>
              <a:gd name="T55" fmla="*/ 2147483647 h 315"/>
              <a:gd name="T56" fmla="*/ 2147483647 w 127"/>
              <a:gd name="T57" fmla="*/ 2147483647 h 315"/>
              <a:gd name="T58" fmla="*/ 2147483647 w 127"/>
              <a:gd name="T59" fmla="*/ 2147483647 h 3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315"/>
              <a:gd name="T92" fmla="*/ 127 w 127"/>
              <a:gd name="T93" fmla="*/ 315 h 3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315">
                <a:moveTo>
                  <a:pt x="24" y="95"/>
                </a:moveTo>
                <a:lnTo>
                  <a:pt x="53" y="83"/>
                </a:lnTo>
                <a:lnTo>
                  <a:pt x="62" y="92"/>
                </a:lnTo>
                <a:lnTo>
                  <a:pt x="60" y="81"/>
                </a:lnTo>
                <a:lnTo>
                  <a:pt x="66" y="71"/>
                </a:lnTo>
                <a:lnTo>
                  <a:pt x="73" y="76"/>
                </a:lnTo>
                <a:lnTo>
                  <a:pt x="73" y="60"/>
                </a:lnTo>
                <a:lnTo>
                  <a:pt x="75" y="67"/>
                </a:lnTo>
                <a:lnTo>
                  <a:pt x="85" y="58"/>
                </a:lnTo>
                <a:lnTo>
                  <a:pt x="81" y="50"/>
                </a:lnTo>
                <a:lnTo>
                  <a:pt x="85" y="47"/>
                </a:lnTo>
                <a:lnTo>
                  <a:pt x="84" y="34"/>
                </a:lnTo>
                <a:lnTo>
                  <a:pt x="91" y="37"/>
                </a:lnTo>
                <a:lnTo>
                  <a:pt x="101" y="25"/>
                </a:lnTo>
                <a:lnTo>
                  <a:pt x="101" y="4"/>
                </a:lnTo>
                <a:lnTo>
                  <a:pt x="106" y="0"/>
                </a:lnTo>
                <a:lnTo>
                  <a:pt x="118" y="19"/>
                </a:lnTo>
                <a:lnTo>
                  <a:pt x="126" y="75"/>
                </a:lnTo>
                <a:lnTo>
                  <a:pt x="120" y="87"/>
                </a:lnTo>
                <a:lnTo>
                  <a:pt x="114" y="75"/>
                </a:lnTo>
                <a:lnTo>
                  <a:pt x="114" y="105"/>
                </a:lnTo>
                <a:lnTo>
                  <a:pt x="64" y="290"/>
                </a:lnTo>
                <a:lnTo>
                  <a:pt x="54" y="303"/>
                </a:lnTo>
                <a:lnTo>
                  <a:pt x="28" y="314"/>
                </a:lnTo>
                <a:lnTo>
                  <a:pt x="7" y="290"/>
                </a:lnTo>
                <a:lnTo>
                  <a:pt x="0" y="245"/>
                </a:lnTo>
                <a:lnTo>
                  <a:pt x="0" y="227"/>
                </a:lnTo>
                <a:lnTo>
                  <a:pt x="24" y="179"/>
                </a:lnTo>
                <a:lnTo>
                  <a:pt x="15" y="124"/>
                </a:lnTo>
                <a:lnTo>
                  <a:pt x="24" y="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1" name="Freeform 739"/>
          <p:cNvSpPr>
            <a:spLocks noChangeAspect="1"/>
          </p:cNvSpPr>
          <p:nvPr/>
        </p:nvSpPr>
        <p:spPr bwMode="auto">
          <a:xfrm>
            <a:off x="5588983" y="4217988"/>
            <a:ext cx="87923" cy="266700"/>
          </a:xfrm>
          <a:custGeom>
            <a:avLst/>
            <a:gdLst>
              <a:gd name="T0" fmla="*/ 2147483647 w 53"/>
              <a:gd name="T1" fmla="*/ 2147483647 h 181"/>
              <a:gd name="T2" fmla="*/ 2147483647 w 53"/>
              <a:gd name="T3" fmla="*/ 2147483647 h 181"/>
              <a:gd name="T4" fmla="*/ 2147483647 w 53"/>
              <a:gd name="T5" fmla="*/ 2147483647 h 181"/>
              <a:gd name="T6" fmla="*/ 2147483647 w 53"/>
              <a:gd name="T7" fmla="*/ 2147483647 h 181"/>
              <a:gd name="T8" fmla="*/ 2147483647 w 53"/>
              <a:gd name="T9" fmla="*/ 2147483647 h 181"/>
              <a:gd name="T10" fmla="*/ 2147483647 w 53"/>
              <a:gd name="T11" fmla="*/ 2147483647 h 181"/>
              <a:gd name="T12" fmla="*/ 2147483647 w 53"/>
              <a:gd name="T13" fmla="*/ 2147483647 h 181"/>
              <a:gd name="T14" fmla="*/ 2147483647 w 53"/>
              <a:gd name="T15" fmla="*/ 2147483647 h 181"/>
              <a:gd name="T16" fmla="*/ 2147483647 w 53"/>
              <a:gd name="T17" fmla="*/ 2147483647 h 181"/>
              <a:gd name="T18" fmla="*/ 2147483647 w 53"/>
              <a:gd name="T19" fmla="*/ 2147483647 h 181"/>
              <a:gd name="T20" fmla="*/ 2147483647 w 53"/>
              <a:gd name="T21" fmla="*/ 2147483647 h 181"/>
              <a:gd name="T22" fmla="*/ 2147483647 w 53"/>
              <a:gd name="T23" fmla="*/ 2147483647 h 181"/>
              <a:gd name="T24" fmla="*/ 2147483647 w 53"/>
              <a:gd name="T25" fmla="*/ 2147483647 h 181"/>
              <a:gd name="T26" fmla="*/ 2147483647 w 53"/>
              <a:gd name="T27" fmla="*/ 2147483647 h 181"/>
              <a:gd name="T28" fmla="*/ 2147483647 w 53"/>
              <a:gd name="T29" fmla="*/ 0 h 181"/>
              <a:gd name="T30" fmla="*/ 2147483647 w 53"/>
              <a:gd name="T31" fmla="*/ 2147483647 h 181"/>
              <a:gd name="T32" fmla="*/ 2147483647 w 53"/>
              <a:gd name="T33" fmla="*/ 2147483647 h 181"/>
              <a:gd name="T34" fmla="*/ 2147483647 w 53"/>
              <a:gd name="T35" fmla="*/ 2147483647 h 181"/>
              <a:gd name="T36" fmla="*/ 2147483647 w 53"/>
              <a:gd name="T37" fmla="*/ 2147483647 h 181"/>
              <a:gd name="T38" fmla="*/ 0 w 53"/>
              <a:gd name="T39" fmla="*/ 2147483647 h 181"/>
              <a:gd name="T40" fmla="*/ 2147483647 w 53"/>
              <a:gd name="T41" fmla="*/ 2147483647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81"/>
              <a:gd name="T65" fmla="*/ 53 w 53"/>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81">
                <a:moveTo>
                  <a:pt x="7" y="110"/>
                </a:moveTo>
                <a:lnTo>
                  <a:pt x="14" y="122"/>
                </a:lnTo>
                <a:lnTo>
                  <a:pt x="29" y="122"/>
                </a:lnTo>
                <a:lnTo>
                  <a:pt x="24" y="154"/>
                </a:lnTo>
                <a:lnTo>
                  <a:pt x="42" y="180"/>
                </a:lnTo>
                <a:lnTo>
                  <a:pt x="40" y="168"/>
                </a:lnTo>
                <a:lnTo>
                  <a:pt x="50" y="155"/>
                </a:lnTo>
                <a:lnTo>
                  <a:pt x="52" y="130"/>
                </a:lnTo>
                <a:lnTo>
                  <a:pt x="36" y="98"/>
                </a:lnTo>
                <a:lnTo>
                  <a:pt x="42" y="118"/>
                </a:lnTo>
                <a:lnTo>
                  <a:pt x="30" y="113"/>
                </a:lnTo>
                <a:lnTo>
                  <a:pt x="21" y="69"/>
                </a:lnTo>
                <a:lnTo>
                  <a:pt x="26" y="55"/>
                </a:lnTo>
                <a:lnTo>
                  <a:pt x="22" y="3"/>
                </a:lnTo>
                <a:lnTo>
                  <a:pt x="6" y="0"/>
                </a:lnTo>
                <a:lnTo>
                  <a:pt x="17" y="31"/>
                </a:lnTo>
                <a:lnTo>
                  <a:pt x="10" y="49"/>
                </a:lnTo>
                <a:lnTo>
                  <a:pt x="12" y="73"/>
                </a:lnTo>
                <a:lnTo>
                  <a:pt x="6" y="76"/>
                </a:lnTo>
                <a:lnTo>
                  <a:pt x="0" y="100"/>
                </a:lnTo>
                <a:lnTo>
                  <a:pt x="7" y="1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2" name="Freeform 740"/>
          <p:cNvSpPr>
            <a:spLocks noChangeAspect="1"/>
          </p:cNvSpPr>
          <p:nvPr/>
        </p:nvSpPr>
        <p:spPr bwMode="auto">
          <a:xfrm>
            <a:off x="4368318" y="3036888"/>
            <a:ext cx="445477" cy="506412"/>
          </a:xfrm>
          <a:custGeom>
            <a:avLst/>
            <a:gdLst>
              <a:gd name="T0" fmla="*/ 2147483647 w 279"/>
              <a:gd name="T1" fmla="*/ 0 h 344"/>
              <a:gd name="T2" fmla="*/ 2147483647 w 279"/>
              <a:gd name="T3" fmla="*/ 2147483647 h 344"/>
              <a:gd name="T4" fmla="*/ 2147483647 w 279"/>
              <a:gd name="T5" fmla="*/ 2147483647 h 344"/>
              <a:gd name="T6" fmla="*/ 2147483647 w 279"/>
              <a:gd name="T7" fmla="*/ 2147483647 h 344"/>
              <a:gd name="T8" fmla="*/ 2147483647 w 279"/>
              <a:gd name="T9" fmla="*/ 2147483647 h 344"/>
              <a:gd name="T10" fmla="*/ 2147483647 w 279"/>
              <a:gd name="T11" fmla="*/ 2147483647 h 344"/>
              <a:gd name="T12" fmla="*/ 2147483647 w 279"/>
              <a:gd name="T13" fmla="*/ 2147483647 h 344"/>
              <a:gd name="T14" fmla="*/ 2147483647 w 279"/>
              <a:gd name="T15" fmla="*/ 2147483647 h 344"/>
              <a:gd name="T16" fmla="*/ 2147483647 w 279"/>
              <a:gd name="T17" fmla="*/ 2147483647 h 344"/>
              <a:gd name="T18" fmla="*/ 2147483647 w 279"/>
              <a:gd name="T19" fmla="*/ 2147483647 h 344"/>
              <a:gd name="T20" fmla="*/ 2147483647 w 279"/>
              <a:gd name="T21" fmla="*/ 2147483647 h 344"/>
              <a:gd name="T22" fmla="*/ 2147483647 w 279"/>
              <a:gd name="T23" fmla="*/ 2147483647 h 344"/>
              <a:gd name="T24" fmla="*/ 2147483647 w 279"/>
              <a:gd name="T25" fmla="*/ 2147483647 h 344"/>
              <a:gd name="T26" fmla="*/ 2147483647 w 279"/>
              <a:gd name="T27" fmla="*/ 2147483647 h 344"/>
              <a:gd name="T28" fmla="*/ 2147483647 w 279"/>
              <a:gd name="T29" fmla="*/ 2147483647 h 344"/>
              <a:gd name="T30" fmla="*/ 2147483647 w 279"/>
              <a:gd name="T31" fmla="*/ 2147483647 h 344"/>
              <a:gd name="T32" fmla="*/ 2147483647 w 279"/>
              <a:gd name="T33" fmla="*/ 2147483647 h 344"/>
              <a:gd name="T34" fmla="*/ 2147483647 w 279"/>
              <a:gd name="T35" fmla="*/ 2147483647 h 344"/>
              <a:gd name="T36" fmla="*/ 2147483647 w 279"/>
              <a:gd name="T37" fmla="*/ 2147483647 h 344"/>
              <a:gd name="T38" fmla="*/ 2147483647 w 279"/>
              <a:gd name="T39" fmla="*/ 2147483647 h 344"/>
              <a:gd name="T40" fmla="*/ 2147483647 w 279"/>
              <a:gd name="T41" fmla="*/ 2147483647 h 344"/>
              <a:gd name="T42" fmla="*/ 2147483647 w 279"/>
              <a:gd name="T43" fmla="*/ 2147483647 h 344"/>
              <a:gd name="T44" fmla="*/ 2147483647 w 279"/>
              <a:gd name="T45" fmla="*/ 2147483647 h 344"/>
              <a:gd name="T46" fmla="*/ 2147483647 w 279"/>
              <a:gd name="T47" fmla="*/ 2147483647 h 344"/>
              <a:gd name="T48" fmla="*/ 2147483647 w 279"/>
              <a:gd name="T49" fmla="*/ 2147483647 h 344"/>
              <a:gd name="T50" fmla="*/ 2147483647 w 279"/>
              <a:gd name="T51" fmla="*/ 2147483647 h 344"/>
              <a:gd name="T52" fmla="*/ 2147483647 w 279"/>
              <a:gd name="T53" fmla="*/ 2147483647 h 344"/>
              <a:gd name="T54" fmla="*/ 0 w 279"/>
              <a:gd name="T55" fmla="*/ 2147483647 h 344"/>
              <a:gd name="T56" fmla="*/ 2147483647 w 279"/>
              <a:gd name="T57" fmla="*/ 2147483647 h 344"/>
              <a:gd name="T58" fmla="*/ 2147483647 w 279"/>
              <a:gd name="T59" fmla="*/ 2147483647 h 344"/>
              <a:gd name="T60" fmla="*/ 2147483647 w 279"/>
              <a:gd name="T61" fmla="*/ 2147483647 h 344"/>
              <a:gd name="T62" fmla="*/ 2147483647 w 279"/>
              <a:gd name="T63" fmla="*/ 2147483647 h 344"/>
              <a:gd name="T64" fmla="*/ 2147483647 w 279"/>
              <a:gd name="T65" fmla="*/ 2147483647 h 344"/>
              <a:gd name="T66" fmla="*/ 2147483647 w 279"/>
              <a:gd name="T67" fmla="*/ 2147483647 h 344"/>
              <a:gd name="T68" fmla="*/ 2147483647 w 279"/>
              <a:gd name="T69" fmla="*/ 0 h 344"/>
              <a:gd name="T70" fmla="*/ 2147483647 w 279"/>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344"/>
              <a:gd name="T110" fmla="*/ 279 w 279"/>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344">
                <a:moveTo>
                  <a:pt x="129" y="0"/>
                </a:moveTo>
                <a:lnTo>
                  <a:pt x="226" y="88"/>
                </a:lnTo>
                <a:lnTo>
                  <a:pt x="239" y="107"/>
                </a:lnTo>
                <a:lnTo>
                  <a:pt x="261" y="119"/>
                </a:lnTo>
                <a:lnTo>
                  <a:pt x="263" y="138"/>
                </a:lnTo>
                <a:lnTo>
                  <a:pt x="277" y="135"/>
                </a:lnTo>
                <a:lnTo>
                  <a:pt x="278" y="208"/>
                </a:lnTo>
                <a:lnTo>
                  <a:pt x="266" y="224"/>
                </a:lnTo>
                <a:lnTo>
                  <a:pt x="210" y="233"/>
                </a:lnTo>
                <a:lnTo>
                  <a:pt x="192" y="235"/>
                </a:lnTo>
                <a:lnTo>
                  <a:pt x="165" y="266"/>
                </a:lnTo>
                <a:lnTo>
                  <a:pt x="139" y="274"/>
                </a:lnTo>
                <a:lnTo>
                  <a:pt x="120" y="315"/>
                </a:lnTo>
                <a:lnTo>
                  <a:pt x="118" y="340"/>
                </a:lnTo>
                <a:lnTo>
                  <a:pt x="100" y="342"/>
                </a:lnTo>
                <a:lnTo>
                  <a:pt x="99" y="332"/>
                </a:lnTo>
                <a:lnTo>
                  <a:pt x="87" y="343"/>
                </a:lnTo>
                <a:lnTo>
                  <a:pt x="77" y="338"/>
                </a:lnTo>
                <a:lnTo>
                  <a:pt x="69" y="343"/>
                </a:lnTo>
                <a:lnTo>
                  <a:pt x="63" y="323"/>
                </a:lnTo>
                <a:lnTo>
                  <a:pt x="57" y="327"/>
                </a:lnTo>
                <a:lnTo>
                  <a:pt x="63" y="316"/>
                </a:lnTo>
                <a:lnTo>
                  <a:pt x="56" y="309"/>
                </a:lnTo>
                <a:lnTo>
                  <a:pt x="52" y="290"/>
                </a:lnTo>
                <a:lnTo>
                  <a:pt x="26" y="304"/>
                </a:lnTo>
                <a:lnTo>
                  <a:pt x="13" y="298"/>
                </a:lnTo>
                <a:lnTo>
                  <a:pt x="13" y="292"/>
                </a:lnTo>
                <a:lnTo>
                  <a:pt x="0" y="237"/>
                </a:lnTo>
                <a:lnTo>
                  <a:pt x="14" y="210"/>
                </a:lnTo>
                <a:lnTo>
                  <a:pt x="26" y="229"/>
                </a:lnTo>
                <a:lnTo>
                  <a:pt x="36" y="219"/>
                </a:lnTo>
                <a:lnTo>
                  <a:pt x="112" y="222"/>
                </a:lnTo>
                <a:lnTo>
                  <a:pt x="118" y="200"/>
                </a:lnTo>
                <a:lnTo>
                  <a:pt x="110" y="198"/>
                </a:lnTo>
                <a:lnTo>
                  <a:pt x="99" y="0"/>
                </a:lnTo>
                <a:lnTo>
                  <a:pt x="1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3" name="Freeform 741"/>
          <p:cNvSpPr>
            <a:spLocks noChangeAspect="1"/>
          </p:cNvSpPr>
          <p:nvPr/>
        </p:nvSpPr>
        <p:spPr bwMode="auto">
          <a:xfrm>
            <a:off x="4322932" y="2957513"/>
            <a:ext cx="331177" cy="430212"/>
          </a:xfrm>
          <a:custGeom>
            <a:avLst/>
            <a:gdLst>
              <a:gd name="T0" fmla="*/ 0 w 206"/>
              <a:gd name="T1" fmla="*/ 2147483647 h 293"/>
              <a:gd name="T2" fmla="*/ 2147483647 w 206"/>
              <a:gd name="T3" fmla="*/ 2147483647 h 293"/>
              <a:gd name="T4" fmla="*/ 2147483647 w 206"/>
              <a:gd name="T5" fmla="*/ 2147483647 h 293"/>
              <a:gd name="T6" fmla="*/ 2147483647 w 206"/>
              <a:gd name="T7" fmla="*/ 2147483647 h 293"/>
              <a:gd name="T8" fmla="*/ 2147483647 w 206"/>
              <a:gd name="T9" fmla="*/ 2147483647 h 293"/>
              <a:gd name="T10" fmla="*/ 2147483647 w 206"/>
              <a:gd name="T11" fmla="*/ 2147483647 h 293"/>
              <a:gd name="T12" fmla="*/ 2147483647 w 206"/>
              <a:gd name="T13" fmla="*/ 2147483647 h 293"/>
              <a:gd name="T14" fmla="*/ 2147483647 w 206"/>
              <a:gd name="T15" fmla="*/ 2147483647 h 293"/>
              <a:gd name="T16" fmla="*/ 2147483647 w 206"/>
              <a:gd name="T17" fmla="*/ 2147483647 h 293"/>
              <a:gd name="T18" fmla="*/ 2147483647 w 206"/>
              <a:gd name="T19" fmla="*/ 2147483647 h 293"/>
              <a:gd name="T20" fmla="*/ 2147483647 w 206"/>
              <a:gd name="T21" fmla="*/ 2147483647 h 293"/>
              <a:gd name="T22" fmla="*/ 2147483647 w 206"/>
              <a:gd name="T23" fmla="*/ 2147483647 h 293"/>
              <a:gd name="T24" fmla="*/ 2147483647 w 206"/>
              <a:gd name="T25" fmla="*/ 2147483647 h 293"/>
              <a:gd name="T26" fmla="*/ 2147483647 w 206"/>
              <a:gd name="T27" fmla="*/ 2147483647 h 293"/>
              <a:gd name="T28" fmla="*/ 2147483647 w 206"/>
              <a:gd name="T29" fmla="*/ 2147483647 h 293"/>
              <a:gd name="T30" fmla="*/ 2147483647 w 206"/>
              <a:gd name="T31" fmla="*/ 2147483647 h 293"/>
              <a:gd name="T32" fmla="*/ 2147483647 w 206"/>
              <a:gd name="T33" fmla="*/ 0 h 293"/>
              <a:gd name="T34" fmla="*/ 2147483647 w 206"/>
              <a:gd name="T35" fmla="*/ 2147483647 h 293"/>
              <a:gd name="T36" fmla="*/ 2147483647 w 206"/>
              <a:gd name="T37" fmla="*/ 2147483647 h 293"/>
              <a:gd name="T38" fmla="*/ 2147483647 w 206"/>
              <a:gd name="T39" fmla="*/ 2147483647 h 293"/>
              <a:gd name="T40" fmla="*/ 2147483647 w 206"/>
              <a:gd name="T41" fmla="*/ 2147483647 h 293"/>
              <a:gd name="T42" fmla="*/ 2147483647 w 206"/>
              <a:gd name="T43" fmla="*/ 2147483647 h 293"/>
              <a:gd name="T44" fmla="*/ 2147483647 w 206"/>
              <a:gd name="T45" fmla="*/ 2147483647 h 293"/>
              <a:gd name="T46" fmla="*/ 0 w 206"/>
              <a:gd name="T47" fmla="*/ 2147483647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293"/>
              <a:gd name="T74" fmla="*/ 206 w 20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293">
                <a:moveTo>
                  <a:pt x="0" y="144"/>
                </a:moveTo>
                <a:lnTo>
                  <a:pt x="12" y="161"/>
                </a:lnTo>
                <a:lnTo>
                  <a:pt x="7" y="184"/>
                </a:lnTo>
                <a:lnTo>
                  <a:pt x="13" y="205"/>
                </a:lnTo>
                <a:lnTo>
                  <a:pt x="3" y="260"/>
                </a:lnTo>
                <a:lnTo>
                  <a:pt x="8" y="250"/>
                </a:lnTo>
                <a:lnTo>
                  <a:pt x="40" y="247"/>
                </a:lnTo>
                <a:lnTo>
                  <a:pt x="77" y="292"/>
                </a:lnTo>
                <a:lnTo>
                  <a:pt x="91" y="265"/>
                </a:lnTo>
                <a:lnTo>
                  <a:pt x="103" y="282"/>
                </a:lnTo>
                <a:lnTo>
                  <a:pt x="112" y="272"/>
                </a:lnTo>
                <a:lnTo>
                  <a:pt x="189" y="277"/>
                </a:lnTo>
                <a:lnTo>
                  <a:pt x="194" y="255"/>
                </a:lnTo>
                <a:lnTo>
                  <a:pt x="187" y="253"/>
                </a:lnTo>
                <a:lnTo>
                  <a:pt x="176" y="52"/>
                </a:lnTo>
                <a:lnTo>
                  <a:pt x="205" y="52"/>
                </a:lnTo>
                <a:lnTo>
                  <a:pt x="146" y="0"/>
                </a:lnTo>
                <a:lnTo>
                  <a:pt x="143" y="27"/>
                </a:lnTo>
                <a:lnTo>
                  <a:pt x="91" y="27"/>
                </a:lnTo>
                <a:lnTo>
                  <a:pt x="89" y="87"/>
                </a:lnTo>
                <a:lnTo>
                  <a:pt x="67" y="100"/>
                </a:lnTo>
                <a:lnTo>
                  <a:pt x="68" y="136"/>
                </a:lnTo>
                <a:lnTo>
                  <a:pt x="5" y="136"/>
                </a:lnTo>
                <a:lnTo>
                  <a:pt x="0" y="1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4" name="Freeform 742"/>
          <p:cNvSpPr>
            <a:spLocks noChangeAspect="1"/>
          </p:cNvSpPr>
          <p:nvPr/>
        </p:nvSpPr>
        <p:spPr bwMode="auto">
          <a:xfrm>
            <a:off x="4361032" y="2662238"/>
            <a:ext cx="326781" cy="284162"/>
          </a:xfrm>
          <a:custGeom>
            <a:avLst/>
            <a:gdLst>
              <a:gd name="T0" fmla="*/ 0 w 205"/>
              <a:gd name="T1" fmla="*/ 2147483647 h 194"/>
              <a:gd name="T2" fmla="*/ 2147483647 w 205"/>
              <a:gd name="T3" fmla="*/ 2147483647 h 194"/>
              <a:gd name="T4" fmla="*/ 2147483647 w 205"/>
              <a:gd name="T5" fmla="*/ 2147483647 h 194"/>
              <a:gd name="T6" fmla="*/ 2147483647 w 205"/>
              <a:gd name="T7" fmla="*/ 2147483647 h 194"/>
              <a:gd name="T8" fmla="*/ 2147483647 w 205"/>
              <a:gd name="T9" fmla="*/ 2147483647 h 194"/>
              <a:gd name="T10" fmla="*/ 2147483647 w 205"/>
              <a:gd name="T11" fmla="*/ 2147483647 h 194"/>
              <a:gd name="T12" fmla="*/ 2147483647 w 205"/>
              <a:gd name="T13" fmla="*/ 2147483647 h 194"/>
              <a:gd name="T14" fmla="*/ 2147483647 w 205"/>
              <a:gd name="T15" fmla="*/ 2147483647 h 194"/>
              <a:gd name="T16" fmla="*/ 2147483647 w 205"/>
              <a:gd name="T17" fmla="*/ 0 h 194"/>
              <a:gd name="T18" fmla="*/ 2147483647 w 205"/>
              <a:gd name="T19" fmla="*/ 2147483647 h 194"/>
              <a:gd name="T20" fmla="*/ 2147483647 w 205"/>
              <a:gd name="T21" fmla="*/ 2147483647 h 194"/>
              <a:gd name="T22" fmla="*/ 2147483647 w 205"/>
              <a:gd name="T23" fmla="*/ 2147483647 h 194"/>
              <a:gd name="T24" fmla="*/ 2147483647 w 205"/>
              <a:gd name="T25" fmla="*/ 2147483647 h 194"/>
              <a:gd name="T26" fmla="*/ 2147483647 w 205"/>
              <a:gd name="T27" fmla="*/ 2147483647 h 194"/>
              <a:gd name="T28" fmla="*/ 2147483647 w 205"/>
              <a:gd name="T29" fmla="*/ 2147483647 h 194"/>
              <a:gd name="T30" fmla="*/ 2147483647 w 205"/>
              <a:gd name="T31" fmla="*/ 2147483647 h 194"/>
              <a:gd name="T32" fmla="*/ 2147483647 w 205"/>
              <a:gd name="T33" fmla="*/ 2147483647 h 194"/>
              <a:gd name="T34" fmla="*/ 2147483647 w 205"/>
              <a:gd name="T35" fmla="*/ 2147483647 h 194"/>
              <a:gd name="T36" fmla="*/ 2147483647 w 205"/>
              <a:gd name="T37" fmla="*/ 2147483647 h 194"/>
              <a:gd name="T38" fmla="*/ 2147483647 w 205"/>
              <a:gd name="T39" fmla="*/ 2147483647 h 194"/>
              <a:gd name="T40" fmla="*/ 2147483647 w 205"/>
              <a:gd name="T41" fmla="*/ 2147483647 h 194"/>
              <a:gd name="T42" fmla="*/ 0 w 205"/>
              <a:gd name="T43" fmla="*/ 2147483647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5"/>
              <a:gd name="T67" fmla="*/ 0 h 194"/>
              <a:gd name="T68" fmla="*/ 205 w 205"/>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5" h="194">
                <a:moveTo>
                  <a:pt x="0" y="193"/>
                </a:moveTo>
                <a:lnTo>
                  <a:pt x="48" y="159"/>
                </a:lnTo>
                <a:lnTo>
                  <a:pt x="52" y="149"/>
                </a:lnTo>
                <a:lnTo>
                  <a:pt x="59" y="136"/>
                </a:lnTo>
                <a:lnTo>
                  <a:pt x="59" y="107"/>
                </a:lnTo>
                <a:lnTo>
                  <a:pt x="70" y="81"/>
                </a:lnTo>
                <a:lnTo>
                  <a:pt x="113" y="43"/>
                </a:lnTo>
                <a:lnTo>
                  <a:pt x="129" y="3"/>
                </a:lnTo>
                <a:lnTo>
                  <a:pt x="136" y="0"/>
                </a:lnTo>
                <a:lnTo>
                  <a:pt x="152" y="19"/>
                </a:lnTo>
                <a:lnTo>
                  <a:pt x="189" y="21"/>
                </a:lnTo>
                <a:lnTo>
                  <a:pt x="194" y="69"/>
                </a:lnTo>
                <a:lnTo>
                  <a:pt x="204" y="80"/>
                </a:lnTo>
                <a:lnTo>
                  <a:pt x="200" y="88"/>
                </a:lnTo>
                <a:lnTo>
                  <a:pt x="172" y="88"/>
                </a:lnTo>
                <a:lnTo>
                  <a:pt x="156" y="99"/>
                </a:lnTo>
                <a:lnTo>
                  <a:pt x="160" y="116"/>
                </a:lnTo>
                <a:lnTo>
                  <a:pt x="125" y="140"/>
                </a:lnTo>
                <a:lnTo>
                  <a:pt x="83" y="159"/>
                </a:lnTo>
                <a:lnTo>
                  <a:pt x="74" y="168"/>
                </a:lnTo>
                <a:lnTo>
                  <a:pt x="74" y="193"/>
                </a:lnTo>
                <a:lnTo>
                  <a:pt x="0" y="19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5" name="Freeform 743"/>
          <p:cNvSpPr>
            <a:spLocks noChangeAspect="1"/>
          </p:cNvSpPr>
          <p:nvPr/>
        </p:nvSpPr>
        <p:spPr bwMode="auto">
          <a:xfrm>
            <a:off x="5514243" y="4256183"/>
            <a:ext cx="290146" cy="560387"/>
          </a:xfrm>
          <a:custGeom>
            <a:avLst/>
            <a:gdLst>
              <a:gd name="T0" fmla="*/ 2147483647 w 182"/>
              <a:gd name="T1" fmla="*/ 0 h 381"/>
              <a:gd name="T2" fmla="*/ 2147483647 w 182"/>
              <a:gd name="T3" fmla="*/ 2147483647 h 381"/>
              <a:gd name="T4" fmla="*/ 2147483647 w 182"/>
              <a:gd name="T5" fmla="*/ 2147483647 h 381"/>
              <a:gd name="T6" fmla="*/ 2147483647 w 182"/>
              <a:gd name="T7" fmla="*/ 2147483647 h 381"/>
              <a:gd name="T8" fmla="*/ 2147483647 w 182"/>
              <a:gd name="T9" fmla="*/ 2147483647 h 381"/>
              <a:gd name="T10" fmla="*/ 2147483647 w 182"/>
              <a:gd name="T11" fmla="*/ 2147483647 h 381"/>
              <a:gd name="T12" fmla="*/ 2147483647 w 182"/>
              <a:gd name="T13" fmla="*/ 2147483647 h 381"/>
              <a:gd name="T14" fmla="*/ 2147483647 w 182"/>
              <a:gd name="T15" fmla="*/ 2147483647 h 381"/>
              <a:gd name="T16" fmla="*/ 2147483647 w 182"/>
              <a:gd name="T17" fmla="*/ 2147483647 h 381"/>
              <a:gd name="T18" fmla="*/ 2147483647 w 182"/>
              <a:gd name="T19" fmla="*/ 2147483647 h 381"/>
              <a:gd name="T20" fmla="*/ 2147483647 w 182"/>
              <a:gd name="T21" fmla="*/ 2147483647 h 381"/>
              <a:gd name="T22" fmla="*/ 2147483647 w 182"/>
              <a:gd name="T23" fmla="*/ 2147483647 h 381"/>
              <a:gd name="T24" fmla="*/ 2147483647 w 182"/>
              <a:gd name="T25" fmla="*/ 2147483647 h 381"/>
              <a:gd name="T26" fmla="*/ 2147483647 w 182"/>
              <a:gd name="T27" fmla="*/ 2147483647 h 381"/>
              <a:gd name="T28" fmla="*/ 2147483647 w 182"/>
              <a:gd name="T29" fmla="*/ 2147483647 h 381"/>
              <a:gd name="T30" fmla="*/ 2147483647 w 182"/>
              <a:gd name="T31" fmla="*/ 2147483647 h 381"/>
              <a:gd name="T32" fmla="*/ 2147483647 w 182"/>
              <a:gd name="T33" fmla="*/ 2147483647 h 381"/>
              <a:gd name="T34" fmla="*/ 2147483647 w 182"/>
              <a:gd name="T35" fmla="*/ 2147483647 h 381"/>
              <a:gd name="T36" fmla="*/ 2147483647 w 182"/>
              <a:gd name="T37" fmla="*/ 2147483647 h 381"/>
              <a:gd name="T38" fmla="*/ 2147483647 w 182"/>
              <a:gd name="T39" fmla="*/ 2147483647 h 381"/>
              <a:gd name="T40" fmla="*/ 2147483647 w 182"/>
              <a:gd name="T41" fmla="*/ 2147483647 h 381"/>
              <a:gd name="T42" fmla="*/ 0 w 182"/>
              <a:gd name="T43" fmla="*/ 2147483647 h 381"/>
              <a:gd name="T44" fmla="*/ 2147483647 w 182"/>
              <a:gd name="T45" fmla="*/ 2147483647 h 381"/>
              <a:gd name="T46" fmla="*/ 2147483647 w 182"/>
              <a:gd name="T47" fmla="*/ 2147483647 h 381"/>
              <a:gd name="T48" fmla="*/ 2147483647 w 182"/>
              <a:gd name="T49" fmla="*/ 2147483647 h 381"/>
              <a:gd name="T50" fmla="*/ 2147483647 w 182"/>
              <a:gd name="T51" fmla="*/ 2147483647 h 381"/>
              <a:gd name="T52" fmla="*/ 2147483647 w 182"/>
              <a:gd name="T53" fmla="*/ 2147483647 h 381"/>
              <a:gd name="T54" fmla="*/ 2147483647 w 182"/>
              <a:gd name="T55" fmla="*/ 2147483647 h 381"/>
              <a:gd name="T56" fmla="*/ 2147483647 w 182"/>
              <a:gd name="T57" fmla="*/ 2147483647 h 381"/>
              <a:gd name="T58" fmla="*/ 2147483647 w 182"/>
              <a:gd name="T59" fmla="*/ 2147483647 h 381"/>
              <a:gd name="T60" fmla="*/ 2147483647 w 182"/>
              <a:gd name="T61" fmla="*/ 2147483647 h 381"/>
              <a:gd name="T62" fmla="*/ 2147483647 w 182"/>
              <a:gd name="T63" fmla="*/ 2147483647 h 381"/>
              <a:gd name="T64" fmla="*/ 2147483647 w 182"/>
              <a:gd name="T65" fmla="*/ 2147483647 h 381"/>
              <a:gd name="T66" fmla="*/ 2147483647 w 182"/>
              <a:gd name="T67" fmla="*/ 2147483647 h 381"/>
              <a:gd name="T68" fmla="*/ 2147483647 w 182"/>
              <a:gd name="T69" fmla="*/ 2147483647 h 381"/>
              <a:gd name="T70" fmla="*/ 2147483647 w 182"/>
              <a:gd name="T71" fmla="*/ 0 h 3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2"/>
              <a:gd name="T109" fmla="*/ 0 h 381"/>
              <a:gd name="T110" fmla="*/ 182 w 182"/>
              <a:gd name="T111" fmla="*/ 381 h 3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2" h="381">
                <a:moveTo>
                  <a:pt x="181" y="0"/>
                </a:moveTo>
                <a:lnTo>
                  <a:pt x="178" y="120"/>
                </a:lnTo>
                <a:lnTo>
                  <a:pt x="152" y="155"/>
                </a:lnTo>
                <a:lnTo>
                  <a:pt x="123" y="168"/>
                </a:lnTo>
                <a:lnTo>
                  <a:pt x="77" y="222"/>
                </a:lnTo>
                <a:lnTo>
                  <a:pt x="76" y="237"/>
                </a:lnTo>
                <a:lnTo>
                  <a:pt x="89" y="274"/>
                </a:lnTo>
                <a:lnTo>
                  <a:pt x="86" y="320"/>
                </a:lnTo>
                <a:lnTo>
                  <a:pt x="74" y="335"/>
                </a:lnTo>
                <a:lnTo>
                  <a:pt x="40" y="354"/>
                </a:lnTo>
                <a:lnTo>
                  <a:pt x="34" y="364"/>
                </a:lnTo>
                <a:lnTo>
                  <a:pt x="41" y="366"/>
                </a:lnTo>
                <a:lnTo>
                  <a:pt x="40" y="380"/>
                </a:lnTo>
                <a:lnTo>
                  <a:pt x="28" y="379"/>
                </a:lnTo>
                <a:lnTo>
                  <a:pt x="27" y="357"/>
                </a:lnTo>
                <a:lnTo>
                  <a:pt x="22" y="283"/>
                </a:lnTo>
                <a:lnTo>
                  <a:pt x="47" y="223"/>
                </a:lnTo>
                <a:lnTo>
                  <a:pt x="49" y="163"/>
                </a:lnTo>
                <a:lnTo>
                  <a:pt x="44" y="139"/>
                </a:lnTo>
                <a:lnTo>
                  <a:pt x="4" y="130"/>
                </a:lnTo>
                <a:lnTo>
                  <a:pt x="4" y="121"/>
                </a:lnTo>
                <a:lnTo>
                  <a:pt x="0" y="108"/>
                </a:lnTo>
                <a:lnTo>
                  <a:pt x="56" y="85"/>
                </a:lnTo>
                <a:lnTo>
                  <a:pt x="62" y="97"/>
                </a:lnTo>
                <a:lnTo>
                  <a:pt x="78" y="97"/>
                </a:lnTo>
                <a:lnTo>
                  <a:pt x="72" y="127"/>
                </a:lnTo>
                <a:lnTo>
                  <a:pt x="91" y="155"/>
                </a:lnTo>
                <a:lnTo>
                  <a:pt x="89" y="143"/>
                </a:lnTo>
                <a:lnTo>
                  <a:pt x="99" y="130"/>
                </a:lnTo>
                <a:lnTo>
                  <a:pt x="101" y="105"/>
                </a:lnTo>
                <a:lnTo>
                  <a:pt x="84" y="73"/>
                </a:lnTo>
                <a:lnTo>
                  <a:pt x="81" y="47"/>
                </a:lnTo>
                <a:lnTo>
                  <a:pt x="87" y="26"/>
                </a:lnTo>
                <a:lnTo>
                  <a:pt x="112" y="29"/>
                </a:lnTo>
                <a:lnTo>
                  <a:pt x="155" y="22"/>
                </a:lnTo>
                <a:lnTo>
                  <a:pt x="181" y="0"/>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6" name="Freeform 744"/>
          <p:cNvSpPr>
            <a:spLocks noChangeAspect="1"/>
          </p:cNvSpPr>
          <p:nvPr/>
        </p:nvSpPr>
        <p:spPr bwMode="auto">
          <a:xfrm>
            <a:off x="4711260" y="3087783"/>
            <a:ext cx="430823" cy="407987"/>
          </a:xfrm>
          <a:custGeom>
            <a:avLst/>
            <a:gdLst>
              <a:gd name="T0" fmla="*/ 2147483647 w 269"/>
              <a:gd name="T1" fmla="*/ 2147483647 h 277"/>
              <a:gd name="T2" fmla="*/ 2147483647 w 269"/>
              <a:gd name="T3" fmla="*/ 0 h 277"/>
              <a:gd name="T4" fmla="*/ 2147483647 w 269"/>
              <a:gd name="T5" fmla="*/ 0 h 277"/>
              <a:gd name="T6" fmla="*/ 2147483647 w 269"/>
              <a:gd name="T7" fmla="*/ 2147483647 h 277"/>
              <a:gd name="T8" fmla="*/ 2147483647 w 269"/>
              <a:gd name="T9" fmla="*/ 2147483647 h 277"/>
              <a:gd name="T10" fmla="*/ 2147483647 w 269"/>
              <a:gd name="T11" fmla="*/ 2147483647 h 277"/>
              <a:gd name="T12" fmla="*/ 2147483647 w 269"/>
              <a:gd name="T13" fmla="*/ 2147483647 h 277"/>
              <a:gd name="T14" fmla="*/ 0 w 269"/>
              <a:gd name="T15" fmla="*/ 2147483647 h 277"/>
              <a:gd name="T16" fmla="*/ 2147483647 w 269"/>
              <a:gd name="T17" fmla="*/ 2147483647 h 277"/>
              <a:gd name="T18" fmla="*/ 2147483647 w 269"/>
              <a:gd name="T19" fmla="*/ 2147483647 h 277"/>
              <a:gd name="T20" fmla="*/ 2147483647 w 269"/>
              <a:gd name="T21" fmla="*/ 2147483647 h 277"/>
              <a:gd name="T22" fmla="*/ 2147483647 w 269"/>
              <a:gd name="T23" fmla="*/ 2147483647 h 277"/>
              <a:gd name="T24" fmla="*/ 2147483647 w 269"/>
              <a:gd name="T25" fmla="*/ 2147483647 h 277"/>
              <a:gd name="T26" fmla="*/ 2147483647 w 269"/>
              <a:gd name="T27" fmla="*/ 2147483647 h 277"/>
              <a:gd name="T28" fmla="*/ 2147483647 w 269"/>
              <a:gd name="T29" fmla="*/ 2147483647 h 277"/>
              <a:gd name="T30" fmla="*/ 2147483647 w 269"/>
              <a:gd name="T31" fmla="*/ 2147483647 h 277"/>
              <a:gd name="T32" fmla="*/ 2147483647 w 269"/>
              <a:gd name="T33" fmla="*/ 2147483647 h 277"/>
              <a:gd name="T34" fmla="*/ 2147483647 w 269"/>
              <a:gd name="T35" fmla="*/ 2147483647 h 277"/>
              <a:gd name="T36" fmla="*/ 2147483647 w 269"/>
              <a:gd name="T37" fmla="*/ 2147483647 h 277"/>
              <a:gd name="T38" fmla="*/ 2147483647 w 269"/>
              <a:gd name="T39" fmla="*/ 2147483647 h 277"/>
              <a:gd name="T40" fmla="*/ 2147483647 w 269"/>
              <a:gd name="T41" fmla="*/ 2147483647 h 277"/>
              <a:gd name="T42" fmla="*/ 2147483647 w 269"/>
              <a:gd name="T43" fmla="*/ 2147483647 h 277"/>
              <a:gd name="T44" fmla="*/ 2147483647 w 269"/>
              <a:gd name="T45" fmla="*/ 2147483647 h 277"/>
              <a:gd name="T46" fmla="*/ 2147483647 w 269"/>
              <a:gd name="T47" fmla="*/ 2147483647 h 277"/>
              <a:gd name="T48" fmla="*/ 2147483647 w 269"/>
              <a:gd name="T49" fmla="*/ 2147483647 h 277"/>
              <a:gd name="T50" fmla="*/ 2147483647 w 269"/>
              <a:gd name="T51" fmla="*/ 2147483647 h 277"/>
              <a:gd name="T52" fmla="*/ 2147483647 w 269"/>
              <a:gd name="T53" fmla="*/ 2147483647 h 277"/>
              <a:gd name="T54" fmla="*/ 2147483647 w 269"/>
              <a:gd name="T55" fmla="*/ 2147483647 h 277"/>
              <a:gd name="T56" fmla="*/ 2147483647 w 269"/>
              <a:gd name="T57" fmla="*/ 2147483647 h 277"/>
              <a:gd name="T58" fmla="*/ 2147483647 w 269"/>
              <a:gd name="T59" fmla="*/ 2147483647 h 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9"/>
              <a:gd name="T91" fmla="*/ 0 h 277"/>
              <a:gd name="T92" fmla="*/ 269 w 269"/>
              <a:gd name="T93" fmla="*/ 277 h 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9" h="277">
                <a:moveTo>
                  <a:pt x="251" y="11"/>
                </a:moveTo>
                <a:lnTo>
                  <a:pt x="233" y="0"/>
                </a:lnTo>
                <a:lnTo>
                  <a:pt x="197" y="0"/>
                </a:lnTo>
                <a:lnTo>
                  <a:pt x="94" y="93"/>
                </a:lnTo>
                <a:lnTo>
                  <a:pt x="68" y="101"/>
                </a:lnTo>
                <a:lnTo>
                  <a:pt x="69" y="173"/>
                </a:lnTo>
                <a:lnTo>
                  <a:pt x="56" y="190"/>
                </a:lnTo>
                <a:lnTo>
                  <a:pt x="0" y="199"/>
                </a:lnTo>
                <a:lnTo>
                  <a:pt x="2" y="221"/>
                </a:lnTo>
                <a:lnTo>
                  <a:pt x="20" y="251"/>
                </a:lnTo>
                <a:lnTo>
                  <a:pt x="32" y="253"/>
                </a:lnTo>
                <a:lnTo>
                  <a:pt x="37" y="271"/>
                </a:lnTo>
                <a:lnTo>
                  <a:pt x="44" y="260"/>
                </a:lnTo>
                <a:lnTo>
                  <a:pt x="58" y="276"/>
                </a:lnTo>
                <a:lnTo>
                  <a:pt x="58" y="259"/>
                </a:lnTo>
                <a:lnTo>
                  <a:pt x="68" y="236"/>
                </a:lnTo>
                <a:lnTo>
                  <a:pt x="79" y="227"/>
                </a:lnTo>
                <a:lnTo>
                  <a:pt x="93" y="227"/>
                </a:lnTo>
                <a:lnTo>
                  <a:pt x="114" y="247"/>
                </a:lnTo>
                <a:lnTo>
                  <a:pt x="132" y="238"/>
                </a:lnTo>
                <a:lnTo>
                  <a:pt x="155" y="250"/>
                </a:lnTo>
                <a:lnTo>
                  <a:pt x="172" y="238"/>
                </a:lnTo>
                <a:lnTo>
                  <a:pt x="207" y="241"/>
                </a:lnTo>
                <a:lnTo>
                  <a:pt x="221" y="226"/>
                </a:lnTo>
                <a:lnTo>
                  <a:pt x="218" y="219"/>
                </a:lnTo>
                <a:lnTo>
                  <a:pt x="225" y="214"/>
                </a:lnTo>
                <a:lnTo>
                  <a:pt x="258" y="154"/>
                </a:lnTo>
                <a:lnTo>
                  <a:pt x="268" y="72"/>
                </a:lnTo>
                <a:lnTo>
                  <a:pt x="251" y="47"/>
                </a:lnTo>
                <a:lnTo>
                  <a:pt x="251"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7" name="Freeform 745"/>
          <p:cNvSpPr>
            <a:spLocks noChangeAspect="1"/>
          </p:cNvSpPr>
          <p:nvPr/>
        </p:nvSpPr>
        <p:spPr bwMode="auto">
          <a:xfrm>
            <a:off x="4785946" y="3421063"/>
            <a:ext cx="316523" cy="331787"/>
          </a:xfrm>
          <a:custGeom>
            <a:avLst/>
            <a:gdLst>
              <a:gd name="T0" fmla="*/ 2147483647 w 200"/>
              <a:gd name="T1" fmla="*/ 2147483647 h 225"/>
              <a:gd name="T2" fmla="*/ 2147483647 w 200"/>
              <a:gd name="T3" fmla="*/ 2147483647 h 225"/>
              <a:gd name="T4" fmla="*/ 0 w 200"/>
              <a:gd name="T5" fmla="*/ 2147483647 h 225"/>
              <a:gd name="T6" fmla="*/ 0 w 200"/>
              <a:gd name="T7" fmla="*/ 2147483647 h 225"/>
              <a:gd name="T8" fmla="*/ 2147483647 w 200"/>
              <a:gd name="T9" fmla="*/ 2147483647 h 225"/>
              <a:gd name="T10" fmla="*/ 2147483647 w 200"/>
              <a:gd name="T11" fmla="*/ 2147483647 h 225"/>
              <a:gd name="T12" fmla="*/ 2147483647 w 200"/>
              <a:gd name="T13" fmla="*/ 2147483647 h 225"/>
              <a:gd name="T14" fmla="*/ 2147483647 w 200"/>
              <a:gd name="T15" fmla="*/ 2147483647 h 225"/>
              <a:gd name="T16" fmla="*/ 2147483647 w 200"/>
              <a:gd name="T17" fmla="*/ 2147483647 h 225"/>
              <a:gd name="T18" fmla="*/ 2147483647 w 200"/>
              <a:gd name="T19" fmla="*/ 2147483647 h 225"/>
              <a:gd name="T20" fmla="*/ 2147483647 w 200"/>
              <a:gd name="T21" fmla="*/ 2147483647 h 225"/>
              <a:gd name="T22" fmla="*/ 2147483647 w 200"/>
              <a:gd name="T23" fmla="*/ 2147483647 h 225"/>
              <a:gd name="T24" fmla="*/ 2147483647 w 200"/>
              <a:gd name="T25" fmla="*/ 2147483647 h 225"/>
              <a:gd name="T26" fmla="*/ 2147483647 w 200"/>
              <a:gd name="T27" fmla="*/ 2147483647 h 225"/>
              <a:gd name="T28" fmla="*/ 2147483647 w 200"/>
              <a:gd name="T29" fmla="*/ 2147483647 h 225"/>
              <a:gd name="T30" fmla="*/ 2147483647 w 200"/>
              <a:gd name="T31" fmla="*/ 0 h 225"/>
              <a:gd name="T32" fmla="*/ 2147483647 w 200"/>
              <a:gd name="T33" fmla="*/ 2147483647 h 225"/>
              <a:gd name="T34" fmla="*/ 2147483647 w 200"/>
              <a:gd name="T35" fmla="*/ 2147483647 h 225"/>
              <a:gd name="T36" fmla="*/ 2147483647 w 200"/>
              <a:gd name="T37" fmla="*/ 2147483647 h 225"/>
              <a:gd name="T38" fmla="*/ 2147483647 w 200"/>
              <a:gd name="T39" fmla="*/ 2147483647 h 225"/>
              <a:gd name="T40" fmla="*/ 2147483647 w 200"/>
              <a:gd name="T41" fmla="*/ 2147483647 h 225"/>
              <a:gd name="T42" fmla="*/ 2147483647 w 200"/>
              <a:gd name="T43" fmla="*/ 2147483647 h 225"/>
              <a:gd name="T44" fmla="*/ 2147483647 w 200"/>
              <a:gd name="T45" fmla="*/ 2147483647 h 225"/>
              <a:gd name="T46" fmla="*/ 2147483647 w 200"/>
              <a:gd name="T47" fmla="*/ 2147483647 h 225"/>
              <a:gd name="T48" fmla="*/ 2147483647 w 200"/>
              <a:gd name="T49" fmla="*/ 2147483647 h 225"/>
              <a:gd name="T50" fmla="*/ 2147483647 w 200"/>
              <a:gd name="T51" fmla="*/ 2147483647 h 225"/>
              <a:gd name="T52" fmla="*/ 2147483647 w 200"/>
              <a:gd name="T53" fmla="*/ 2147483647 h 225"/>
              <a:gd name="T54" fmla="*/ 2147483647 w 200"/>
              <a:gd name="T55" fmla="*/ 2147483647 h 225"/>
              <a:gd name="T56" fmla="*/ 2147483647 w 200"/>
              <a:gd name="T57" fmla="*/ 2147483647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
              <a:gd name="T88" fmla="*/ 0 h 225"/>
              <a:gd name="T89" fmla="*/ 200 w 200"/>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 h="225">
                <a:moveTo>
                  <a:pt x="37" y="187"/>
                </a:moveTo>
                <a:lnTo>
                  <a:pt x="26" y="175"/>
                </a:lnTo>
                <a:lnTo>
                  <a:pt x="0" y="176"/>
                </a:lnTo>
                <a:lnTo>
                  <a:pt x="0" y="123"/>
                </a:lnTo>
                <a:lnTo>
                  <a:pt x="17" y="78"/>
                </a:lnTo>
                <a:lnTo>
                  <a:pt x="14" y="50"/>
                </a:lnTo>
                <a:lnTo>
                  <a:pt x="14" y="33"/>
                </a:lnTo>
                <a:lnTo>
                  <a:pt x="24" y="10"/>
                </a:lnTo>
                <a:lnTo>
                  <a:pt x="36" y="1"/>
                </a:lnTo>
                <a:lnTo>
                  <a:pt x="50" y="1"/>
                </a:lnTo>
                <a:lnTo>
                  <a:pt x="71" y="21"/>
                </a:lnTo>
                <a:lnTo>
                  <a:pt x="89" y="12"/>
                </a:lnTo>
                <a:lnTo>
                  <a:pt x="111" y="24"/>
                </a:lnTo>
                <a:lnTo>
                  <a:pt x="129" y="12"/>
                </a:lnTo>
                <a:lnTo>
                  <a:pt x="163" y="15"/>
                </a:lnTo>
                <a:lnTo>
                  <a:pt x="178" y="0"/>
                </a:lnTo>
                <a:lnTo>
                  <a:pt x="193" y="30"/>
                </a:lnTo>
                <a:lnTo>
                  <a:pt x="199" y="50"/>
                </a:lnTo>
                <a:lnTo>
                  <a:pt x="183" y="66"/>
                </a:lnTo>
                <a:lnTo>
                  <a:pt x="172" y="115"/>
                </a:lnTo>
                <a:lnTo>
                  <a:pt x="163" y="125"/>
                </a:lnTo>
                <a:lnTo>
                  <a:pt x="148" y="170"/>
                </a:lnTo>
                <a:lnTo>
                  <a:pt x="133" y="162"/>
                </a:lnTo>
                <a:lnTo>
                  <a:pt x="116" y="162"/>
                </a:lnTo>
                <a:lnTo>
                  <a:pt x="97" y="212"/>
                </a:lnTo>
                <a:lnTo>
                  <a:pt x="59" y="224"/>
                </a:lnTo>
                <a:lnTo>
                  <a:pt x="46" y="211"/>
                </a:lnTo>
                <a:lnTo>
                  <a:pt x="46" y="196"/>
                </a:lnTo>
                <a:lnTo>
                  <a:pt x="37" y="18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8" name="Freeform 746"/>
          <p:cNvSpPr>
            <a:spLocks noChangeAspect="1"/>
          </p:cNvSpPr>
          <p:nvPr/>
        </p:nvSpPr>
        <p:spPr bwMode="auto">
          <a:xfrm>
            <a:off x="4319954" y="3455988"/>
            <a:ext cx="86458" cy="65087"/>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0 w 54"/>
              <a:gd name="T9" fmla="*/ 2147483647 h 44"/>
              <a:gd name="T10" fmla="*/ 2147483647 w 54"/>
              <a:gd name="T11" fmla="*/ 0 h 44"/>
              <a:gd name="T12" fmla="*/ 2147483647 w 54"/>
              <a:gd name="T13" fmla="*/ 2147483647 h 44"/>
              <a:gd name="T14" fmla="*/ 2147483647 w 54"/>
              <a:gd name="T15" fmla="*/ 2147483647 h 44"/>
              <a:gd name="T16" fmla="*/ 2147483647 w 54"/>
              <a:gd name="T17" fmla="*/ 214748364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4"/>
              <a:gd name="T29" fmla="*/ 54 w 5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4">
                <a:moveTo>
                  <a:pt x="28" y="43"/>
                </a:moveTo>
                <a:lnTo>
                  <a:pt x="21" y="26"/>
                </a:lnTo>
                <a:lnTo>
                  <a:pt x="32" y="19"/>
                </a:lnTo>
                <a:lnTo>
                  <a:pt x="15" y="26"/>
                </a:lnTo>
                <a:lnTo>
                  <a:pt x="0" y="8"/>
                </a:lnTo>
                <a:lnTo>
                  <a:pt x="53" y="0"/>
                </a:lnTo>
                <a:lnTo>
                  <a:pt x="52" y="26"/>
                </a:lnTo>
                <a:lnTo>
                  <a:pt x="37" y="30"/>
                </a:lnTo>
                <a:lnTo>
                  <a:pt x="28" y="4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79" name="Freeform 747"/>
          <p:cNvSpPr>
            <a:spLocks noChangeAspect="1"/>
          </p:cNvSpPr>
          <p:nvPr/>
        </p:nvSpPr>
        <p:spPr bwMode="auto">
          <a:xfrm>
            <a:off x="6185393" y="4618133"/>
            <a:ext cx="16119" cy="14287"/>
          </a:xfrm>
          <a:custGeom>
            <a:avLst/>
            <a:gdLst>
              <a:gd name="T0" fmla="*/ 0 w 10"/>
              <a:gd name="T1" fmla="*/ 0 h 10"/>
              <a:gd name="T2" fmla="*/ 2147483647 w 10"/>
              <a:gd name="T3" fmla="*/ 0 h 10"/>
              <a:gd name="T4" fmla="*/ 2147483647 w 10"/>
              <a:gd name="T5" fmla="*/ 2147483647 h 10"/>
              <a:gd name="T6" fmla="*/ 0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0"/>
                </a:moveTo>
                <a:lnTo>
                  <a:pt x="8" y="0"/>
                </a:lnTo>
                <a:lnTo>
                  <a:pt x="9" y="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0" name="Freeform 748"/>
          <p:cNvSpPr>
            <a:spLocks noChangeAspect="1"/>
          </p:cNvSpPr>
          <p:nvPr/>
        </p:nvSpPr>
        <p:spPr bwMode="auto">
          <a:xfrm>
            <a:off x="5495208" y="3927476"/>
            <a:ext cx="49823" cy="61913"/>
          </a:xfrm>
          <a:custGeom>
            <a:avLst/>
            <a:gdLst>
              <a:gd name="T0" fmla="*/ 2147483647 w 32"/>
              <a:gd name="T1" fmla="*/ 2147483647 h 41"/>
              <a:gd name="T2" fmla="*/ 2147483647 w 32"/>
              <a:gd name="T3" fmla="*/ 0 h 41"/>
              <a:gd name="T4" fmla="*/ 2147483647 w 32"/>
              <a:gd name="T5" fmla="*/ 2147483647 h 41"/>
              <a:gd name="T6" fmla="*/ 2147483647 w 32"/>
              <a:gd name="T7" fmla="*/ 2147483647 h 41"/>
              <a:gd name="T8" fmla="*/ 0 w 32"/>
              <a:gd name="T9" fmla="*/ 2147483647 h 41"/>
              <a:gd name="T10" fmla="*/ 0 w 32"/>
              <a:gd name="T11" fmla="*/ 2147483647 h 41"/>
              <a:gd name="T12" fmla="*/ 2147483647 w 32"/>
              <a:gd name="T13" fmla="*/ 2147483647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10" y="8"/>
                </a:moveTo>
                <a:lnTo>
                  <a:pt x="24" y="0"/>
                </a:lnTo>
                <a:lnTo>
                  <a:pt x="31" y="22"/>
                </a:lnTo>
                <a:lnTo>
                  <a:pt x="28" y="32"/>
                </a:lnTo>
                <a:lnTo>
                  <a:pt x="0" y="40"/>
                </a:lnTo>
                <a:lnTo>
                  <a:pt x="0" y="32"/>
                </a:lnTo>
                <a:lnTo>
                  <a:pt x="1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1" name="Freeform 749"/>
          <p:cNvSpPr>
            <a:spLocks noChangeAspect="1"/>
          </p:cNvSpPr>
          <p:nvPr/>
        </p:nvSpPr>
        <p:spPr bwMode="auto">
          <a:xfrm>
            <a:off x="4303835" y="3322638"/>
            <a:ext cx="167054" cy="144462"/>
          </a:xfrm>
          <a:custGeom>
            <a:avLst/>
            <a:gdLst>
              <a:gd name="T0" fmla="*/ 2147483647 w 106"/>
              <a:gd name="T1" fmla="*/ 2147483647 h 99"/>
              <a:gd name="T2" fmla="*/ 2147483647 w 106"/>
              <a:gd name="T3" fmla="*/ 2147483647 h 99"/>
              <a:gd name="T4" fmla="*/ 2147483647 w 106"/>
              <a:gd name="T5" fmla="*/ 2147483647 h 99"/>
              <a:gd name="T6" fmla="*/ 2147483647 w 106"/>
              <a:gd name="T7" fmla="*/ 2147483647 h 99"/>
              <a:gd name="T8" fmla="*/ 2147483647 w 106"/>
              <a:gd name="T9" fmla="*/ 2147483647 h 99"/>
              <a:gd name="T10" fmla="*/ 2147483647 w 106"/>
              <a:gd name="T11" fmla="*/ 0 h 99"/>
              <a:gd name="T12" fmla="*/ 2147483647 w 106"/>
              <a:gd name="T13" fmla="*/ 2147483647 h 99"/>
              <a:gd name="T14" fmla="*/ 2147483647 w 106"/>
              <a:gd name="T15" fmla="*/ 2147483647 h 99"/>
              <a:gd name="T16" fmla="*/ 2147483647 w 106"/>
              <a:gd name="T17" fmla="*/ 2147483647 h 99"/>
              <a:gd name="T18" fmla="*/ 0 w 106"/>
              <a:gd name="T19" fmla="*/ 2147483647 h 99"/>
              <a:gd name="T20" fmla="*/ 2147483647 w 106"/>
              <a:gd name="T21" fmla="*/ 2147483647 h 99"/>
              <a:gd name="T22" fmla="*/ 2147483647 w 106"/>
              <a:gd name="T23" fmla="*/ 2147483647 h 99"/>
              <a:gd name="T24" fmla="*/ 2147483647 w 106"/>
              <a:gd name="T25" fmla="*/ 2147483647 h 99"/>
              <a:gd name="T26" fmla="*/ 2147483647 w 106"/>
              <a:gd name="T27" fmla="*/ 2147483647 h 99"/>
              <a:gd name="T28" fmla="*/ 2147483647 w 106"/>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99"/>
              <a:gd name="T47" fmla="*/ 106 w 10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99">
                <a:moveTo>
                  <a:pt x="12" y="84"/>
                </a:moveTo>
                <a:lnTo>
                  <a:pt x="12" y="98"/>
                </a:lnTo>
                <a:lnTo>
                  <a:pt x="65" y="90"/>
                </a:lnTo>
                <a:lnTo>
                  <a:pt x="105" y="98"/>
                </a:lnTo>
                <a:lnTo>
                  <a:pt x="92" y="45"/>
                </a:lnTo>
                <a:lnTo>
                  <a:pt x="55" y="0"/>
                </a:lnTo>
                <a:lnTo>
                  <a:pt x="22" y="2"/>
                </a:lnTo>
                <a:lnTo>
                  <a:pt x="17" y="13"/>
                </a:lnTo>
                <a:lnTo>
                  <a:pt x="10" y="35"/>
                </a:lnTo>
                <a:lnTo>
                  <a:pt x="0" y="45"/>
                </a:lnTo>
                <a:lnTo>
                  <a:pt x="16" y="72"/>
                </a:lnTo>
                <a:lnTo>
                  <a:pt x="41" y="65"/>
                </a:lnTo>
                <a:lnTo>
                  <a:pt x="64" y="75"/>
                </a:lnTo>
                <a:lnTo>
                  <a:pt x="40" y="72"/>
                </a:lnTo>
                <a:lnTo>
                  <a:pt x="12" y="8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2" name="Freeform 750"/>
          <p:cNvSpPr>
            <a:spLocks noChangeAspect="1"/>
          </p:cNvSpPr>
          <p:nvPr/>
        </p:nvSpPr>
        <p:spPr bwMode="auto">
          <a:xfrm>
            <a:off x="4412274" y="3549650"/>
            <a:ext cx="83526" cy="107950"/>
          </a:xfrm>
          <a:custGeom>
            <a:avLst/>
            <a:gdLst>
              <a:gd name="T0" fmla="*/ 0 w 50"/>
              <a:gd name="T1" fmla="*/ 2147483647 h 71"/>
              <a:gd name="T2" fmla="*/ 2147483647 w 50"/>
              <a:gd name="T3" fmla="*/ 2147483647 h 71"/>
              <a:gd name="T4" fmla="*/ 2147483647 w 50"/>
              <a:gd name="T5" fmla="*/ 2147483647 h 71"/>
              <a:gd name="T6" fmla="*/ 2147483647 w 50"/>
              <a:gd name="T7" fmla="*/ 2147483647 h 71"/>
              <a:gd name="T8" fmla="*/ 2147483647 w 50"/>
              <a:gd name="T9" fmla="*/ 2147483647 h 71"/>
              <a:gd name="T10" fmla="*/ 2147483647 w 50"/>
              <a:gd name="T11" fmla="*/ 2147483647 h 71"/>
              <a:gd name="T12" fmla="*/ 2147483647 w 50"/>
              <a:gd name="T13" fmla="*/ 0 h 71"/>
              <a:gd name="T14" fmla="*/ 2147483647 w 50"/>
              <a:gd name="T15" fmla="*/ 2147483647 h 71"/>
              <a:gd name="T16" fmla="*/ 0 w 50"/>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1"/>
              <a:gd name="T29" fmla="*/ 50 w 5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1">
                <a:moveTo>
                  <a:pt x="0" y="20"/>
                </a:moveTo>
                <a:lnTo>
                  <a:pt x="6" y="50"/>
                </a:lnTo>
                <a:lnTo>
                  <a:pt x="30" y="70"/>
                </a:lnTo>
                <a:lnTo>
                  <a:pt x="49" y="37"/>
                </a:lnTo>
                <a:lnTo>
                  <a:pt x="44" y="38"/>
                </a:lnTo>
                <a:lnTo>
                  <a:pt x="46" y="24"/>
                </a:lnTo>
                <a:lnTo>
                  <a:pt x="35" y="0"/>
                </a:lnTo>
                <a:lnTo>
                  <a:pt x="14" y="1"/>
                </a:lnTo>
                <a:lnTo>
                  <a:pt x="0" y="2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3" name="Freeform 751"/>
          <p:cNvSpPr>
            <a:spLocks noChangeAspect="1"/>
          </p:cNvSpPr>
          <p:nvPr/>
        </p:nvSpPr>
        <p:spPr bwMode="auto">
          <a:xfrm>
            <a:off x="5821974" y="3487738"/>
            <a:ext cx="275492" cy="463550"/>
          </a:xfrm>
          <a:custGeom>
            <a:avLst/>
            <a:gdLst>
              <a:gd name="T0" fmla="*/ 2147483647 w 174"/>
              <a:gd name="T1" fmla="*/ 2147483647 h 315"/>
              <a:gd name="T2" fmla="*/ 2147483647 w 174"/>
              <a:gd name="T3" fmla="*/ 2147483647 h 315"/>
              <a:gd name="T4" fmla="*/ 2147483647 w 174"/>
              <a:gd name="T5" fmla="*/ 2147483647 h 315"/>
              <a:gd name="T6" fmla="*/ 2147483647 w 174"/>
              <a:gd name="T7" fmla="*/ 2147483647 h 315"/>
              <a:gd name="T8" fmla="*/ 2147483647 w 174"/>
              <a:gd name="T9" fmla="*/ 2147483647 h 315"/>
              <a:gd name="T10" fmla="*/ 2147483647 w 174"/>
              <a:gd name="T11" fmla="*/ 2147483647 h 315"/>
              <a:gd name="T12" fmla="*/ 2147483647 w 174"/>
              <a:gd name="T13" fmla="*/ 2147483647 h 315"/>
              <a:gd name="T14" fmla="*/ 2147483647 w 174"/>
              <a:gd name="T15" fmla="*/ 2147483647 h 315"/>
              <a:gd name="T16" fmla="*/ 2147483647 w 174"/>
              <a:gd name="T17" fmla="*/ 2147483647 h 315"/>
              <a:gd name="T18" fmla="*/ 2147483647 w 174"/>
              <a:gd name="T19" fmla="*/ 2147483647 h 315"/>
              <a:gd name="T20" fmla="*/ 0 w 174"/>
              <a:gd name="T21" fmla="*/ 2147483647 h 315"/>
              <a:gd name="T22" fmla="*/ 0 w 174"/>
              <a:gd name="T23" fmla="*/ 2147483647 h 315"/>
              <a:gd name="T24" fmla="*/ 2147483647 w 174"/>
              <a:gd name="T25" fmla="*/ 2147483647 h 315"/>
              <a:gd name="T26" fmla="*/ 2147483647 w 174"/>
              <a:gd name="T27" fmla="*/ 2147483647 h 315"/>
              <a:gd name="T28" fmla="*/ 2147483647 w 174"/>
              <a:gd name="T29" fmla="*/ 2147483647 h 315"/>
              <a:gd name="T30" fmla="*/ 2147483647 w 174"/>
              <a:gd name="T31" fmla="*/ 2147483647 h 315"/>
              <a:gd name="T32" fmla="*/ 2147483647 w 174"/>
              <a:gd name="T33" fmla="*/ 2147483647 h 315"/>
              <a:gd name="T34" fmla="*/ 2147483647 w 174"/>
              <a:gd name="T35" fmla="*/ 2147483647 h 315"/>
              <a:gd name="T36" fmla="*/ 2147483647 w 174"/>
              <a:gd name="T37" fmla="*/ 2147483647 h 315"/>
              <a:gd name="T38" fmla="*/ 2147483647 w 174"/>
              <a:gd name="T39" fmla="*/ 2147483647 h 315"/>
              <a:gd name="T40" fmla="*/ 2147483647 w 174"/>
              <a:gd name="T41" fmla="*/ 2147483647 h 315"/>
              <a:gd name="T42" fmla="*/ 2147483647 w 174"/>
              <a:gd name="T43" fmla="*/ 2147483647 h 315"/>
              <a:gd name="T44" fmla="*/ 2147483647 w 174"/>
              <a:gd name="T45" fmla="*/ 0 h 315"/>
              <a:gd name="T46" fmla="*/ 2147483647 w 174"/>
              <a:gd name="T47" fmla="*/ 2147483647 h 315"/>
              <a:gd name="T48" fmla="*/ 2147483647 w 174"/>
              <a:gd name="T49" fmla="*/ 2147483647 h 315"/>
              <a:gd name="T50" fmla="*/ 2147483647 w 174"/>
              <a:gd name="T51" fmla="*/ 2147483647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315"/>
              <a:gd name="T80" fmla="*/ 174 w 174"/>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315">
                <a:moveTo>
                  <a:pt x="35" y="11"/>
                </a:moveTo>
                <a:lnTo>
                  <a:pt x="30" y="23"/>
                </a:lnTo>
                <a:lnTo>
                  <a:pt x="30" y="37"/>
                </a:lnTo>
                <a:lnTo>
                  <a:pt x="50" y="65"/>
                </a:lnTo>
                <a:lnTo>
                  <a:pt x="102" y="89"/>
                </a:lnTo>
                <a:lnTo>
                  <a:pt x="118" y="89"/>
                </a:lnTo>
                <a:lnTo>
                  <a:pt x="116" y="96"/>
                </a:lnTo>
                <a:lnTo>
                  <a:pt x="69" y="160"/>
                </a:lnTo>
                <a:lnTo>
                  <a:pt x="49" y="162"/>
                </a:lnTo>
                <a:lnTo>
                  <a:pt x="15" y="186"/>
                </a:lnTo>
                <a:lnTo>
                  <a:pt x="0" y="210"/>
                </a:lnTo>
                <a:lnTo>
                  <a:pt x="0" y="298"/>
                </a:lnTo>
                <a:lnTo>
                  <a:pt x="10" y="314"/>
                </a:lnTo>
                <a:lnTo>
                  <a:pt x="27" y="281"/>
                </a:lnTo>
                <a:lnTo>
                  <a:pt x="82" y="226"/>
                </a:lnTo>
                <a:lnTo>
                  <a:pt x="114" y="184"/>
                </a:lnTo>
                <a:lnTo>
                  <a:pt x="134" y="145"/>
                </a:lnTo>
                <a:lnTo>
                  <a:pt x="154" y="86"/>
                </a:lnTo>
                <a:lnTo>
                  <a:pt x="165" y="38"/>
                </a:lnTo>
                <a:lnTo>
                  <a:pt x="173" y="37"/>
                </a:lnTo>
                <a:lnTo>
                  <a:pt x="169" y="35"/>
                </a:lnTo>
                <a:lnTo>
                  <a:pt x="170" y="4"/>
                </a:lnTo>
                <a:lnTo>
                  <a:pt x="161" y="0"/>
                </a:lnTo>
                <a:lnTo>
                  <a:pt x="136" y="12"/>
                </a:lnTo>
                <a:lnTo>
                  <a:pt x="56" y="36"/>
                </a:lnTo>
                <a:lnTo>
                  <a:pt x="35" y="1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4" name="Freeform 752"/>
          <p:cNvSpPr>
            <a:spLocks noChangeAspect="1"/>
          </p:cNvSpPr>
          <p:nvPr/>
        </p:nvSpPr>
        <p:spPr bwMode="auto">
          <a:xfrm>
            <a:off x="5142082" y="4654550"/>
            <a:ext cx="436685" cy="438150"/>
          </a:xfrm>
          <a:custGeom>
            <a:avLst/>
            <a:gdLst>
              <a:gd name="T0" fmla="*/ 2147483647 w 274"/>
              <a:gd name="T1" fmla="*/ 2147483647 h 297"/>
              <a:gd name="T2" fmla="*/ 2147483647 w 274"/>
              <a:gd name="T3" fmla="*/ 2147483647 h 297"/>
              <a:gd name="T4" fmla="*/ 2147483647 w 274"/>
              <a:gd name="T5" fmla="*/ 2147483647 h 297"/>
              <a:gd name="T6" fmla="*/ 2147483647 w 274"/>
              <a:gd name="T7" fmla="*/ 2147483647 h 297"/>
              <a:gd name="T8" fmla="*/ 2147483647 w 274"/>
              <a:gd name="T9" fmla="*/ 2147483647 h 297"/>
              <a:gd name="T10" fmla="*/ 2147483647 w 274"/>
              <a:gd name="T11" fmla="*/ 2147483647 h 297"/>
              <a:gd name="T12" fmla="*/ 2147483647 w 274"/>
              <a:gd name="T13" fmla="*/ 2147483647 h 297"/>
              <a:gd name="T14" fmla="*/ 2147483647 w 274"/>
              <a:gd name="T15" fmla="*/ 2147483647 h 297"/>
              <a:gd name="T16" fmla="*/ 2147483647 w 274"/>
              <a:gd name="T17" fmla="*/ 2147483647 h 297"/>
              <a:gd name="T18" fmla="*/ 2147483647 w 274"/>
              <a:gd name="T19" fmla="*/ 2147483647 h 297"/>
              <a:gd name="T20" fmla="*/ 2147483647 w 274"/>
              <a:gd name="T21" fmla="*/ 2147483647 h 297"/>
              <a:gd name="T22" fmla="*/ 2147483647 w 274"/>
              <a:gd name="T23" fmla="*/ 2147483647 h 297"/>
              <a:gd name="T24" fmla="*/ 2147483647 w 274"/>
              <a:gd name="T25" fmla="*/ 2147483647 h 297"/>
              <a:gd name="T26" fmla="*/ 2147483647 w 274"/>
              <a:gd name="T27" fmla="*/ 2147483647 h 297"/>
              <a:gd name="T28" fmla="*/ 2147483647 w 274"/>
              <a:gd name="T29" fmla="*/ 2147483647 h 297"/>
              <a:gd name="T30" fmla="*/ 0 w 274"/>
              <a:gd name="T31" fmla="*/ 2147483647 h 297"/>
              <a:gd name="T32" fmla="*/ 2147483647 w 274"/>
              <a:gd name="T33" fmla="*/ 2147483647 h 297"/>
              <a:gd name="T34" fmla="*/ 2147483647 w 274"/>
              <a:gd name="T35" fmla="*/ 2147483647 h 297"/>
              <a:gd name="T36" fmla="*/ 2147483647 w 274"/>
              <a:gd name="T37" fmla="*/ 2147483647 h 297"/>
              <a:gd name="T38" fmla="*/ 2147483647 w 274"/>
              <a:gd name="T39" fmla="*/ 2147483647 h 297"/>
              <a:gd name="T40" fmla="*/ 2147483647 w 274"/>
              <a:gd name="T41" fmla="*/ 2147483647 h 297"/>
              <a:gd name="T42" fmla="*/ 2147483647 w 274"/>
              <a:gd name="T43" fmla="*/ 2147483647 h 297"/>
              <a:gd name="T44" fmla="*/ 2147483647 w 274"/>
              <a:gd name="T45" fmla="*/ 2147483647 h 297"/>
              <a:gd name="T46" fmla="*/ 2147483647 w 274"/>
              <a:gd name="T47" fmla="*/ 2147483647 h 297"/>
              <a:gd name="T48" fmla="*/ 2147483647 w 274"/>
              <a:gd name="T49" fmla="*/ 2147483647 h 297"/>
              <a:gd name="T50" fmla="*/ 2147483647 w 274"/>
              <a:gd name="T51" fmla="*/ 2147483647 h 297"/>
              <a:gd name="T52" fmla="*/ 2147483647 w 274"/>
              <a:gd name="T53" fmla="*/ 2147483647 h 297"/>
              <a:gd name="T54" fmla="*/ 2147483647 w 274"/>
              <a:gd name="T55" fmla="*/ 0 h 297"/>
              <a:gd name="T56" fmla="*/ 2147483647 w 274"/>
              <a:gd name="T57" fmla="*/ 2147483647 h 297"/>
              <a:gd name="T58" fmla="*/ 2147483647 w 274"/>
              <a:gd name="T59" fmla="*/ 2147483647 h 297"/>
              <a:gd name="T60" fmla="*/ 2147483647 w 274"/>
              <a:gd name="T61" fmla="*/ 2147483647 h 297"/>
              <a:gd name="T62" fmla="*/ 2147483647 w 274"/>
              <a:gd name="T63" fmla="*/ 2147483647 h 297"/>
              <a:gd name="T64" fmla="*/ 2147483647 w 274"/>
              <a:gd name="T65" fmla="*/ 2147483647 h 297"/>
              <a:gd name="T66" fmla="*/ 2147483647 w 274"/>
              <a:gd name="T67" fmla="*/ 2147483647 h 297"/>
              <a:gd name="T68" fmla="*/ 2147483647 w 274"/>
              <a:gd name="T69" fmla="*/ 2147483647 h 297"/>
              <a:gd name="T70" fmla="*/ 2147483647 w 274"/>
              <a:gd name="T71" fmla="*/ 2147483647 h 297"/>
              <a:gd name="T72" fmla="*/ 2147483647 w 274"/>
              <a:gd name="T73" fmla="*/ 2147483647 h 2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297"/>
              <a:gd name="T113" fmla="*/ 274 w 274"/>
              <a:gd name="T114" fmla="*/ 297 h 2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297">
                <a:moveTo>
                  <a:pt x="273" y="108"/>
                </a:moveTo>
                <a:lnTo>
                  <a:pt x="264" y="150"/>
                </a:lnTo>
                <a:lnTo>
                  <a:pt x="247" y="167"/>
                </a:lnTo>
                <a:lnTo>
                  <a:pt x="223" y="213"/>
                </a:lnTo>
                <a:lnTo>
                  <a:pt x="173" y="269"/>
                </a:lnTo>
                <a:lnTo>
                  <a:pt x="134" y="284"/>
                </a:lnTo>
                <a:lnTo>
                  <a:pt x="97" y="280"/>
                </a:lnTo>
                <a:lnTo>
                  <a:pt x="55" y="296"/>
                </a:lnTo>
                <a:lnTo>
                  <a:pt x="37" y="287"/>
                </a:lnTo>
                <a:lnTo>
                  <a:pt x="37" y="281"/>
                </a:lnTo>
                <a:lnTo>
                  <a:pt x="30" y="287"/>
                </a:lnTo>
                <a:lnTo>
                  <a:pt x="30" y="273"/>
                </a:lnTo>
                <a:lnTo>
                  <a:pt x="21" y="257"/>
                </a:lnTo>
                <a:lnTo>
                  <a:pt x="28" y="245"/>
                </a:lnTo>
                <a:lnTo>
                  <a:pt x="28" y="230"/>
                </a:lnTo>
                <a:lnTo>
                  <a:pt x="0" y="154"/>
                </a:lnTo>
                <a:lnTo>
                  <a:pt x="10" y="144"/>
                </a:lnTo>
                <a:lnTo>
                  <a:pt x="20" y="163"/>
                </a:lnTo>
                <a:lnTo>
                  <a:pt x="42" y="163"/>
                </a:lnTo>
                <a:lnTo>
                  <a:pt x="57" y="151"/>
                </a:lnTo>
                <a:lnTo>
                  <a:pt x="58" y="61"/>
                </a:lnTo>
                <a:lnTo>
                  <a:pt x="73" y="82"/>
                </a:lnTo>
                <a:lnTo>
                  <a:pt x="70" y="107"/>
                </a:lnTo>
                <a:lnTo>
                  <a:pt x="95" y="106"/>
                </a:lnTo>
                <a:lnTo>
                  <a:pt x="115" y="78"/>
                </a:lnTo>
                <a:lnTo>
                  <a:pt x="152" y="80"/>
                </a:lnTo>
                <a:lnTo>
                  <a:pt x="186" y="25"/>
                </a:lnTo>
                <a:lnTo>
                  <a:pt x="218" y="0"/>
                </a:lnTo>
                <a:lnTo>
                  <a:pt x="243" y="2"/>
                </a:lnTo>
                <a:lnTo>
                  <a:pt x="255" y="11"/>
                </a:lnTo>
                <a:lnTo>
                  <a:pt x="260" y="85"/>
                </a:lnTo>
                <a:lnTo>
                  <a:pt x="246" y="86"/>
                </a:lnTo>
                <a:lnTo>
                  <a:pt x="240" y="105"/>
                </a:lnTo>
                <a:lnTo>
                  <a:pt x="243" y="117"/>
                </a:lnTo>
                <a:lnTo>
                  <a:pt x="251" y="118"/>
                </a:lnTo>
                <a:lnTo>
                  <a:pt x="261" y="107"/>
                </a:lnTo>
                <a:lnTo>
                  <a:pt x="273" y="108"/>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5" name="Freeform 753"/>
          <p:cNvSpPr>
            <a:spLocks noChangeAspect="1"/>
          </p:cNvSpPr>
          <p:nvPr/>
        </p:nvSpPr>
        <p:spPr bwMode="auto">
          <a:xfrm>
            <a:off x="5423389" y="4876800"/>
            <a:ext cx="61546" cy="69850"/>
          </a:xfrm>
          <a:custGeom>
            <a:avLst/>
            <a:gdLst>
              <a:gd name="T0" fmla="*/ 2147483647 w 38"/>
              <a:gd name="T1" fmla="*/ 2147483647 h 47"/>
              <a:gd name="T2" fmla="*/ 2147483647 w 38"/>
              <a:gd name="T3" fmla="*/ 2147483647 h 47"/>
              <a:gd name="T4" fmla="*/ 2147483647 w 38"/>
              <a:gd name="T5" fmla="*/ 2147483647 h 47"/>
              <a:gd name="T6" fmla="*/ 0 w 38"/>
              <a:gd name="T7" fmla="*/ 2147483647 h 47"/>
              <a:gd name="T8" fmla="*/ 2147483647 w 38"/>
              <a:gd name="T9" fmla="*/ 0 h 47"/>
              <a:gd name="T10" fmla="*/ 2147483647 w 38"/>
              <a:gd name="T11" fmla="*/ 2147483647 h 47"/>
              <a:gd name="T12" fmla="*/ 2147483647 w 38"/>
              <a:gd name="T13" fmla="*/ 2147483647 h 47"/>
              <a:gd name="T14" fmla="*/ 0 60000 65536"/>
              <a:gd name="T15" fmla="*/ 0 60000 65536"/>
              <a:gd name="T16" fmla="*/ 0 60000 65536"/>
              <a:gd name="T17" fmla="*/ 0 60000 65536"/>
              <a:gd name="T18" fmla="*/ 0 60000 65536"/>
              <a:gd name="T19" fmla="*/ 0 60000 65536"/>
              <a:gd name="T20" fmla="*/ 0 60000 65536"/>
              <a:gd name="T21" fmla="*/ 0 w 38"/>
              <a:gd name="T22" fmla="*/ 0 h 47"/>
              <a:gd name="T23" fmla="*/ 38 w 3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7">
                <a:moveTo>
                  <a:pt x="37" y="19"/>
                </a:moveTo>
                <a:lnTo>
                  <a:pt x="30" y="35"/>
                </a:lnTo>
                <a:lnTo>
                  <a:pt x="15" y="46"/>
                </a:lnTo>
                <a:lnTo>
                  <a:pt x="0" y="26"/>
                </a:lnTo>
                <a:lnTo>
                  <a:pt x="21" y="0"/>
                </a:lnTo>
                <a:lnTo>
                  <a:pt x="29" y="2"/>
                </a:lnTo>
                <a:lnTo>
                  <a:pt x="37" y="19"/>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6" name="Freeform 754"/>
          <p:cNvSpPr>
            <a:spLocks noChangeAspect="1"/>
          </p:cNvSpPr>
          <p:nvPr/>
        </p:nvSpPr>
        <p:spPr bwMode="auto">
          <a:xfrm>
            <a:off x="5380893" y="4433888"/>
            <a:ext cx="211015" cy="241300"/>
          </a:xfrm>
          <a:custGeom>
            <a:avLst/>
            <a:gdLst>
              <a:gd name="T0" fmla="*/ 2147483647 w 133"/>
              <a:gd name="T1" fmla="*/ 2147483647 h 163"/>
              <a:gd name="T2" fmla="*/ 2147483647 w 133"/>
              <a:gd name="T3" fmla="*/ 2147483647 h 163"/>
              <a:gd name="T4" fmla="*/ 2147483647 w 133"/>
              <a:gd name="T5" fmla="*/ 2147483647 h 163"/>
              <a:gd name="T6" fmla="*/ 2147483647 w 133"/>
              <a:gd name="T7" fmla="*/ 2147483647 h 163"/>
              <a:gd name="T8" fmla="*/ 2147483647 w 133"/>
              <a:gd name="T9" fmla="*/ 2147483647 h 163"/>
              <a:gd name="T10" fmla="*/ 2147483647 w 133"/>
              <a:gd name="T11" fmla="*/ 2147483647 h 163"/>
              <a:gd name="T12" fmla="*/ 2147483647 w 133"/>
              <a:gd name="T13" fmla="*/ 2147483647 h 163"/>
              <a:gd name="T14" fmla="*/ 2147483647 w 133"/>
              <a:gd name="T15" fmla="*/ 0 h 163"/>
              <a:gd name="T16" fmla="*/ 2147483647 w 133"/>
              <a:gd name="T17" fmla="*/ 2147483647 h 163"/>
              <a:gd name="T18" fmla="*/ 2147483647 w 133"/>
              <a:gd name="T19" fmla="*/ 2147483647 h 163"/>
              <a:gd name="T20" fmla="*/ 2147483647 w 133"/>
              <a:gd name="T21" fmla="*/ 2147483647 h 163"/>
              <a:gd name="T22" fmla="*/ 0 w 133"/>
              <a:gd name="T23" fmla="*/ 2147483647 h 163"/>
              <a:gd name="T24" fmla="*/ 2147483647 w 133"/>
              <a:gd name="T25" fmla="*/ 2147483647 h 163"/>
              <a:gd name="T26" fmla="*/ 2147483647 w 133"/>
              <a:gd name="T27" fmla="*/ 2147483647 h 163"/>
              <a:gd name="T28" fmla="*/ 2147483647 w 133"/>
              <a:gd name="T29" fmla="*/ 2147483647 h 163"/>
              <a:gd name="T30" fmla="*/ 2147483647 w 133"/>
              <a:gd name="T31" fmla="*/ 2147483647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163"/>
              <a:gd name="T50" fmla="*/ 133 w 13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163">
                <a:moveTo>
                  <a:pt x="68" y="151"/>
                </a:moveTo>
                <a:lnTo>
                  <a:pt x="93" y="153"/>
                </a:lnTo>
                <a:lnTo>
                  <a:pt x="105" y="162"/>
                </a:lnTo>
                <a:lnTo>
                  <a:pt x="129" y="102"/>
                </a:lnTo>
                <a:lnTo>
                  <a:pt x="132" y="42"/>
                </a:lnTo>
                <a:lnTo>
                  <a:pt x="128" y="20"/>
                </a:lnTo>
                <a:lnTo>
                  <a:pt x="87" y="9"/>
                </a:lnTo>
                <a:lnTo>
                  <a:pt x="87" y="0"/>
                </a:lnTo>
                <a:lnTo>
                  <a:pt x="60" y="9"/>
                </a:lnTo>
                <a:lnTo>
                  <a:pt x="58" y="24"/>
                </a:lnTo>
                <a:lnTo>
                  <a:pt x="28" y="54"/>
                </a:lnTo>
                <a:lnTo>
                  <a:pt x="0" y="51"/>
                </a:lnTo>
                <a:lnTo>
                  <a:pt x="14" y="88"/>
                </a:lnTo>
                <a:lnTo>
                  <a:pt x="41" y="115"/>
                </a:lnTo>
                <a:lnTo>
                  <a:pt x="45" y="137"/>
                </a:lnTo>
                <a:lnTo>
                  <a:pt x="68" y="15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7" name="Freeform 755"/>
          <p:cNvSpPr>
            <a:spLocks noChangeAspect="1"/>
          </p:cNvSpPr>
          <p:nvPr/>
        </p:nvSpPr>
        <p:spPr bwMode="auto">
          <a:xfrm>
            <a:off x="6156081" y="3462338"/>
            <a:ext cx="23446" cy="12700"/>
          </a:xfrm>
          <a:custGeom>
            <a:avLst/>
            <a:gdLst>
              <a:gd name="T0" fmla="*/ 2147483647 w 17"/>
              <a:gd name="T1" fmla="*/ 0 h 8"/>
              <a:gd name="T2" fmla="*/ 2147483647 w 17"/>
              <a:gd name="T3" fmla="*/ 2147483647 h 8"/>
              <a:gd name="T4" fmla="*/ 0 w 17"/>
              <a:gd name="T5" fmla="*/ 2147483647 h 8"/>
              <a:gd name="T6" fmla="*/ 2147483647 w 17"/>
              <a:gd name="T7" fmla="*/ 0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6" y="0"/>
                </a:moveTo>
                <a:lnTo>
                  <a:pt x="10" y="7"/>
                </a:lnTo>
                <a:lnTo>
                  <a:pt x="0" y="2"/>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8" name="Freeform 756"/>
          <p:cNvSpPr>
            <a:spLocks noChangeAspect="1"/>
          </p:cNvSpPr>
          <p:nvPr/>
        </p:nvSpPr>
        <p:spPr bwMode="auto">
          <a:xfrm>
            <a:off x="5013081" y="4473670"/>
            <a:ext cx="369277" cy="422275"/>
          </a:xfrm>
          <a:custGeom>
            <a:avLst/>
            <a:gdLst>
              <a:gd name="T0" fmla="*/ 2147483647 w 232"/>
              <a:gd name="T1" fmla="*/ 2147483647 h 286"/>
              <a:gd name="T2" fmla="*/ 2147483647 w 232"/>
              <a:gd name="T3" fmla="*/ 2147483647 h 286"/>
              <a:gd name="T4" fmla="*/ 2147483647 w 232"/>
              <a:gd name="T5" fmla="*/ 2147483647 h 286"/>
              <a:gd name="T6" fmla="*/ 2147483647 w 232"/>
              <a:gd name="T7" fmla="*/ 2147483647 h 286"/>
              <a:gd name="T8" fmla="*/ 2147483647 w 232"/>
              <a:gd name="T9" fmla="*/ 2147483647 h 286"/>
              <a:gd name="T10" fmla="*/ 0 w 232"/>
              <a:gd name="T11" fmla="*/ 2147483647 h 286"/>
              <a:gd name="T12" fmla="*/ 2147483647 w 232"/>
              <a:gd name="T13" fmla="*/ 0 h 286"/>
              <a:gd name="T14" fmla="*/ 2147483647 w 232"/>
              <a:gd name="T15" fmla="*/ 2147483647 h 286"/>
              <a:gd name="T16" fmla="*/ 2147483647 w 232"/>
              <a:gd name="T17" fmla="*/ 2147483647 h 286"/>
              <a:gd name="T18" fmla="*/ 2147483647 w 232"/>
              <a:gd name="T19" fmla="*/ 2147483647 h 286"/>
              <a:gd name="T20" fmla="*/ 2147483647 w 232"/>
              <a:gd name="T21" fmla="*/ 2147483647 h 286"/>
              <a:gd name="T22" fmla="*/ 2147483647 w 232"/>
              <a:gd name="T23" fmla="*/ 2147483647 h 286"/>
              <a:gd name="T24" fmla="*/ 2147483647 w 232"/>
              <a:gd name="T25" fmla="*/ 2147483647 h 286"/>
              <a:gd name="T26" fmla="*/ 2147483647 w 232"/>
              <a:gd name="T27" fmla="*/ 2147483647 h 286"/>
              <a:gd name="T28" fmla="*/ 2147483647 w 232"/>
              <a:gd name="T29" fmla="*/ 2147483647 h 286"/>
              <a:gd name="T30" fmla="*/ 2147483647 w 232"/>
              <a:gd name="T31" fmla="*/ 2147483647 h 286"/>
              <a:gd name="T32" fmla="*/ 2147483647 w 232"/>
              <a:gd name="T33" fmla="*/ 2147483647 h 286"/>
              <a:gd name="T34" fmla="*/ 2147483647 w 232"/>
              <a:gd name="T35" fmla="*/ 2147483647 h 286"/>
              <a:gd name="T36" fmla="*/ 2147483647 w 232"/>
              <a:gd name="T37" fmla="*/ 2147483647 h 286"/>
              <a:gd name="T38" fmla="*/ 2147483647 w 232"/>
              <a:gd name="T39" fmla="*/ 2147483647 h 286"/>
              <a:gd name="T40" fmla="*/ 2147483647 w 232"/>
              <a:gd name="T41" fmla="*/ 2147483647 h 286"/>
              <a:gd name="T42" fmla="*/ 2147483647 w 232"/>
              <a:gd name="T43" fmla="*/ 2147483647 h 286"/>
              <a:gd name="T44" fmla="*/ 2147483647 w 232"/>
              <a:gd name="T45" fmla="*/ 2147483647 h 286"/>
              <a:gd name="T46" fmla="*/ 2147483647 w 232"/>
              <a:gd name="T47" fmla="*/ 2147483647 h 286"/>
              <a:gd name="T48" fmla="*/ 2147483647 w 232"/>
              <a:gd name="T49" fmla="*/ 2147483647 h 286"/>
              <a:gd name="T50" fmla="*/ 2147483647 w 232"/>
              <a:gd name="T51" fmla="*/ 2147483647 h 2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2"/>
              <a:gd name="T79" fmla="*/ 0 h 286"/>
              <a:gd name="T80" fmla="*/ 232 w 232"/>
              <a:gd name="T81" fmla="*/ 286 h 2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2" h="286">
                <a:moveTo>
                  <a:pt x="81" y="276"/>
                </a:moveTo>
                <a:lnTo>
                  <a:pt x="59" y="247"/>
                </a:lnTo>
                <a:lnTo>
                  <a:pt x="47" y="171"/>
                </a:lnTo>
                <a:lnTo>
                  <a:pt x="47" y="132"/>
                </a:lnTo>
                <a:lnTo>
                  <a:pt x="2" y="31"/>
                </a:lnTo>
                <a:lnTo>
                  <a:pt x="0" y="12"/>
                </a:lnTo>
                <a:lnTo>
                  <a:pt x="27" y="0"/>
                </a:lnTo>
                <a:lnTo>
                  <a:pt x="39" y="12"/>
                </a:lnTo>
                <a:lnTo>
                  <a:pt x="115" y="10"/>
                </a:lnTo>
                <a:lnTo>
                  <a:pt x="127" y="23"/>
                </a:lnTo>
                <a:lnTo>
                  <a:pt x="168" y="27"/>
                </a:lnTo>
                <a:lnTo>
                  <a:pt x="198" y="16"/>
                </a:lnTo>
                <a:lnTo>
                  <a:pt x="214" y="13"/>
                </a:lnTo>
                <a:lnTo>
                  <a:pt x="231" y="23"/>
                </a:lnTo>
                <a:lnTo>
                  <a:pt x="202" y="40"/>
                </a:lnTo>
                <a:lnTo>
                  <a:pt x="200" y="31"/>
                </a:lnTo>
                <a:lnTo>
                  <a:pt x="192" y="27"/>
                </a:lnTo>
                <a:lnTo>
                  <a:pt x="158" y="37"/>
                </a:lnTo>
                <a:lnTo>
                  <a:pt x="157" y="119"/>
                </a:lnTo>
                <a:lnTo>
                  <a:pt x="139" y="119"/>
                </a:lnTo>
                <a:lnTo>
                  <a:pt x="139" y="186"/>
                </a:lnTo>
                <a:lnTo>
                  <a:pt x="138" y="273"/>
                </a:lnTo>
                <a:lnTo>
                  <a:pt x="123" y="285"/>
                </a:lnTo>
                <a:lnTo>
                  <a:pt x="101" y="285"/>
                </a:lnTo>
                <a:lnTo>
                  <a:pt x="91" y="269"/>
                </a:lnTo>
                <a:lnTo>
                  <a:pt x="81" y="27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89" name="Freeform 757"/>
          <p:cNvSpPr>
            <a:spLocks noChangeAspect="1"/>
          </p:cNvSpPr>
          <p:nvPr/>
        </p:nvSpPr>
        <p:spPr bwMode="auto">
          <a:xfrm>
            <a:off x="4322885" y="2944813"/>
            <a:ext cx="238858" cy="227012"/>
          </a:xfrm>
          <a:custGeom>
            <a:avLst/>
            <a:gdLst>
              <a:gd name="T0" fmla="*/ 0 w 148"/>
              <a:gd name="T1" fmla="*/ 2147483647 h 154"/>
              <a:gd name="T2" fmla="*/ 2147483647 w 148"/>
              <a:gd name="T3" fmla="*/ 2147483647 h 154"/>
              <a:gd name="T4" fmla="*/ 2147483647 w 148"/>
              <a:gd name="T5" fmla="*/ 2147483647 h 154"/>
              <a:gd name="T6" fmla="*/ 2147483647 w 148"/>
              <a:gd name="T7" fmla="*/ 2147483647 h 154"/>
              <a:gd name="T8" fmla="*/ 2147483647 w 148"/>
              <a:gd name="T9" fmla="*/ 2147483647 h 154"/>
              <a:gd name="T10" fmla="*/ 2147483647 w 148"/>
              <a:gd name="T11" fmla="*/ 0 h 154"/>
              <a:gd name="T12" fmla="*/ 2147483647 w 148"/>
              <a:gd name="T13" fmla="*/ 0 h 154"/>
              <a:gd name="T14" fmla="*/ 2147483647 w 148"/>
              <a:gd name="T15" fmla="*/ 2147483647 h 154"/>
              <a:gd name="T16" fmla="*/ 2147483647 w 148"/>
              <a:gd name="T17" fmla="*/ 2147483647 h 154"/>
              <a:gd name="T18" fmla="*/ 2147483647 w 148"/>
              <a:gd name="T19" fmla="*/ 2147483647 h 154"/>
              <a:gd name="T20" fmla="*/ 2147483647 w 148"/>
              <a:gd name="T21" fmla="*/ 2147483647 h 154"/>
              <a:gd name="T22" fmla="*/ 2147483647 w 148"/>
              <a:gd name="T23" fmla="*/ 2147483647 h 154"/>
              <a:gd name="T24" fmla="*/ 2147483647 w 148"/>
              <a:gd name="T25" fmla="*/ 2147483647 h 154"/>
              <a:gd name="T26" fmla="*/ 2147483647 w 148"/>
              <a:gd name="T27" fmla="*/ 2147483647 h 154"/>
              <a:gd name="T28" fmla="*/ 0 w 148"/>
              <a:gd name="T29" fmla="*/ 2147483647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54"/>
              <a:gd name="T47" fmla="*/ 148 w 148"/>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54">
                <a:moveTo>
                  <a:pt x="0" y="153"/>
                </a:moveTo>
                <a:lnTo>
                  <a:pt x="5" y="126"/>
                </a:lnTo>
                <a:lnTo>
                  <a:pt x="40" y="62"/>
                </a:lnTo>
                <a:lnTo>
                  <a:pt x="48" y="38"/>
                </a:lnTo>
                <a:lnTo>
                  <a:pt x="64" y="22"/>
                </a:lnTo>
                <a:lnTo>
                  <a:pt x="73" y="0"/>
                </a:lnTo>
                <a:lnTo>
                  <a:pt x="147" y="0"/>
                </a:lnTo>
                <a:lnTo>
                  <a:pt x="147" y="11"/>
                </a:lnTo>
                <a:lnTo>
                  <a:pt x="144" y="38"/>
                </a:lnTo>
                <a:lnTo>
                  <a:pt x="92" y="38"/>
                </a:lnTo>
                <a:lnTo>
                  <a:pt x="90" y="98"/>
                </a:lnTo>
                <a:lnTo>
                  <a:pt x="67" y="110"/>
                </a:lnTo>
                <a:lnTo>
                  <a:pt x="69" y="144"/>
                </a:lnTo>
                <a:lnTo>
                  <a:pt x="5" y="144"/>
                </a:lnTo>
                <a:lnTo>
                  <a:pt x="0" y="1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0" name="Freeform 758"/>
          <p:cNvSpPr>
            <a:spLocks noChangeAspect="1"/>
          </p:cNvSpPr>
          <p:nvPr/>
        </p:nvSpPr>
        <p:spPr bwMode="auto">
          <a:xfrm>
            <a:off x="5294435" y="3101981"/>
            <a:ext cx="448408" cy="669925"/>
          </a:xfrm>
          <a:custGeom>
            <a:avLst/>
            <a:gdLst>
              <a:gd name="T0" fmla="*/ 2147483647 w 281"/>
              <a:gd name="T1" fmla="*/ 0 h 456"/>
              <a:gd name="T2" fmla="*/ 2147483647 w 281"/>
              <a:gd name="T3" fmla="*/ 2147483647 h 456"/>
              <a:gd name="T4" fmla="*/ 2147483647 w 281"/>
              <a:gd name="T5" fmla="*/ 2147483647 h 456"/>
              <a:gd name="T6" fmla="*/ 2147483647 w 281"/>
              <a:gd name="T7" fmla="*/ 2147483647 h 456"/>
              <a:gd name="T8" fmla="*/ 2147483647 w 281"/>
              <a:gd name="T9" fmla="*/ 2147483647 h 456"/>
              <a:gd name="T10" fmla="*/ 2147483647 w 281"/>
              <a:gd name="T11" fmla="*/ 2147483647 h 456"/>
              <a:gd name="T12" fmla="*/ 2147483647 w 281"/>
              <a:gd name="T13" fmla="*/ 2147483647 h 456"/>
              <a:gd name="T14" fmla="*/ 2147483647 w 281"/>
              <a:gd name="T15" fmla="*/ 2147483647 h 456"/>
              <a:gd name="T16" fmla="*/ 2147483647 w 281"/>
              <a:gd name="T17" fmla="*/ 2147483647 h 456"/>
              <a:gd name="T18" fmla="*/ 2147483647 w 281"/>
              <a:gd name="T19" fmla="*/ 2147483647 h 456"/>
              <a:gd name="T20" fmla="*/ 0 w 281"/>
              <a:gd name="T21" fmla="*/ 2147483647 h 456"/>
              <a:gd name="T22" fmla="*/ 0 w 281"/>
              <a:gd name="T23" fmla="*/ 2147483647 h 456"/>
              <a:gd name="T24" fmla="*/ 2147483647 w 281"/>
              <a:gd name="T25" fmla="*/ 2147483647 h 456"/>
              <a:gd name="T26" fmla="*/ 2147483647 w 281"/>
              <a:gd name="T27" fmla="*/ 2147483647 h 456"/>
              <a:gd name="T28" fmla="*/ 2147483647 w 281"/>
              <a:gd name="T29" fmla="*/ 2147483647 h 456"/>
              <a:gd name="T30" fmla="*/ 2147483647 w 281"/>
              <a:gd name="T31" fmla="*/ 2147483647 h 456"/>
              <a:gd name="T32" fmla="*/ 2147483647 w 281"/>
              <a:gd name="T33" fmla="*/ 2147483647 h 456"/>
              <a:gd name="T34" fmla="*/ 2147483647 w 281"/>
              <a:gd name="T35" fmla="*/ 2147483647 h 456"/>
              <a:gd name="T36" fmla="*/ 2147483647 w 281"/>
              <a:gd name="T37" fmla="*/ 2147483647 h 456"/>
              <a:gd name="T38" fmla="*/ 2147483647 w 281"/>
              <a:gd name="T39" fmla="*/ 2147483647 h 456"/>
              <a:gd name="T40" fmla="*/ 2147483647 w 281"/>
              <a:gd name="T41" fmla="*/ 2147483647 h 456"/>
              <a:gd name="T42" fmla="*/ 2147483647 w 281"/>
              <a:gd name="T43" fmla="*/ 2147483647 h 456"/>
              <a:gd name="T44" fmla="*/ 2147483647 w 281"/>
              <a:gd name="T45" fmla="*/ 2147483647 h 456"/>
              <a:gd name="T46" fmla="*/ 2147483647 w 281"/>
              <a:gd name="T47" fmla="*/ 2147483647 h 456"/>
              <a:gd name="T48" fmla="*/ 2147483647 w 281"/>
              <a:gd name="T49" fmla="*/ 2147483647 h 456"/>
              <a:gd name="T50" fmla="*/ 2147483647 w 281"/>
              <a:gd name="T51" fmla="*/ 2147483647 h 456"/>
              <a:gd name="T52" fmla="*/ 2147483647 w 281"/>
              <a:gd name="T53" fmla="*/ 2147483647 h 456"/>
              <a:gd name="T54" fmla="*/ 2147483647 w 281"/>
              <a:gd name="T55" fmla="*/ 2147483647 h 456"/>
              <a:gd name="T56" fmla="*/ 2147483647 w 281"/>
              <a:gd name="T57" fmla="*/ 2147483647 h 456"/>
              <a:gd name="T58" fmla="*/ 2147483647 w 281"/>
              <a:gd name="T59" fmla="*/ 2147483647 h 456"/>
              <a:gd name="T60" fmla="*/ 2147483647 w 281"/>
              <a:gd name="T61" fmla="*/ 2147483647 h 456"/>
              <a:gd name="T62" fmla="*/ 2147483647 w 281"/>
              <a:gd name="T63" fmla="*/ 2147483647 h 456"/>
              <a:gd name="T64" fmla="*/ 2147483647 w 281"/>
              <a:gd name="T65" fmla="*/ 2147483647 h 456"/>
              <a:gd name="T66" fmla="*/ 2147483647 w 281"/>
              <a:gd name="T67" fmla="*/ 2147483647 h 456"/>
              <a:gd name="T68" fmla="*/ 2147483647 w 281"/>
              <a:gd name="T69" fmla="*/ 2147483647 h 456"/>
              <a:gd name="T70" fmla="*/ 2147483647 w 281"/>
              <a:gd name="T71" fmla="*/ 2147483647 h 456"/>
              <a:gd name="T72" fmla="*/ 2147483647 w 281"/>
              <a:gd name="T73" fmla="*/ 2147483647 h 456"/>
              <a:gd name="T74" fmla="*/ 2147483647 w 281"/>
              <a:gd name="T75" fmla="*/ 2147483647 h 456"/>
              <a:gd name="T76" fmla="*/ 2147483647 w 281"/>
              <a:gd name="T77" fmla="*/ 0 h 4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1"/>
              <a:gd name="T118" fmla="*/ 0 h 456"/>
              <a:gd name="T119" fmla="*/ 281 w 281"/>
              <a:gd name="T120" fmla="*/ 456 h 4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1" h="456">
                <a:moveTo>
                  <a:pt x="229" y="0"/>
                </a:moveTo>
                <a:lnTo>
                  <a:pt x="204" y="22"/>
                </a:lnTo>
                <a:lnTo>
                  <a:pt x="202" y="30"/>
                </a:lnTo>
                <a:lnTo>
                  <a:pt x="189" y="25"/>
                </a:lnTo>
                <a:lnTo>
                  <a:pt x="51" y="25"/>
                </a:lnTo>
                <a:lnTo>
                  <a:pt x="51" y="70"/>
                </a:lnTo>
                <a:lnTo>
                  <a:pt x="36" y="70"/>
                </a:lnTo>
                <a:lnTo>
                  <a:pt x="36" y="84"/>
                </a:lnTo>
                <a:lnTo>
                  <a:pt x="37" y="171"/>
                </a:lnTo>
                <a:lnTo>
                  <a:pt x="18" y="174"/>
                </a:lnTo>
                <a:lnTo>
                  <a:pt x="0" y="237"/>
                </a:lnTo>
                <a:lnTo>
                  <a:pt x="0" y="244"/>
                </a:lnTo>
                <a:lnTo>
                  <a:pt x="8" y="241"/>
                </a:lnTo>
                <a:lnTo>
                  <a:pt x="16" y="283"/>
                </a:lnTo>
                <a:lnTo>
                  <a:pt x="28" y="306"/>
                </a:lnTo>
                <a:lnTo>
                  <a:pt x="28" y="332"/>
                </a:lnTo>
                <a:lnTo>
                  <a:pt x="58" y="351"/>
                </a:lnTo>
                <a:lnTo>
                  <a:pt x="100" y="419"/>
                </a:lnTo>
                <a:lnTo>
                  <a:pt x="108" y="434"/>
                </a:lnTo>
                <a:lnTo>
                  <a:pt x="136" y="431"/>
                </a:lnTo>
                <a:lnTo>
                  <a:pt x="158" y="455"/>
                </a:lnTo>
                <a:lnTo>
                  <a:pt x="211" y="444"/>
                </a:lnTo>
                <a:lnTo>
                  <a:pt x="218" y="433"/>
                </a:lnTo>
                <a:lnTo>
                  <a:pt x="242" y="432"/>
                </a:lnTo>
                <a:lnTo>
                  <a:pt x="243" y="417"/>
                </a:lnTo>
                <a:lnTo>
                  <a:pt x="231" y="410"/>
                </a:lnTo>
                <a:lnTo>
                  <a:pt x="222" y="384"/>
                </a:lnTo>
                <a:lnTo>
                  <a:pt x="208" y="362"/>
                </a:lnTo>
                <a:lnTo>
                  <a:pt x="192" y="356"/>
                </a:lnTo>
                <a:lnTo>
                  <a:pt x="196" y="343"/>
                </a:lnTo>
                <a:lnTo>
                  <a:pt x="211" y="339"/>
                </a:lnTo>
                <a:lnTo>
                  <a:pt x="212" y="295"/>
                </a:lnTo>
                <a:lnTo>
                  <a:pt x="244" y="238"/>
                </a:lnTo>
                <a:lnTo>
                  <a:pt x="257" y="140"/>
                </a:lnTo>
                <a:lnTo>
                  <a:pt x="278" y="127"/>
                </a:lnTo>
                <a:lnTo>
                  <a:pt x="280" y="118"/>
                </a:lnTo>
                <a:lnTo>
                  <a:pt x="261" y="97"/>
                </a:lnTo>
                <a:lnTo>
                  <a:pt x="249" y="25"/>
                </a:lnTo>
                <a:lnTo>
                  <a:pt x="22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1" name="Freeform 759"/>
          <p:cNvSpPr>
            <a:spLocks noChangeAspect="1"/>
          </p:cNvSpPr>
          <p:nvPr/>
        </p:nvSpPr>
        <p:spPr bwMode="auto">
          <a:xfrm>
            <a:off x="5499589" y="3927475"/>
            <a:ext cx="294542" cy="369888"/>
          </a:xfrm>
          <a:custGeom>
            <a:avLst/>
            <a:gdLst>
              <a:gd name="T0" fmla="*/ 2147483647 w 184"/>
              <a:gd name="T1" fmla="*/ 2147483647 h 251"/>
              <a:gd name="T2" fmla="*/ 2147483647 w 184"/>
              <a:gd name="T3" fmla="*/ 2147483647 h 251"/>
              <a:gd name="T4" fmla="*/ 2147483647 w 184"/>
              <a:gd name="T5" fmla="*/ 2147483647 h 251"/>
              <a:gd name="T6" fmla="*/ 2147483647 w 184"/>
              <a:gd name="T7" fmla="*/ 2147483647 h 251"/>
              <a:gd name="T8" fmla="*/ 2147483647 w 184"/>
              <a:gd name="T9" fmla="*/ 2147483647 h 251"/>
              <a:gd name="T10" fmla="*/ 2147483647 w 184"/>
              <a:gd name="T11" fmla="*/ 2147483647 h 251"/>
              <a:gd name="T12" fmla="*/ 2147483647 w 184"/>
              <a:gd name="T13" fmla="*/ 2147483647 h 251"/>
              <a:gd name="T14" fmla="*/ 2147483647 w 184"/>
              <a:gd name="T15" fmla="*/ 2147483647 h 251"/>
              <a:gd name="T16" fmla="*/ 2147483647 w 184"/>
              <a:gd name="T17" fmla="*/ 2147483647 h 251"/>
              <a:gd name="T18" fmla="*/ 2147483647 w 184"/>
              <a:gd name="T19" fmla="*/ 2147483647 h 251"/>
              <a:gd name="T20" fmla="*/ 2147483647 w 184"/>
              <a:gd name="T21" fmla="*/ 2147483647 h 251"/>
              <a:gd name="T22" fmla="*/ 2147483647 w 184"/>
              <a:gd name="T23" fmla="*/ 0 h 251"/>
              <a:gd name="T24" fmla="*/ 2147483647 w 184"/>
              <a:gd name="T25" fmla="*/ 2147483647 h 251"/>
              <a:gd name="T26" fmla="*/ 2147483647 w 184"/>
              <a:gd name="T27" fmla="*/ 2147483647 h 251"/>
              <a:gd name="T28" fmla="*/ 2147483647 w 184"/>
              <a:gd name="T29" fmla="*/ 2147483647 h 251"/>
              <a:gd name="T30" fmla="*/ 2147483647 w 184"/>
              <a:gd name="T31" fmla="*/ 2147483647 h 251"/>
              <a:gd name="T32" fmla="*/ 2147483647 w 184"/>
              <a:gd name="T33" fmla="*/ 2147483647 h 251"/>
              <a:gd name="T34" fmla="*/ 2147483647 w 184"/>
              <a:gd name="T35" fmla="*/ 2147483647 h 251"/>
              <a:gd name="T36" fmla="*/ 2147483647 w 184"/>
              <a:gd name="T37" fmla="*/ 0 h 251"/>
              <a:gd name="T38" fmla="*/ 2147483647 w 184"/>
              <a:gd name="T39" fmla="*/ 0 h 251"/>
              <a:gd name="T40" fmla="*/ 2147483647 w 184"/>
              <a:gd name="T41" fmla="*/ 2147483647 h 251"/>
              <a:gd name="T42" fmla="*/ 2147483647 w 184"/>
              <a:gd name="T43" fmla="*/ 2147483647 h 251"/>
              <a:gd name="T44" fmla="*/ 2147483647 w 184"/>
              <a:gd name="T45" fmla="*/ 2147483647 h 251"/>
              <a:gd name="T46" fmla="*/ 2147483647 w 184"/>
              <a:gd name="T47" fmla="*/ 2147483647 h 251"/>
              <a:gd name="T48" fmla="*/ 0 w 184"/>
              <a:gd name="T49" fmla="*/ 2147483647 h 251"/>
              <a:gd name="T50" fmla="*/ 2147483647 w 184"/>
              <a:gd name="T51" fmla="*/ 2147483647 h 251"/>
              <a:gd name="T52" fmla="*/ 2147483647 w 184"/>
              <a:gd name="T53" fmla="*/ 2147483647 h 251"/>
              <a:gd name="T54" fmla="*/ 2147483647 w 184"/>
              <a:gd name="T55" fmla="*/ 2147483647 h 251"/>
              <a:gd name="T56" fmla="*/ 2147483647 w 184"/>
              <a:gd name="T57" fmla="*/ 2147483647 h 251"/>
              <a:gd name="T58" fmla="*/ 2147483647 w 184"/>
              <a:gd name="T59" fmla="*/ 2147483647 h 251"/>
              <a:gd name="T60" fmla="*/ 2147483647 w 184"/>
              <a:gd name="T61" fmla="*/ 2147483647 h 251"/>
              <a:gd name="T62" fmla="*/ 2147483647 w 184"/>
              <a:gd name="T63" fmla="*/ 2147483647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251"/>
              <a:gd name="T98" fmla="*/ 184 w 184"/>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251">
                <a:moveTo>
                  <a:pt x="89" y="247"/>
                </a:moveTo>
                <a:lnTo>
                  <a:pt x="114" y="250"/>
                </a:lnTo>
                <a:lnTo>
                  <a:pt x="157" y="241"/>
                </a:lnTo>
                <a:lnTo>
                  <a:pt x="183" y="221"/>
                </a:lnTo>
                <a:lnTo>
                  <a:pt x="175" y="211"/>
                </a:lnTo>
                <a:lnTo>
                  <a:pt x="168" y="186"/>
                </a:lnTo>
                <a:lnTo>
                  <a:pt x="170" y="143"/>
                </a:lnTo>
                <a:lnTo>
                  <a:pt x="158" y="124"/>
                </a:lnTo>
                <a:lnTo>
                  <a:pt x="166" y="85"/>
                </a:lnTo>
                <a:lnTo>
                  <a:pt x="143" y="64"/>
                </a:lnTo>
                <a:lnTo>
                  <a:pt x="139" y="48"/>
                </a:lnTo>
                <a:lnTo>
                  <a:pt x="79" y="0"/>
                </a:lnTo>
                <a:lnTo>
                  <a:pt x="62" y="26"/>
                </a:lnTo>
                <a:lnTo>
                  <a:pt x="70" y="29"/>
                </a:lnTo>
                <a:lnTo>
                  <a:pt x="59" y="36"/>
                </a:lnTo>
                <a:lnTo>
                  <a:pt x="57" y="46"/>
                </a:lnTo>
                <a:lnTo>
                  <a:pt x="44" y="29"/>
                </a:lnTo>
                <a:lnTo>
                  <a:pt x="38" y="41"/>
                </a:lnTo>
                <a:lnTo>
                  <a:pt x="38" y="0"/>
                </a:lnTo>
                <a:lnTo>
                  <a:pt x="14" y="0"/>
                </a:lnTo>
                <a:lnTo>
                  <a:pt x="21" y="22"/>
                </a:lnTo>
                <a:lnTo>
                  <a:pt x="18" y="33"/>
                </a:lnTo>
                <a:lnTo>
                  <a:pt x="20" y="51"/>
                </a:lnTo>
                <a:lnTo>
                  <a:pt x="8" y="75"/>
                </a:lnTo>
                <a:lnTo>
                  <a:pt x="0" y="80"/>
                </a:lnTo>
                <a:lnTo>
                  <a:pt x="3" y="128"/>
                </a:lnTo>
                <a:lnTo>
                  <a:pt x="15" y="140"/>
                </a:lnTo>
                <a:lnTo>
                  <a:pt x="24" y="178"/>
                </a:lnTo>
                <a:lnTo>
                  <a:pt x="57" y="197"/>
                </a:lnTo>
                <a:lnTo>
                  <a:pt x="72" y="200"/>
                </a:lnTo>
                <a:lnTo>
                  <a:pt x="81" y="210"/>
                </a:lnTo>
                <a:lnTo>
                  <a:pt x="89" y="24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2" name="Freeform 760"/>
          <p:cNvSpPr>
            <a:spLocks noChangeAspect="1"/>
          </p:cNvSpPr>
          <p:nvPr/>
        </p:nvSpPr>
        <p:spPr bwMode="auto">
          <a:xfrm>
            <a:off x="4693629" y="3514727"/>
            <a:ext cx="58615" cy="174625"/>
          </a:xfrm>
          <a:custGeom>
            <a:avLst/>
            <a:gdLst>
              <a:gd name="T0" fmla="*/ 2147483647 w 37"/>
              <a:gd name="T1" fmla="*/ 2147483647 h 120"/>
              <a:gd name="T2" fmla="*/ 2147483647 w 37"/>
              <a:gd name="T3" fmla="*/ 2147483647 h 120"/>
              <a:gd name="T4" fmla="*/ 2147483647 w 37"/>
              <a:gd name="T5" fmla="*/ 2147483647 h 120"/>
              <a:gd name="T6" fmla="*/ 2147483647 w 37"/>
              <a:gd name="T7" fmla="*/ 2147483647 h 120"/>
              <a:gd name="T8" fmla="*/ 0 w 37"/>
              <a:gd name="T9" fmla="*/ 0 h 120"/>
              <a:gd name="T10" fmla="*/ 2147483647 w 37"/>
              <a:gd name="T11" fmla="*/ 2147483647 h 120"/>
              <a:gd name="T12" fmla="*/ 2147483647 w 37"/>
              <a:gd name="T13" fmla="*/ 2147483647 h 120"/>
              <a:gd name="T14" fmla="*/ 2147483647 w 37"/>
              <a:gd name="T15" fmla="*/ 2147483647 h 120"/>
              <a:gd name="T16" fmla="*/ 2147483647 w 37"/>
              <a:gd name="T17" fmla="*/ 2147483647 h 120"/>
              <a:gd name="T18" fmla="*/ 2147483647 w 37"/>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0"/>
              <a:gd name="T32" fmla="*/ 37 w 37"/>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0">
                <a:moveTo>
                  <a:pt x="36" y="116"/>
                </a:moveTo>
                <a:lnTo>
                  <a:pt x="23" y="119"/>
                </a:lnTo>
                <a:lnTo>
                  <a:pt x="14" y="103"/>
                </a:lnTo>
                <a:lnTo>
                  <a:pt x="12" y="44"/>
                </a:lnTo>
                <a:lnTo>
                  <a:pt x="0" y="0"/>
                </a:lnTo>
                <a:lnTo>
                  <a:pt x="18" y="2"/>
                </a:lnTo>
                <a:lnTo>
                  <a:pt x="15" y="16"/>
                </a:lnTo>
                <a:lnTo>
                  <a:pt x="26" y="27"/>
                </a:lnTo>
                <a:lnTo>
                  <a:pt x="33" y="56"/>
                </a:lnTo>
                <a:lnTo>
                  <a:pt x="36" y="1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3" name="Freeform 761"/>
          <p:cNvSpPr>
            <a:spLocks noChangeAspect="1"/>
          </p:cNvSpPr>
          <p:nvPr/>
        </p:nvSpPr>
        <p:spPr bwMode="auto">
          <a:xfrm>
            <a:off x="4901712" y="2613025"/>
            <a:ext cx="105508" cy="242888"/>
          </a:xfrm>
          <a:custGeom>
            <a:avLst/>
            <a:gdLst>
              <a:gd name="T0" fmla="*/ 2147483647 w 66"/>
              <a:gd name="T1" fmla="*/ 2147483647 h 165"/>
              <a:gd name="T2" fmla="*/ 2147483647 w 66"/>
              <a:gd name="T3" fmla="*/ 0 h 165"/>
              <a:gd name="T4" fmla="*/ 2147483647 w 66"/>
              <a:gd name="T5" fmla="*/ 2147483647 h 165"/>
              <a:gd name="T6" fmla="*/ 2147483647 w 66"/>
              <a:gd name="T7" fmla="*/ 2147483647 h 165"/>
              <a:gd name="T8" fmla="*/ 2147483647 w 66"/>
              <a:gd name="T9" fmla="*/ 2147483647 h 165"/>
              <a:gd name="T10" fmla="*/ 2147483647 w 66"/>
              <a:gd name="T11" fmla="*/ 2147483647 h 165"/>
              <a:gd name="T12" fmla="*/ 2147483647 w 66"/>
              <a:gd name="T13" fmla="*/ 2147483647 h 165"/>
              <a:gd name="T14" fmla="*/ 2147483647 w 66"/>
              <a:gd name="T15" fmla="*/ 2147483647 h 165"/>
              <a:gd name="T16" fmla="*/ 2147483647 w 66"/>
              <a:gd name="T17" fmla="*/ 2147483647 h 165"/>
              <a:gd name="T18" fmla="*/ 2147483647 w 66"/>
              <a:gd name="T19" fmla="*/ 2147483647 h 165"/>
              <a:gd name="T20" fmla="*/ 2147483647 w 66"/>
              <a:gd name="T21" fmla="*/ 2147483647 h 165"/>
              <a:gd name="T22" fmla="*/ 2147483647 w 66"/>
              <a:gd name="T23" fmla="*/ 2147483647 h 165"/>
              <a:gd name="T24" fmla="*/ 2147483647 w 66"/>
              <a:gd name="T25" fmla="*/ 2147483647 h 165"/>
              <a:gd name="T26" fmla="*/ 2147483647 w 66"/>
              <a:gd name="T27" fmla="*/ 2147483647 h 165"/>
              <a:gd name="T28" fmla="*/ 0 w 66"/>
              <a:gd name="T29" fmla="*/ 2147483647 h 165"/>
              <a:gd name="T30" fmla="*/ 2147483647 w 66"/>
              <a:gd name="T31" fmla="*/ 2147483647 h 165"/>
              <a:gd name="T32" fmla="*/ 2147483647 w 66"/>
              <a:gd name="T33" fmla="*/ 2147483647 h 165"/>
              <a:gd name="T34" fmla="*/ 2147483647 w 66"/>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65"/>
              <a:gd name="T56" fmla="*/ 66 w 66"/>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65">
                <a:moveTo>
                  <a:pt x="22" y="8"/>
                </a:moveTo>
                <a:lnTo>
                  <a:pt x="38" y="0"/>
                </a:lnTo>
                <a:lnTo>
                  <a:pt x="50" y="12"/>
                </a:lnTo>
                <a:lnTo>
                  <a:pt x="61" y="8"/>
                </a:lnTo>
                <a:lnTo>
                  <a:pt x="53" y="27"/>
                </a:lnTo>
                <a:lnTo>
                  <a:pt x="63" y="48"/>
                </a:lnTo>
                <a:lnTo>
                  <a:pt x="40" y="79"/>
                </a:lnTo>
                <a:lnTo>
                  <a:pt x="65" y="96"/>
                </a:lnTo>
                <a:lnTo>
                  <a:pt x="63" y="115"/>
                </a:lnTo>
                <a:lnTo>
                  <a:pt x="46" y="132"/>
                </a:lnTo>
                <a:lnTo>
                  <a:pt x="46" y="153"/>
                </a:lnTo>
                <a:lnTo>
                  <a:pt x="33" y="164"/>
                </a:lnTo>
                <a:lnTo>
                  <a:pt x="27" y="124"/>
                </a:lnTo>
                <a:lnTo>
                  <a:pt x="15" y="114"/>
                </a:lnTo>
                <a:lnTo>
                  <a:pt x="0" y="79"/>
                </a:lnTo>
                <a:lnTo>
                  <a:pt x="16" y="63"/>
                </a:lnTo>
                <a:lnTo>
                  <a:pt x="16" y="16"/>
                </a:lnTo>
                <a:lnTo>
                  <a:pt x="22"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4" name="Freeform 762"/>
          <p:cNvSpPr>
            <a:spLocks noChangeAspect="1"/>
          </p:cNvSpPr>
          <p:nvPr/>
        </p:nvSpPr>
        <p:spPr bwMode="auto">
          <a:xfrm>
            <a:off x="5511360" y="3754438"/>
            <a:ext cx="148003" cy="185737"/>
          </a:xfrm>
          <a:custGeom>
            <a:avLst/>
            <a:gdLst>
              <a:gd name="T0" fmla="*/ 2147483647 w 93"/>
              <a:gd name="T1" fmla="*/ 2147483647 h 127"/>
              <a:gd name="T2" fmla="*/ 2147483647 w 93"/>
              <a:gd name="T3" fmla="*/ 2147483647 h 127"/>
              <a:gd name="T4" fmla="*/ 2147483647 w 93"/>
              <a:gd name="T5" fmla="*/ 2147483647 h 127"/>
              <a:gd name="T6" fmla="*/ 2147483647 w 93"/>
              <a:gd name="T7" fmla="*/ 0 h 127"/>
              <a:gd name="T8" fmla="*/ 2147483647 w 93"/>
              <a:gd name="T9" fmla="*/ 2147483647 h 127"/>
              <a:gd name="T10" fmla="*/ 2147483647 w 93"/>
              <a:gd name="T11" fmla="*/ 2147483647 h 127"/>
              <a:gd name="T12" fmla="*/ 2147483647 w 93"/>
              <a:gd name="T13" fmla="*/ 2147483647 h 127"/>
              <a:gd name="T14" fmla="*/ 2147483647 w 93"/>
              <a:gd name="T15" fmla="*/ 2147483647 h 127"/>
              <a:gd name="T16" fmla="*/ 2147483647 w 93"/>
              <a:gd name="T17" fmla="*/ 2147483647 h 127"/>
              <a:gd name="T18" fmla="*/ 2147483647 w 93"/>
              <a:gd name="T19" fmla="*/ 2147483647 h 127"/>
              <a:gd name="T20" fmla="*/ 0 w 93"/>
              <a:gd name="T21" fmla="*/ 2147483647 h 127"/>
              <a:gd name="T22" fmla="*/ 2147483647 w 93"/>
              <a:gd name="T23" fmla="*/ 2147483647 h 127"/>
              <a:gd name="T24" fmla="*/ 2147483647 w 93"/>
              <a:gd name="T25" fmla="*/ 2147483647 h 127"/>
              <a:gd name="T26" fmla="*/ 2147483647 w 93"/>
              <a:gd name="T27" fmla="*/ 2147483647 h 127"/>
              <a:gd name="T28" fmla="*/ 2147483647 w 93"/>
              <a:gd name="T29" fmla="*/ 2147483647 h 127"/>
              <a:gd name="T30" fmla="*/ 2147483647 w 93"/>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127"/>
              <a:gd name="T50" fmla="*/ 93 w 9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127">
                <a:moveTo>
                  <a:pt x="74" y="91"/>
                </a:moveTo>
                <a:lnTo>
                  <a:pt x="92" y="46"/>
                </a:lnTo>
                <a:lnTo>
                  <a:pt x="79" y="3"/>
                </a:lnTo>
                <a:lnTo>
                  <a:pt x="74" y="0"/>
                </a:lnTo>
                <a:lnTo>
                  <a:pt x="22" y="11"/>
                </a:lnTo>
                <a:lnTo>
                  <a:pt x="20" y="33"/>
                </a:lnTo>
                <a:lnTo>
                  <a:pt x="29" y="43"/>
                </a:lnTo>
                <a:lnTo>
                  <a:pt x="28" y="57"/>
                </a:lnTo>
                <a:lnTo>
                  <a:pt x="15" y="67"/>
                </a:lnTo>
                <a:lnTo>
                  <a:pt x="5" y="85"/>
                </a:lnTo>
                <a:lnTo>
                  <a:pt x="0" y="126"/>
                </a:lnTo>
                <a:lnTo>
                  <a:pt x="14" y="118"/>
                </a:lnTo>
                <a:lnTo>
                  <a:pt x="38" y="118"/>
                </a:lnTo>
                <a:lnTo>
                  <a:pt x="38" y="100"/>
                </a:lnTo>
                <a:lnTo>
                  <a:pt x="62" y="88"/>
                </a:lnTo>
                <a:lnTo>
                  <a:pt x="74" y="9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5" name="Freeform 763"/>
          <p:cNvSpPr>
            <a:spLocks noChangeAspect="1"/>
          </p:cNvSpPr>
          <p:nvPr/>
        </p:nvSpPr>
        <p:spPr bwMode="auto">
          <a:xfrm>
            <a:off x="5357446" y="2805208"/>
            <a:ext cx="306266" cy="344487"/>
          </a:xfrm>
          <a:custGeom>
            <a:avLst/>
            <a:gdLst>
              <a:gd name="T0" fmla="*/ 2147483647 w 192"/>
              <a:gd name="T1" fmla="*/ 2147483647 h 233"/>
              <a:gd name="T2" fmla="*/ 2147483647 w 192"/>
              <a:gd name="T3" fmla="*/ 2147483647 h 233"/>
              <a:gd name="T4" fmla="*/ 2147483647 w 192"/>
              <a:gd name="T5" fmla="*/ 2147483647 h 233"/>
              <a:gd name="T6" fmla="*/ 2147483647 w 192"/>
              <a:gd name="T7" fmla="*/ 2147483647 h 233"/>
              <a:gd name="T8" fmla="*/ 2147483647 w 192"/>
              <a:gd name="T9" fmla="*/ 2147483647 h 233"/>
              <a:gd name="T10" fmla="*/ 2147483647 w 192"/>
              <a:gd name="T11" fmla="*/ 2147483647 h 233"/>
              <a:gd name="T12" fmla="*/ 2147483647 w 192"/>
              <a:gd name="T13" fmla="*/ 2147483647 h 233"/>
              <a:gd name="T14" fmla="*/ 2147483647 w 192"/>
              <a:gd name="T15" fmla="*/ 2147483647 h 233"/>
              <a:gd name="T16" fmla="*/ 2147483647 w 192"/>
              <a:gd name="T17" fmla="*/ 2147483647 h 233"/>
              <a:gd name="T18" fmla="*/ 2147483647 w 192"/>
              <a:gd name="T19" fmla="*/ 2147483647 h 233"/>
              <a:gd name="T20" fmla="*/ 2147483647 w 192"/>
              <a:gd name="T21" fmla="*/ 2147483647 h 233"/>
              <a:gd name="T22" fmla="*/ 2147483647 w 192"/>
              <a:gd name="T23" fmla="*/ 2147483647 h 233"/>
              <a:gd name="T24" fmla="*/ 2147483647 w 192"/>
              <a:gd name="T25" fmla="*/ 2147483647 h 233"/>
              <a:gd name="T26" fmla="*/ 2147483647 w 192"/>
              <a:gd name="T27" fmla="*/ 2147483647 h 233"/>
              <a:gd name="T28" fmla="*/ 2147483647 w 192"/>
              <a:gd name="T29" fmla="*/ 2147483647 h 233"/>
              <a:gd name="T30" fmla="*/ 2147483647 w 192"/>
              <a:gd name="T31" fmla="*/ 2147483647 h 233"/>
              <a:gd name="T32" fmla="*/ 2147483647 w 192"/>
              <a:gd name="T33" fmla="*/ 2147483647 h 233"/>
              <a:gd name="T34" fmla="*/ 2147483647 w 192"/>
              <a:gd name="T35" fmla="*/ 2147483647 h 233"/>
              <a:gd name="T36" fmla="*/ 0 w 192"/>
              <a:gd name="T37" fmla="*/ 2147483647 h 233"/>
              <a:gd name="T38" fmla="*/ 2147483647 w 192"/>
              <a:gd name="T39" fmla="*/ 0 h 233"/>
              <a:gd name="T40" fmla="*/ 2147483647 w 192"/>
              <a:gd name="T41" fmla="*/ 2147483647 h 233"/>
              <a:gd name="T42" fmla="*/ 2147483647 w 192"/>
              <a:gd name="T43" fmla="*/ 2147483647 h 233"/>
              <a:gd name="T44" fmla="*/ 2147483647 w 192"/>
              <a:gd name="T45" fmla="*/ 2147483647 h 233"/>
              <a:gd name="T46" fmla="*/ 2147483647 w 192"/>
              <a:gd name="T47" fmla="*/ 2147483647 h 2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233"/>
              <a:gd name="T74" fmla="*/ 192 w 192"/>
              <a:gd name="T75" fmla="*/ 233 h 2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233">
                <a:moveTo>
                  <a:pt x="123" y="10"/>
                </a:moveTo>
                <a:lnTo>
                  <a:pt x="140" y="14"/>
                </a:lnTo>
                <a:lnTo>
                  <a:pt x="157" y="10"/>
                </a:lnTo>
                <a:lnTo>
                  <a:pt x="172" y="53"/>
                </a:lnTo>
                <a:lnTo>
                  <a:pt x="165" y="87"/>
                </a:lnTo>
                <a:lnTo>
                  <a:pt x="159" y="90"/>
                </a:lnTo>
                <a:lnTo>
                  <a:pt x="132" y="38"/>
                </a:lnTo>
                <a:lnTo>
                  <a:pt x="136" y="65"/>
                </a:lnTo>
                <a:lnTo>
                  <a:pt x="149" y="87"/>
                </a:lnTo>
                <a:lnTo>
                  <a:pt x="180" y="170"/>
                </a:lnTo>
                <a:lnTo>
                  <a:pt x="191" y="182"/>
                </a:lnTo>
                <a:lnTo>
                  <a:pt x="187" y="183"/>
                </a:lnTo>
                <a:lnTo>
                  <a:pt x="190" y="203"/>
                </a:lnTo>
                <a:lnTo>
                  <a:pt x="166" y="223"/>
                </a:lnTo>
                <a:lnTo>
                  <a:pt x="164" y="232"/>
                </a:lnTo>
                <a:lnTo>
                  <a:pt x="150" y="228"/>
                </a:lnTo>
                <a:lnTo>
                  <a:pt x="13" y="228"/>
                </a:lnTo>
                <a:lnTo>
                  <a:pt x="8" y="61"/>
                </a:lnTo>
                <a:lnTo>
                  <a:pt x="0" y="36"/>
                </a:lnTo>
                <a:lnTo>
                  <a:pt x="7" y="0"/>
                </a:lnTo>
                <a:lnTo>
                  <a:pt x="71" y="21"/>
                </a:lnTo>
                <a:lnTo>
                  <a:pt x="100" y="3"/>
                </a:lnTo>
                <a:lnTo>
                  <a:pt x="119" y="2"/>
                </a:lnTo>
                <a:lnTo>
                  <a:pt x="123"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6" name="Freeform 764"/>
          <p:cNvSpPr>
            <a:spLocks noChangeAspect="1"/>
          </p:cNvSpPr>
          <p:nvPr/>
        </p:nvSpPr>
        <p:spPr bwMode="auto">
          <a:xfrm>
            <a:off x="4557346" y="3379788"/>
            <a:ext cx="206620" cy="193675"/>
          </a:xfrm>
          <a:custGeom>
            <a:avLst/>
            <a:gdLst>
              <a:gd name="T0" fmla="*/ 0 w 129"/>
              <a:gd name="T1" fmla="*/ 2147483647 h 130"/>
              <a:gd name="T2" fmla="*/ 2147483647 w 129"/>
              <a:gd name="T3" fmla="*/ 2147483647 h 130"/>
              <a:gd name="T4" fmla="*/ 2147483647 w 129"/>
              <a:gd name="T5" fmla="*/ 2147483647 h 130"/>
              <a:gd name="T6" fmla="*/ 2147483647 w 129"/>
              <a:gd name="T7" fmla="*/ 2147483647 h 130"/>
              <a:gd name="T8" fmla="*/ 2147483647 w 129"/>
              <a:gd name="T9" fmla="*/ 2147483647 h 130"/>
              <a:gd name="T10" fmla="*/ 2147483647 w 129"/>
              <a:gd name="T11" fmla="*/ 2147483647 h 130"/>
              <a:gd name="T12" fmla="*/ 2147483647 w 129"/>
              <a:gd name="T13" fmla="*/ 2147483647 h 130"/>
              <a:gd name="T14" fmla="*/ 2147483647 w 129"/>
              <a:gd name="T15" fmla="*/ 2147483647 h 130"/>
              <a:gd name="T16" fmla="*/ 2147483647 w 129"/>
              <a:gd name="T17" fmla="*/ 2147483647 h 130"/>
              <a:gd name="T18" fmla="*/ 2147483647 w 129"/>
              <a:gd name="T19" fmla="*/ 2147483647 h 130"/>
              <a:gd name="T20" fmla="*/ 2147483647 w 129"/>
              <a:gd name="T21" fmla="*/ 2147483647 h 130"/>
              <a:gd name="T22" fmla="*/ 2147483647 w 129"/>
              <a:gd name="T23" fmla="*/ 0 h 130"/>
              <a:gd name="T24" fmla="*/ 2147483647 w 129"/>
              <a:gd name="T25" fmla="*/ 2147483647 h 130"/>
              <a:gd name="T26" fmla="*/ 2147483647 w 129"/>
              <a:gd name="T27" fmla="*/ 2147483647 h 130"/>
              <a:gd name="T28" fmla="*/ 2147483647 w 129"/>
              <a:gd name="T29" fmla="*/ 2147483647 h 130"/>
              <a:gd name="T30" fmla="*/ 2147483647 w 129"/>
              <a:gd name="T31" fmla="*/ 2147483647 h 130"/>
              <a:gd name="T32" fmla="*/ 0 w 129"/>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30"/>
              <a:gd name="T53" fmla="*/ 129 w 129"/>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30">
                <a:moveTo>
                  <a:pt x="0" y="108"/>
                </a:moveTo>
                <a:lnTo>
                  <a:pt x="8" y="125"/>
                </a:lnTo>
                <a:lnTo>
                  <a:pt x="34" y="118"/>
                </a:lnTo>
                <a:lnTo>
                  <a:pt x="43" y="129"/>
                </a:lnTo>
                <a:lnTo>
                  <a:pt x="40" y="94"/>
                </a:lnTo>
                <a:lnTo>
                  <a:pt x="85" y="92"/>
                </a:lnTo>
                <a:lnTo>
                  <a:pt x="103" y="94"/>
                </a:lnTo>
                <a:lnTo>
                  <a:pt x="128" y="72"/>
                </a:lnTo>
                <a:lnTo>
                  <a:pt x="124" y="55"/>
                </a:lnTo>
                <a:lnTo>
                  <a:pt x="112" y="51"/>
                </a:lnTo>
                <a:lnTo>
                  <a:pt x="94" y="22"/>
                </a:lnTo>
                <a:lnTo>
                  <a:pt x="92" y="0"/>
                </a:lnTo>
                <a:lnTo>
                  <a:pt x="75" y="2"/>
                </a:lnTo>
                <a:lnTo>
                  <a:pt x="47" y="33"/>
                </a:lnTo>
                <a:lnTo>
                  <a:pt x="22" y="43"/>
                </a:lnTo>
                <a:lnTo>
                  <a:pt x="3" y="83"/>
                </a:lnTo>
                <a:lnTo>
                  <a:pt x="0" y="10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7" name="Freeform 765"/>
          <p:cNvSpPr>
            <a:spLocks noChangeAspect="1"/>
          </p:cNvSpPr>
          <p:nvPr/>
        </p:nvSpPr>
        <p:spPr bwMode="auto">
          <a:xfrm>
            <a:off x="5297369" y="4176713"/>
            <a:ext cx="320919" cy="338137"/>
          </a:xfrm>
          <a:custGeom>
            <a:avLst/>
            <a:gdLst>
              <a:gd name="T0" fmla="*/ 2147483647 w 201"/>
              <a:gd name="T1" fmla="*/ 2147483647 h 230"/>
              <a:gd name="T2" fmla="*/ 2147483647 w 201"/>
              <a:gd name="T3" fmla="*/ 2147483647 h 230"/>
              <a:gd name="T4" fmla="*/ 2147483647 w 201"/>
              <a:gd name="T5" fmla="*/ 2147483647 h 230"/>
              <a:gd name="T6" fmla="*/ 0 w 201"/>
              <a:gd name="T7" fmla="*/ 2147483647 h 230"/>
              <a:gd name="T8" fmla="*/ 0 w 201"/>
              <a:gd name="T9" fmla="*/ 2147483647 h 230"/>
              <a:gd name="T10" fmla="*/ 2147483647 w 201"/>
              <a:gd name="T11" fmla="*/ 2147483647 h 230"/>
              <a:gd name="T12" fmla="*/ 2147483647 w 201"/>
              <a:gd name="T13" fmla="*/ 2147483647 h 230"/>
              <a:gd name="T14" fmla="*/ 2147483647 w 201"/>
              <a:gd name="T15" fmla="*/ 2147483647 h 230"/>
              <a:gd name="T16" fmla="*/ 2147483647 w 201"/>
              <a:gd name="T17" fmla="*/ 2147483647 h 230"/>
              <a:gd name="T18" fmla="*/ 2147483647 w 201"/>
              <a:gd name="T19" fmla="*/ 2147483647 h 230"/>
              <a:gd name="T20" fmla="*/ 2147483647 w 201"/>
              <a:gd name="T21" fmla="*/ 2147483647 h 230"/>
              <a:gd name="T22" fmla="*/ 2147483647 w 201"/>
              <a:gd name="T23" fmla="*/ 2147483647 h 230"/>
              <a:gd name="T24" fmla="*/ 2147483647 w 201"/>
              <a:gd name="T25" fmla="*/ 2147483647 h 230"/>
              <a:gd name="T26" fmla="*/ 2147483647 w 201"/>
              <a:gd name="T27" fmla="*/ 2147483647 h 230"/>
              <a:gd name="T28" fmla="*/ 2147483647 w 201"/>
              <a:gd name="T29" fmla="*/ 2147483647 h 230"/>
              <a:gd name="T30" fmla="*/ 2147483647 w 201"/>
              <a:gd name="T31" fmla="*/ 2147483647 h 230"/>
              <a:gd name="T32" fmla="*/ 2147483647 w 201"/>
              <a:gd name="T33" fmla="*/ 2147483647 h 230"/>
              <a:gd name="T34" fmla="*/ 2147483647 w 201"/>
              <a:gd name="T35" fmla="*/ 2147483647 h 230"/>
              <a:gd name="T36" fmla="*/ 2147483647 w 201"/>
              <a:gd name="T37" fmla="*/ 2147483647 h 230"/>
              <a:gd name="T38" fmla="*/ 2147483647 w 201"/>
              <a:gd name="T39" fmla="*/ 2147483647 h 230"/>
              <a:gd name="T40" fmla="*/ 2147483647 w 201"/>
              <a:gd name="T41" fmla="*/ 2147483647 h 230"/>
              <a:gd name="T42" fmla="*/ 2147483647 w 201"/>
              <a:gd name="T43" fmla="*/ 2147483647 h 230"/>
              <a:gd name="T44" fmla="*/ 2147483647 w 201"/>
              <a:gd name="T45" fmla="*/ 0 h 230"/>
              <a:gd name="T46" fmla="*/ 2147483647 w 201"/>
              <a:gd name="T47" fmla="*/ 2147483647 h 230"/>
              <a:gd name="T48" fmla="*/ 2147483647 w 201"/>
              <a:gd name="T49" fmla="*/ 2147483647 h 230"/>
              <a:gd name="T50" fmla="*/ 2147483647 w 201"/>
              <a:gd name="T51" fmla="*/ 2147483647 h 230"/>
              <a:gd name="T52" fmla="*/ 2147483647 w 201"/>
              <a:gd name="T53" fmla="*/ 2147483647 h 230"/>
              <a:gd name="T54" fmla="*/ 2147483647 w 201"/>
              <a:gd name="T55" fmla="*/ 2147483647 h 230"/>
              <a:gd name="T56" fmla="*/ 2147483647 w 201"/>
              <a:gd name="T57" fmla="*/ 2147483647 h 230"/>
              <a:gd name="T58" fmla="*/ 2147483647 w 201"/>
              <a:gd name="T59" fmla="*/ 2147483647 h 230"/>
              <a:gd name="T60" fmla="*/ 2147483647 w 201"/>
              <a:gd name="T61" fmla="*/ 2147483647 h 230"/>
              <a:gd name="T62" fmla="*/ 2147483647 w 201"/>
              <a:gd name="T63" fmla="*/ 2147483647 h 230"/>
              <a:gd name="T64" fmla="*/ 2147483647 w 201"/>
              <a:gd name="T65" fmla="*/ 2147483647 h 230"/>
              <a:gd name="T66" fmla="*/ 2147483647 w 201"/>
              <a:gd name="T67" fmla="*/ 2147483647 h 230"/>
              <a:gd name="T68" fmla="*/ 2147483647 w 201"/>
              <a:gd name="T69" fmla="*/ 2147483647 h 230"/>
              <a:gd name="T70" fmla="*/ 2147483647 w 201"/>
              <a:gd name="T71" fmla="*/ 2147483647 h 2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1"/>
              <a:gd name="T109" fmla="*/ 0 h 230"/>
              <a:gd name="T110" fmla="*/ 201 w 201"/>
              <a:gd name="T111" fmla="*/ 230 h 2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1" h="230">
                <a:moveTo>
                  <a:pt x="35" y="62"/>
                </a:moveTo>
                <a:lnTo>
                  <a:pt x="33" y="107"/>
                </a:lnTo>
                <a:lnTo>
                  <a:pt x="37" y="111"/>
                </a:lnTo>
                <a:lnTo>
                  <a:pt x="0" y="111"/>
                </a:lnTo>
                <a:lnTo>
                  <a:pt x="0" y="196"/>
                </a:lnTo>
                <a:lnTo>
                  <a:pt x="19" y="219"/>
                </a:lnTo>
                <a:lnTo>
                  <a:pt x="35" y="216"/>
                </a:lnTo>
                <a:lnTo>
                  <a:pt x="52" y="226"/>
                </a:lnTo>
                <a:lnTo>
                  <a:pt x="80" y="229"/>
                </a:lnTo>
                <a:lnTo>
                  <a:pt x="110" y="198"/>
                </a:lnTo>
                <a:lnTo>
                  <a:pt x="112" y="182"/>
                </a:lnTo>
                <a:lnTo>
                  <a:pt x="139" y="174"/>
                </a:lnTo>
                <a:lnTo>
                  <a:pt x="136" y="160"/>
                </a:lnTo>
                <a:lnTo>
                  <a:pt x="190" y="137"/>
                </a:lnTo>
                <a:lnTo>
                  <a:pt x="183" y="128"/>
                </a:lnTo>
                <a:lnTo>
                  <a:pt x="189" y="105"/>
                </a:lnTo>
                <a:lnTo>
                  <a:pt x="196" y="101"/>
                </a:lnTo>
                <a:lnTo>
                  <a:pt x="193" y="77"/>
                </a:lnTo>
                <a:lnTo>
                  <a:pt x="200" y="59"/>
                </a:lnTo>
                <a:lnTo>
                  <a:pt x="189" y="27"/>
                </a:lnTo>
                <a:lnTo>
                  <a:pt x="157" y="10"/>
                </a:lnTo>
                <a:lnTo>
                  <a:pt x="148" y="10"/>
                </a:lnTo>
                <a:lnTo>
                  <a:pt x="147" y="0"/>
                </a:lnTo>
                <a:lnTo>
                  <a:pt x="123" y="8"/>
                </a:lnTo>
                <a:lnTo>
                  <a:pt x="116" y="24"/>
                </a:lnTo>
                <a:lnTo>
                  <a:pt x="118" y="51"/>
                </a:lnTo>
                <a:lnTo>
                  <a:pt x="111" y="84"/>
                </a:lnTo>
                <a:lnTo>
                  <a:pt x="119" y="94"/>
                </a:lnTo>
                <a:lnTo>
                  <a:pt x="131" y="94"/>
                </a:lnTo>
                <a:lnTo>
                  <a:pt x="131" y="118"/>
                </a:lnTo>
                <a:lnTo>
                  <a:pt x="117" y="113"/>
                </a:lnTo>
                <a:lnTo>
                  <a:pt x="87" y="84"/>
                </a:lnTo>
                <a:lnTo>
                  <a:pt x="72" y="86"/>
                </a:lnTo>
                <a:lnTo>
                  <a:pt x="54" y="68"/>
                </a:lnTo>
                <a:lnTo>
                  <a:pt x="43" y="73"/>
                </a:lnTo>
                <a:lnTo>
                  <a:pt x="35" y="6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8" name="Freeform 766"/>
          <p:cNvSpPr>
            <a:spLocks noChangeAspect="1"/>
          </p:cNvSpPr>
          <p:nvPr/>
        </p:nvSpPr>
        <p:spPr bwMode="auto">
          <a:xfrm>
            <a:off x="6245474" y="4586383"/>
            <a:ext cx="8792" cy="14287"/>
          </a:xfrm>
          <a:custGeom>
            <a:avLst/>
            <a:gdLst>
              <a:gd name="T0" fmla="*/ 2147483647 w 7"/>
              <a:gd name="T1" fmla="*/ 0 h 12"/>
              <a:gd name="T2" fmla="*/ 2147483647 w 7"/>
              <a:gd name="T3" fmla="*/ 2147483647 h 12"/>
              <a:gd name="T4" fmla="*/ 0 w 7"/>
              <a:gd name="T5" fmla="*/ 2147483647 h 12"/>
              <a:gd name="T6" fmla="*/ 214748364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2" y="0"/>
                </a:moveTo>
                <a:lnTo>
                  <a:pt x="6" y="9"/>
                </a:lnTo>
                <a:lnTo>
                  <a:pt x="0" y="11"/>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199" name="Freeform 767"/>
          <p:cNvSpPr>
            <a:spLocks noChangeAspect="1"/>
          </p:cNvSpPr>
          <p:nvPr/>
        </p:nvSpPr>
        <p:spPr bwMode="auto">
          <a:xfrm>
            <a:off x="7605346" y="4267200"/>
            <a:ext cx="1082920" cy="979488"/>
          </a:xfrm>
          <a:custGeom>
            <a:avLst/>
            <a:gdLst>
              <a:gd name="T0" fmla="*/ 2147483647 w 681"/>
              <a:gd name="T1" fmla="*/ 2147483647 h 666"/>
              <a:gd name="T2" fmla="*/ 2147483647 w 681"/>
              <a:gd name="T3" fmla="*/ 2147483647 h 666"/>
              <a:gd name="T4" fmla="*/ 2147483647 w 681"/>
              <a:gd name="T5" fmla="*/ 2147483647 h 666"/>
              <a:gd name="T6" fmla="*/ 2147483647 w 681"/>
              <a:gd name="T7" fmla="*/ 2147483647 h 666"/>
              <a:gd name="T8" fmla="*/ 2147483647 w 681"/>
              <a:gd name="T9" fmla="*/ 2147483647 h 666"/>
              <a:gd name="T10" fmla="*/ 2147483647 w 681"/>
              <a:gd name="T11" fmla="*/ 2147483647 h 666"/>
              <a:gd name="T12" fmla="*/ 2147483647 w 681"/>
              <a:gd name="T13" fmla="*/ 2147483647 h 666"/>
              <a:gd name="T14" fmla="*/ 2147483647 w 681"/>
              <a:gd name="T15" fmla="*/ 2147483647 h 666"/>
              <a:gd name="T16" fmla="*/ 2147483647 w 681"/>
              <a:gd name="T17" fmla="*/ 2147483647 h 666"/>
              <a:gd name="T18" fmla="*/ 2147483647 w 681"/>
              <a:gd name="T19" fmla="*/ 2147483647 h 666"/>
              <a:gd name="T20" fmla="*/ 2147483647 w 681"/>
              <a:gd name="T21" fmla="*/ 2147483647 h 666"/>
              <a:gd name="T22" fmla="*/ 2147483647 w 681"/>
              <a:gd name="T23" fmla="*/ 2147483647 h 666"/>
              <a:gd name="T24" fmla="*/ 2147483647 w 681"/>
              <a:gd name="T25" fmla="*/ 2147483647 h 666"/>
              <a:gd name="T26" fmla="*/ 2147483647 w 681"/>
              <a:gd name="T27" fmla="*/ 2147483647 h 666"/>
              <a:gd name="T28" fmla="*/ 2147483647 w 681"/>
              <a:gd name="T29" fmla="*/ 2147483647 h 666"/>
              <a:gd name="T30" fmla="*/ 2147483647 w 681"/>
              <a:gd name="T31" fmla="*/ 0 h 666"/>
              <a:gd name="T32" fmla="*/ 2147483647 w 681"/>
              <a:gd name="T33" fmla="*/ 2147483647 h 666"/>
              <a:gd name="T34" fmla="*/ 2147483647 w 681"/>
              <a:gd name="T35" fmla="*/ 2147483647 h 666"/>
              <a:gd name="T36" fmla="*/ 2147483647 w 681"/>
              <a:gd name="T37" fmla="*/ 2147483647 h 666"/>
              <a:gd name="T38" fmla="*/ 2147483647 w 681"/>
              <a:gd name="T39" fmla="*/ 2147483647 h 666"/>
              <a:gd name="T40" fmla="*/ 2147483647 w 681"/>
              <a:gd name="T41" fmla="*/ 2147483647 h 666"/>
              <a:gd name="T42" fmla="*/ 2147483647 w 681"/>
              <a:gd name="T43" fmla="*/ 2147483647 h 666"/>
              <a:gd name="T44" fmla="*/ 2147483647 w 681"/>
              <a:gd name="T45" fmla="*/ 2147483647 h 666"/>
              <a:gd name="T46" fmla="*/ 2147483647 w 681"/>
              <a:gd name="T47" fmla="*/ 2147483647 h 666"/>
              <a:gd name="T48" fmla="*/ 2147483647 w 681"/>
              <a:gd name="T49" fmla="*/ 2147483647 h 666"/>
              <a:gd name="T50" fmla="*/ 2147483647 w 681"/>
              <a:gd name="T51" fmla="*/ 2147483647 h 666"/>
              <a:gd name="T52" fmla="*/ 2147483647 w 681"/>
              <a:gd name="T53" fmla="*/ 2147483647 h 666"/>
              <a:gd name="T54" fmla="*/ 2147483647 w 681"/>
              <a:gd name="T55" fmla="*/ 2147483647 h 666"/>
              <a:gd name="T56" fmla="*/ 2147483647 w 681"/>
              <a:gd name="T57" fmla="*/ 2147483647 h 666"/>
              <a:gd name="T58" fmla="*/ 2147483647 w 681"/>
              <a:gd name="T59" fmla="*/ 2147483647 h 666"/>
              <a:gd name="T60" fmla="*/ 2147483647 w 681"/>
              <a:gd name="T61" fmla="*/ 2147483647 h 666"/>
              <a:gd name="T62" fmla="*/ 2147483647 w 681"/>
              <a:gd name="T63" fmla="*/ 2147483647 h 666"/>
              <a:gd name="T64" fmla="*/ 2147483647 w 681"/>
              <a:gd name="T65" fmla="*/ 2147483647 h 666"/>
              <a:gd name="T66" fmla="*/ 2147483647 w 681"/>
              <a:gd name="T67" fmla="*/ 2147483647 h 666"/>
              <a:gd name="T68" fmla="*/ 2147483647 w 681"/>
              <a:gd name="T69" fmla="*/ 2147483647 h 666"/>
              <a:gd name="T70" fmla="*/ 2147483647 w 681"/>
              <a:gd name="T71" fmla="*/ 2147483647 h 666"/>
              <a:gd name="T72" fmla="*/ 2147483647 w 681"/>
              <a:gd name="T73" fmla="*/ 2147483647 h 666"/>
              <a:gd name="T74" fmla="*/ 2147483647 w 681"/>
              <a:gd name="T75" fmla="*/ 2147483647 h 666"/>
              <a:gd name="T76" fmla="*/ 2147483647 w 681"/>
              <a:gd name="T77" fmla="*/ 2147483647 h 666"/>
              <a:gd name="T78" fmla="*/ 2147483647 w 681"/>
              <a:gd name="T79" fmla="*/ 2147483647 h 666"/>
              <a:gd name="T80" fmla="*/ 2147483647 w 681"/>
              <a:gd name="T81" fmla="*/ 2147483647 h 666"/>
              <a:gd name="T82" fmla="*/ 2147483647 w 681"/>
              <a:gd name="T83" fmla="*/ 2147483647 h 666"/>
              <a:gd name="T84" fmla="*/ 2147483647 w 681"/>
              <a:gd name="T85" fmla="*/ 2147483647 h 666"/>
              <a:gd name="T86" fmla="*/ 2147483647 w 681"/>
              <a:gd name="T87" fmla="*/ 2147483647 h 666"/>
              <a:gd name="T88" fmla="*/ 0 w 681"/>
              <a:gd name="T89" fmla="*/ 2147483647 h 666"/>
              <a:gd name="T90" fmla="*/ 2147483647 w 681"/>
              <a:gd name="T91" fmla="*/ 2147483647 h 666"/>
              <a:gd name="T92" fmla="*/ 2147483647 w 681"/>
              <a:gd name="T93" fmla="*/ 2147483647 h 666"/>
              <a:gd name="T94" fmla="*/ 2147483647 w 681"/>
              <a:gd name="T95" fmla="*/ 2147483647 h 666"/>
              <a:gd name="T96" fmla="*/ 2147483647 w 681"/>
              <a:gd name="T97" fmla="*/ 2147483647 h 666"/>
              <a:gd name="T98" fmla="*/ 2147483647 w 681"/>
              <a:gd name="T99" fmla="*/ 2147483647 h 666"/>
              <a:gd name="T100" fmla="*/ 2147483647 w 681"/>
              <a:gd name="T101" fmla="*/ 2147483647 h 666"/>
              <a:gd name="T102" fmla="*/ 2147483647 w 681"/>
              <a:gd name="T103" fmla="*/ 2147483647 h 666"/>
              <a:gd name="T104" fmla="*/ 2147483647 w 681"/>
              <a:gd name="T105" fmla="*/ 2147483647 h 666"/>
              <a:gd name="T106" fmla="*/ 2147483647 w 681"/>
              <a:gd name="T107" fmla="*/ 2147483647 h 666"/>
              <a:gd name="T108" fmla="*/ 2147483647 w 681"/>
              <a:gd name="T109" fmla="*/ 2147483647 h 666"/>
              <a:gd name="T110" fmla="*/ 2147483647 w 681"/>
              <a:gd name="T111" fmla="*/ 2147483647 h 666"/>
              <a:gd name="T112" fmla="*/ 2147483647 w 681"/>
              <a:gd name="T113" fmla="*/ 2147483647 h 666"/>
              <a:gd name="T114" fmla="*/ 2147483647 w 681"/>
              <a:gd name="T115" fmla="*/ 2147483647 h 666"/>
              <a:gd name="T116" fmla="*/ 2147483647 w 681"/>
              <a:gd name="T117" fmla="*/ 2147483647 h 666"/>
              <a:gd name="T118" fmla="*/ 2147483647 w 681"/>
              <a:gd name="T119" fmla="*/ 2147483647 h 666"/>
              <a:gd name="T120" fmla="*/ 2147483647 w 681"/>
              <a:gd name="T121" fmla="*/ 2147483647 h 666"/>
              <a:gd name="T122" fmla="*/ 2147483647 w 681"/>
              <a:gd name="T123" fmla="*/ 2147483647 h 666"/>
              <a:gd name="T124" fmla="*/ 2147483647 w 681"/>
              <a:gd name="T125" fmla="*/ 2147483647 h 6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1"/>
              <a:gd name="T190" fmla="*/ 0 h 666"/>
              <a:gd name="T191" fmla="*/ 681 w 681"/>
              <a:gd name="T192" fmla="*/ 666 h 6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1" h="666">
                <a:moveTo>
                  <a:pt x="307" y="98"/>
                </a:moveTo>
                <a:lnTo>
                  <a:pt x="326" y="106"/>
                </a:lnTo>
                <a:lnTo>
                  <a:pt x="323" y="86"/>
                </a:lnTo>
                <a:lnTo>
                  <a:pt x="335" y="66"/>
                </a:lnTo>
                <a:lnTo>
                  <a:pt x="341" y="64"/>
                </a:lnTo>
                <a:lnTo>
                  <a:pt x="343" y="48"/>
                </a:lnTo>
                <a:lnTo>
                  <a:pt x="348" y="44"/>
                </a:lnTo>
                <a:lnTo>
                  <a:pt x="355" y="48"/>
                </a:lnTo>
                <a:lnTo>
                  <a:pt x="356" y="37"/>
                </a:lnTo>
                <a:lnTo>
                  <a:pt x="384" y="34"/>
                </a:lnTo>
                <a:lnTo>
                  <a:pt x="384" y="23"/>
                </a:lnTo>
                <a:lnTo>
                  <a:pt x="374" y="15"/>
                </a:lnTo>
                <a:lnTo>
                  <a:pt x="378" y="12"/>
                </a:lnTo>
                <a:lnTo>
                  <a:pt x="427" y="37"/>
                </a:lnTo>
                <a:lnTo>
                  <a:pt x="440" y="32"/>
                </a:lnTo>
                <a:lnTo>
                  <a:pt x="441" y="45"/>
                </a:lnTo>
                <a:lnTo>
                  <a:pt x="450" y="29"/>
                </a:lnTo>
                <a:lnTo>
                  <a:pt x="451" y="39"/>
                </a:lnTo>
                <a:lnTo>
                  <a:pt x="457" y="39"/>
                </a:lnTo>
                <a:lnTo>
                  <a:pt x="448" y="59"/>
                </a:lnTo>
                <a:lnTo>
                  <a:pt x="439" y="60"/>
                </a:lnTo>
                <a:lnTo>
                  <a:pt x="427" y="102"/>
                </a:lnTo>
                <a:lnTo>
                  <a:pt x="439" y="111"/>
                </a:lnTo>
                <a:lnTo>
                  <a:pt x="440" y="124"/>
                </a:lnTo>
                <a:lnTo>
                  <a:pt x="453" y="123"/>
                </a:lnTo>
                <a:lnTo>
                  <a:pt x="495" y="167"/>
                </a:lnTo>
                <a:lnTo>
                  <a:pt x="508" y="161"/>
                </a:lnTo>
                <a:lnTo>
                  <a:pt x="519" y="139"/>
                </a:lnTo>
                <a:lnTo>
                  <a:pt x="531" y="103"/>
                </a:lnTo>
                <a:lnTo>
                  <a:pt x="537" y="39"/>
                </a:lnTo>
                <a:lnTo>
                  <a:pt x="552" y="5"/>
                </a:lnTo>
                <a:lnTo>
                  <a:pt x="559" y="0"/>
                </a:lnTo>
                <a:lnTo>
                  <a:pt x="560" y="9"/>
                </a:lnTo>
                <a:lnTo>
                  <a:pt x="569" y="84"/>
                </a:lnTo>
                <a:lnTo>
                  <a:pt x="583" y="84"/>
                </a:lnTo>
                <a:lnTo>
                  <a:pt x="595" y="102"/>
                </a:lnTo>
                <a:lnTo>
                  <a:pt x="599" y="195"/>
                </a:lnTo>
                <a:lnTo>
                  <a:pt x="615" y="201"/>
                </a:lnTo>
                <a:lnTo>
                  <a:pt x="617" y="213"/>
                </a:lnTo>
                <a:lnTo>
                  <a:pt x="635" y="225"/>
                </a:lnTo>
                <a:lnTo>
                  <a:pt x="632" y="234"/>
                </a:lnTo>
                <a:lnTo>
                  <a:pt x="640" y="252"/>
                </a:lnTo>
                <a:lnTo>
                  <a:pt x="640" y="275"/>
                </a:lnTo>
                <a:lnTo>
                  <a:pt x="647" y="268"/>
                </a:lnTo>
                <a:lnTo>
                  <a:pt x="656" y="273"/>
                </a:lnTo>
                <a:lnTo>
                  <a:pt x="655" y="300"/>
                </a:lnTo>
                <a:lnTo>
                  <a:pt x="674" y="328"/>
                </a:lnTo>
                <a:lnTo>
                  <a:pt x="680" y="354"/>
                </a:lnTo>
                <a:lnTo>
                  <a:pt x="671" y="423"/>
                </a:lnTo>
                <a:lnTo>
                  <a:pt x="642" y="483"/>
                </a:lnTo>
                <a:lnTo>
                  <a:pt x="625" y="510"/>
                </a:lnTo>
                <a:lnTo>
                  <a:pt x="595" y="534"/>
                </a:lnTo>
                <a:lnTo>
                  <a:pt x="571" y="574"/>
                </a:lnTo>
                <a:lnTo>
                  <a:pt x="558" y="587"/>
                </a:lnTo>
                <a:lnTo>
                  <a:pt x="537" y="628"/>
                </a:lnTo>
                <a:lnTo>
                  <a:pt x="470" y="655"/>
                </a:lnTo>
                <a:lnTo>
                  <a:pt x="463" y="665"/>
                </a:lnTo>
                <a:lnTo>
                  <a:pt x="457" y="643"/>
                </a:lnTo>
                <a:lnTo>
                  <a:pt x="446" y="649"/>
                </a:lnTo>
                <a:lnTo>
                  <a:pt x="451" y="637"/>
                </a:lnTo>
                <a:lnTo>
                  <a:pt x="417" y="657"/>
                </a:lnTo>
                <a:lnTo>
                  <a:pt x="393" y="649"/>
                </a:lnTo>
                <a:lnTo>
                  <a:pt x="376" y="627"/>
                </a:lnTo>
                <a:lnTo>
                  <a:pt x="384" y="578"/>
                </a:lnTo>
                <a:lnTo>
                  <a:pt x="364" y="582"/>
                </a:lnTo>
                <a:lnTo>
                  <a:pt x="377" y="562"/>
                </a:lnTo>
                <a:lnTo>
                  <a:pt x="375" y="550"/>
                </a:lnTo>
                <a:lnTo>
                  <a:pt x="361" y="571"/>
                </a:lnTo>
                <a:lnTo>
                  <a:pt x="346" y="573"/>
                </a:lnTo>
                <a:lnTo>
                  <a:pt x="357" y="566"/>
                </a:lnTo>
                <a:lnTo>
                  <a:pt x="377" y="534"/>
                </a:lnTo>
                <a:lnTo>
                  <a:pt x="383" y="512"/>
                </a:lnTo>
                <a:lnTo>
                  <a:pt x="364" y="539"/>
                </a:lnTo>
                <a:lnTo>
                  <a:pt x="336" y="559"/>
                </a:lnTo>
                <a:lnTo>
                  <a:pt x="334" y="569"/>
                </a:lnTo>
                <a:lnTo>
                  <a:pt x="323" y="559"/>
                </a:lnTo>
                <a:lnTo>
                  <a:pt x="327" y="559"/>
                </a:lnTo>
                <a:lnTo>
                  <a:pt x="329" y="551"/>
                </a:lnTo>
                <a:lnTo>
                  <a:pt x="327" y="526"/>
                </a:lnTo>
                <a:lnTo>
                  <a:pt x="319" y="520"/>
                </a:lnTo>
                <a:lnTo>
                  <a:pt x="324" y="512"/>
                </a:lnTo>
                <a:lnTo>
                  <a:pt x="297" y="498"/>
                </a:lnTo>
                <a:lnTo>
                  <a:pt x="276" y="486"/>
                </a:lnTo>
                <a:lnTo>
                  <a:pt x="194" y="503"/>
                </a:lnTo>
                <a:lnTo>
                  <a:pt x="155" y="522"/>
                </a:lnTo>
                <a:lnTo>
                  <a:pt x="143" y="539"/>
                </a:lnTo>
                <a:lnTo>
                  <a:pt x="82" y="542"/>
                </a:lnTo>
                <a:lnTo>
                  <a:pt x="39" y="570"/>
                </a:lnTo>
                <a:lnTo>
                  <a:pt x="13" y="563"/>
                </a:lnTo>
                <a:lnTo>
                  <a:pt x="0" y="550"/>
                </a:lnTo>
                <a:lnTo>
                  <a:pt x="5" y="534"/>
                </a:lnTo>
                <a:lnTo>
                  <a:pt x="17" y="525"/>
                </a:lnTo>
                <a:lnTo>
                  <a:pt x="27" y="491"/>
                </a:lnTo>
                <a:lnTo>
                  <a:pt x="20" y="382"/>
                </a:lnTo>
                <a:lnTo>
                  <a:pt x="12" y="363"/>
                </a:lnTo>
                <a:lnTo>
                  <a:pt x="21" y="370"/>
                </a:lnTo>
                <a:lnTo>
                  <a:pt x="17" y="348"/>
                </a:lnTo>
                <a:lnTo>
                  <a:pt x="24" y="367"/>
                </a:lnTo>
                <a:lnTo>
                  <a:pt x="29" y="359"/>
                </a:lnTo>
                <a:lnTo>
                  <a:pt x="21" y="322"/>
                </a:lnTo>
                <a:lnTo>
                  <a:pt x="39" y="261"/>
                </a:lnTo>
                <a:lnTo>
                  <a:pt x="40" y="278"/>
                </a:lnTo>
                <a:lnTo>
                  <a:pt x="48" y="262"/>
                </a:lnTo>
                <a:lnTo>
                  <a:pt x="90" y="230"/>
                </a:lnTo>
                <a:lnTo>
                  <a:pt x="104" y="233"/>
                </a:lnTo>
                <a:lnTo>
                  <a:pt x="132" y="216"/>
                </a:lnTo>
                <a:lnTo>
                  <a:pt x="164" y="210"/>
                </a:lnTo>
                <a:lnTo>
                  <a:pt x="194" y="171"/>
                </a:lnTo>
                <a:lnTo>
                  <a:pt x="196" y="149"/>
                </a:lnTo>
                <a:lnTo>
                  <a:pt x="207" y="134"/>
                </a:lnTo>
                <a:lnTo>
                  <a:pt x="214" y="161"/>
                </a:lnTo>
                <a:lnTo>
                  <a:pt x="221" y="150"/>
                </a:lnTo>
                <a:lnTo>
                  <a:pt x="218" y="129"/>
                </a:lnTo>
                <a:lnTo>
                  <a:pt x="234" y="136"/>
                </a:lnTo>
                <a:lnTo>
                  <a:pt x="237" y="114"/>
                </a:lnTo>
                <a:lnTo>
                  <a:pt x="246" y="111"/>
                </a:lnTo>
                <a:lnTo>
                  <a:pt x="246" y="102"/>
                </a:lnTo>
                <a:lnTo>
                  <a:pt x="252" y="104"/>
                </a:lnTo>
                <a:lnTo>
                  <a:pt x="251" y="94"/>
                </a:lnTo>
                <a:lnTo>
                  <a:pt x="264" y="90"/>
                </a:lnTo>
                <a:lnTo>
                  <a:pt x="266" y="76"/>
                </a:lnTo>
                <a:lnTo>
                  <a:pt x="270" y="84"/>
                </a:lnTo>
                <a:lnTo>
                  <a:pt x="282" y="73"/>
                </a:lnTo>
                <a:lnTo>
                  <a:pt x="293" y="81"/>
                </a:lnTo>
                <a:lnTo>
                  <a:pt x="302" y="95"/>
                </a:lnTo>
                <a:lnTo>
                  <a:pt x="307" y="9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0" name="Freeform 768"/>
          <p:cNvSpPr>
            <a:spLocks noChangeAspect="1"/>
          </p:cNvSpPr>
          <p:nvPr/>
        </p:nvSpPr>
        <p:spPr bwMode="auto">
          <a:xfrm>
            <a:off x="8316059" y="4376833"/>
            <a:ext cx="14654" cy="20637"/>
          </a:xfrm>
          <a:custGeom>
            <a:avLst/>
            <a:gdLst>
              <a:gd name="T0" fmla="*/ 0 w 9"/>
              <a:gd name="T1" fmla="*/ 0 h 13"/>
              <a:gd name="T2" fmla="*/ 2147483647 w 9"/>
              <a:gd name="T3" fmla="*/ 0 h 13"/>
              <a:gd name="T4" fmla="*/ 2147483647 w 9"/>
              <a:gd name="T5" fmla="*/ 2147483647 h 13"/>
              <a:gd name="T6" fmla="*/ 0 w 9"/>
              <a:gd name="T7" fmla="*/ 2147483647 h 13"/>
              <a:gd name="T8" fmla="*/ 0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0"/>
                </a:moveTo>
                <a:lnTo>
                  <a:pt x="8" y="0"/>
                </a:lnTo>
                <a:lnTo>
                  <a:pt x="8" y="10"/>
                </a:lnTo>
                <a:lnTo>
                  <a:pt x="0" y="1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1" name="Freeform 769"/>
          <p:cNvSpPr>
            <a:spLocks noChangeAspect="1"/>
          </p:cNvSpPr>
          <p:nvPr/>
        </p:nvSpPr>
        <p:spPr bwMode="auto">
          <a:xfrm>
            <a:off x="8159262" y="4287933"/>
            <a:ext cx="32238" cy="26987"/>
          </a:xfrm>
          <a:custGeom>
            <a:avLst/>
            <a:gdLst>
              <a:gd name="T0" fmla="*/ 0 w 20"/>
              <a:gd name="T1" fmla="*/ 0 h 18"/>
              <a:gd name="T2" fmla="*/ 2147483647 w 20"/>
              <a:gd name="T3" fmla="*/ 0 h 18"/>
              <a:gd name="T4" fmla="*/ 2147483647 w 20"/>
              <a:gd name="T5" fmla="*/ 2147483647 h 18"/>
              <a:gd name="T6" fmla="*/ 2147483647 w 20"/>
              <a:gd name="T7" fmla="*/ 2147483647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6" y="0"/>
                </a:lnTo>
                <a:lnTo>
                  <a:pt x="19" y="7"/>
                </a:lnTo>
                <a:lnTo>
                  <a:pt x="9"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2" name="Freeform 771"/>
          <p:cNvSpPr>
            <a:spLocks noChangeAspect="1"/>
          </p:cNvSpPr>
          <p:nvPr/>
        </p:nvSpPr>
        <p:spPr bwMode="auto">
          <a:xfrm>
            <a:off x="8380535" y="4465638"/>
            <a:ext cx="14654" cy="11112"/>
          </a:xfrm>
          <a:custGeom>
            <a:avLst/>
            <a:gdLst>
              <a:gd name="T0" fmla="*/ 2147483647 w 10"/>
              <a:gd name="T1" fmla="*/ 0 h 7"/>
              <a:gd name="T2" fmla="*/ 2147483647 w 10"/>
              <a:gd name="T3" fmla="*/ 2147483647 h 7"/>
              <a:gd name="T4" fmla="*/ 0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7" y="0"/>
                </a:moveTo>
                <a:lnTo>
                  <a:pt x="9" y="2"/>
                </a:lnTo>
                <a:lnTo>
                  <a:pt x="0" y="6"/>
                </a:lnTo>
                <a:lnTo>
                  <a:pt x="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3" name="Freeform 772"/>
          <p:cNvSpPr>
            <a:spLocks noChangeAspect="1"/>
          </p:cNvSpPr>
          <p:nvPr/>
        </p:nvSpPr>
        <p:spPr bwMode="auto">
          <a:xfrm>
            <a:off x="8141683" y="5124545"/>
            <a:ext cx="36635" cy="11113"/>
          </a:xfrm>
          <a:custGeom>
            <a:avLst/>
            <a:gdLst>
              <a:gd name="T0" fmla="*/ 0 w 24"/>
              <a:gd name="T1" fmla="*/ 2147483647 h 7"/>
              <a:gd name="T2" fmla="*/ 2147483647 w 24"/>
              <a:gd name="T3" fmla="*/ 0 h 7"/>
              <a:gd name="T4" fmla="*/ 2147483647 w 24"/>
              <a:gd name="T5" fmla="*/ 2147483647 h 7"/>
              <a:gd name="T6" fmla="*/ 0 w 24"/>
              <a:gd name="T7" fmla="*/ 2147483647 h 7"/>
              <a:gd name="T8" fmla="*/ 0 60000 65536"/>
              <a:gd name="T9" fmla="*/ 0 60000 65536"/>
              <a:gd name="T10" fmla="*/ 0 60000 65536"/>
              <a:gd name="T11" fmla="*/ 0 60000 65536"/>
              <a:gd name="T12" fmla="*/ 0 w 24"/>
              <a:gd name="T13" fmla="*/ 0 h 7"/>
              <a:gd name="T14" fmla="*/ 24 w 24"/>
              <a:gd name="T15" fmla="*/ 7 h 7"/>
            </a:gdLst>
            <a:ahLst/>
            <a:cxnLst>
              <a:cxn ang="T8">
                <a:pos x="T0" y="T1"/>
              </a:cxn>
              <a:cxn ang="T9">
                <a:pos x="T2" y="T3"/>
              </a:cxn>
              <a:cxn ang="T10">
                <a:pos x="T4" y="T5"/>
              </a:cxn>
              <a:cxn ang="T11">
                <a:pos x="T6" y="T7"/>
              </a:cxn>
            </a:cxnLst>
            <a:rect l="T12" t="T13" r="T14" b="T15"/>
            <a:pathLst>
              <a:path w="24" h="7">
                <a:moveTo>
                  <a:pt x="0" y="5"/>
                </a:moveTo>
                <a:lnTo>
                  <a:pt x="13" y="0"/>
                </a:lnTo>
                <a:lnTo>
                  <a:pt x="23" y="6"/>
                </a:lnTo>
                <a:lnTo>
                  <a:pt x="0" y="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4" name="Freeform 773"/>
          <p:cNvSpPr>
            <a:spLocks noChangeAspect="1"/>
          </p:cNvSpPr>
          <p:nvPr/>
        </p:nvSpPr>
        <p:spPr bwMode="auto">
          <a:xfrm>
            <a:off x="8254512" y="5299170"/>
            <a:ext cx="104042" cy="98425"/>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0 w 65"/>
              <a:gd name="T11" fmla="*/ 2147483647 h 68"/>
              <a:gd name="T12" fmla="*/ 2147483647 w 65"/>
              <a:gd name="T13" fmla="*/ 2147483647 h 68"/>
              <a:gd name="T14" fmla="*/ 2147483647 w 65"/>
              <a:gd name="T15" fmla="*/ 2147483647 h 68"/>
              <a:gd name="T16" fmla="*/ 2147483647 w 65"/>
              <a:gd name="T17" fmla="*/ 2147483647 h 68"/>
              <a:gd name="T18" fmla="*/ 2147483647 w 65"/>
              <a:gd name="T19" fmla="*/ 0 h 68"/>
              <a:gd name="T20" fmla="*/ 2147483647 w 65"/>
              <a:gd name="T21" fmla="*/ 2147483647 h 68"/>
              <a:gd name="T22" fmla="*/ 2147483647 w 65"/>
              <a:gd name="T23" fmla="*/ 2147483647 h 68"/>
              <a:gd name="T24" fmla="*/ 2147483647 w 65"/>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8"/>
              <a:gd name="T41" fmla="*/ 65 w 6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8">
                <a:moveTo>
                  <a:pt x="54" y="30"/>
                </a:moveTo>
                <a:lnTo>
                  <a:pt x="40" y="49"/>
                </a:lnTo>
                <a:lnTo>
                  <a:pt x="12" y="67"/>
                </a:lnTo>
                <a:lnTo>
                  <a:pt x="1" y="66"/>
                </a:lnTo>
                <a:lnTo>
                  <a:pt x="5" y="61"/>
                </a:lnTo>
                <a:lnTo>
                  <a:pt x="0" y="49"/>
                </a:lnTo>
                <a:lnTo>
                  <a:pt x="3" y="36"/>
                </a:lnTo>
                <a:lnTo>
                  <a:pt x="7" y="38"/>
                </a:lnTo>
                <a:lnTo>
                  <a:pt x="7" y="12"/>
                </a:lnTo>
                <a:lnTo>
                  <a:pt x="13" y="0"/>
                </a:lnTo>
                <a:lnTo>
                  <a:pt x="35" y="11"/>
                </a:lnTo>
                <a:lnTo>
                  <a:pt x="64" y="2"/>
                </a:lnTo>
                <a:lnTo>
                  <a:pt x="54" y="3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5" name="Freeform 774"/>
          <p:cNvSpPr>
            <a:spLocks noChangeAspect="1"/>
          </p:cNvSpPr>
          <p:nvPr/>
        </p:nvSpPr>
        <p:spPr bwMode="auto">
          <a:xfrm>
            <a:off x="8922729" y="4214813"/>
            <a:ext cx="33703" cy="19050"/>
          </a:xfrm>
          <a:custGeom>
            <a:avLst/>
            <a:gdLst>
              <a:gd name="T0" fmla="*/ 0 w 21"/>
              <a:gd name="T1" fmla="*/ 0 h 15"/>
              <a:gd name="T2" fmla="*/ 2147483647 w 21"/>
              <a:gd name="T3" fmla="*/ 2147483647 h 15"/>
              <a:gd name="T4" fmla="*/ 2147483647 w 21"/>
              <a:gd name="T5" fmla="*/ 2147483647 h 15"/>
              <a:gd name="T6" fmla="*/ 0 w 21"/>
              <a:gd name="T7" fmla="*/ 0 h 15"/>
              <a:gd name="T8" fmla="*/ 0 60000 65536"/>
              <a:gd name="T9" fmla="*/ 0 60000 65536"/>
              <a:gd name="T10" fmla="*/ 0 60000 65536"/>
              <a:gd name="T11" fmla="*/ 0 60000 65536"/>
              <a:gd name="T12" fmla="*/ 0 w 21"/>
              <a:gd name="T13" fmla="*/ 0 h 15"/>
              <a:gd name="T14" fmla="*/ 21 w 21"/>
              <a:gd name="T15" fmla="*/ 15 h 15"/>
            </a:gdLst>
            <a:ahLst/>
            <a:cxnLst>
              <a:cxn ang="T8">
                <a:pos x="T0" y="T1"/>
              </a:cxn>
              <a:cxn ang="T9">
                <a:pos x="T2" y="T3"/>
              </a:cxn>
              <a:cxn ang="T10">
                <a:pos x="T4" y="T5"/>
              </a:cxn>
              <a:cxn ang="T11">
                <a:pos x="T6" y="T7"/>
              </a:cxn>
            </a:cxnLst>
            <a:rect l="T12" t="T13" r="T14" b="T15"/>
            <a:pathLst>
              <a:path w="21" h="15">
                <a:moveTo>
                  <a:pt x="0" y="0"/>
                </a:moveTo>
                <a:lnTo>
                  <a:pt x="20" y="14"/>
                </a:lnTo>
                <a:lnTo>
                  <a:pt x="6" y="1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6" name="Freeform 775"/>
          <p:cNvSpPr>
            <a:spLocks noChangeAspect="1"/>
          </p:cNvSpPr>
          <p:nvPr/>
        </p:nvSpPr>
        <p:spPr bwMode="auto">
          <a:xfrm>
            <a:off x="8862647" y="4168775"/>
            <a:ext cx="14654" cy="19050"/>
          </a:xfrm>
          <a:custGeom>
            <a:avLst/>
            <a:gdLst>
              <a:gd name="T0" fmla="*/ 0 w 10"/>
              <a:gd name="T1" fmla="*/ 2147483647 h 13"/>
              <a:gd name="T2" fmla="*/ 2147483647 w 10"/>
              <a:gd name="T3" fmla="*/ 0 h 13"/>
              <a:gd name="T4" fmla="*/ 2147483647 w 10"/>
              <a:gd name="T5" fmla="*/ 2147483647 h 13"/>
              <a:gd name="T6" fmla="*/ 0 w 10"/>
              <a:gd name="T7" fmla="*/ 2147483647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0" y="3"/>
                </a:moveTo>
                <a:lnTo>
                  <a:pt x="5" y="0"/>
                </a:lnTo>
                <a:lnTo>
                  <a:pt x="9" y="12"/>
                </a:lnTo>
                <a:lnTo>
                  <a:pt x="0"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grpSp>
        <p:nvGrpSpPr>
          <p:cNvPr id="21207" name="Grupo 1060"/>
          <p:cNvGrpSpPr>
            <a:grpSpLocks/>
          </p:cNvGrpSpPr>
          <p:nvPr/>
        </p:nvGrpSpPr>
        <p:grpSpPr bwMode="auto">
          <a:xfrm>
            <a:off x="7927731" y="3817938"/>
            <a:ext cx="181708" cy="266700"/>
            <a:chOff x="8502372" y="3835832"/>
            <a:chExt cx="196357" cy="265605"/>
          </a:xfrm>
        </p:grpSpPr>
        <p:sp>
          <p:nvSpPr>
            <p:cNvPr id="21529" name="Freeform 357"/>
            <p:cNvSpPr>
              <a:spLocks noChangeAspect="1"/>
            </p:cNvSpPr>
            <p:nvPr/>
          </p:nvSpPr>
          <p:spPr bwMode="auto">
            <a:xfrm>
              <a:off x="8672741" y="3964304"/>
              <a:ext cx="25988" cy="12992"/>
            </a:xfrm>
            <a:custGeom>
              <a:avLst/>
              <a:gdLst>
                <a:gd name="T0" fmla="*/ 0 w 15"/>
                <a:gd name="T1" fmla="*/ 0 h 11"/>
                <a:gd name="T2" fmla="*/ 2147483647 w 15"/>
                <a:gd name="T3" fmla="*/ 2147483647 h 11"/>
                <a:gd name="T4" fmla="*/ 2147483647 w 15"/>
                <a:gd name="T5" fmla="*/ 2147483647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0"/>
                  </a:moveTo>
                  <a:lnTo>
                    <a:pt x="14" y="3"/>
                  </a:lnTo>
                  <a:lnTo>
                    <a:pt x="4" y="1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0" name="Freeform 358"/>
            <p:cNvSpPr>
              <a:spLocks noChangeAspect="1"/>
            </p:cNvSpPr>
            <p:nvPr/>
          </p:nvSpPr>
          <p:spPr bwMode="auto">
            <a:xfrm>
              <a:off x="8622207" y="4058131"/>
              <a:ext cx="15882" cy="43305"/>
            </a:xfrm>
            <a:custGeom>
              <a:avLst/>
              <a:gdLst>
                <a:gd name="T0" fmla="*/ 0 w 9"/>
                <a:gd name="T1" fmla="*/ 2147483647 h 31"/>
                <a:gd name="T2" fmla="*/ 2147483647 w 9"/>
                <a:gd name="T3" fmla="*/ 0 h 31"/>
                <a:gd name="T4" fmla="*/ 2147483647 w 9"/>
                <a:gd name="T5" fmla="*/ 2147483647 h 31"/>
                <a:gd name="T6" fmla="*/ 0 w 9"/>
                <a:gd name="T7" fmla="*/ 2147483647 h 31"/>
                <a:gd name="T8" fmla="*/ 0 w 9"/>
                <a:gd name="T9" fmla="*/ 2147483647 h 31"/>
                <a:gd name="T10" fmla="*/ 0 60000 65536"/>
                <a:gd name="T11" fmla="*/ 0 60000 65536"/>
                <a:gd name="T12" fmla="*/ 0 60000 65536"/>
                <a:gd name="T13" fmla="*/ 0 60000 65536"/>
                <a:gd name="T14" fmla="*/ 0 60000 65536"/>
                <a:gd name="T15" fmla="*/ 0 w 9"/>
                <a:gd name="T16" fmla="*/ 0 h 31"/>
                <a:gd name="T17" fmla="*/ 9 w 9"/>
                <a:gd name="T18" fmla="*/ 31 h 31"/>
              </a:gdLst>
              <a:ahLst/>
              <a:cxnLst>
                <a:cxn ang="T10">
                  <a:pos x="T0" y="T1"/>
                </a:cxn>
                <a:cxn ang="T11">
                  <a:pos x="T2" y="T3"/>
                </a:cxn>
                <a:cxn ang="T12">
                  <a:pos x="T4" y="T5"/>
                </a:cxn>
                <a:cxn ang="T13">
                  <a:pos x="T6" y="T7"/>
                </a:cxn>
                <a:cxn ang="T14">
                  <a:pos x="T8" y="T9"/>
                </a:cxn>
              </a:cxnLst>
              <a:rect l="T15" t="T16" r="T17" b="T18"/>
              <a:pathLst>
                <a:path w="9" h="31">
                  <a:moveTo>
                    <a:pt x="0" y="14"/>
                  </a:moveTo>
                  <a:lnTo>
                    <a:pt x="4" y="0"/>
                  </a:lnTo>
                  <a:lnTo>
                    <a:pt x="8" y="10"/>
                  </a:lnTo>
                  <a:lnTo>
                    <a:pt x="0" y="30"/>
                  </a:lnTo>
                  <a:lnTo>
                    <a:pt x="0" y="1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1" name="Freeform 359"/>
            <p:cNvSpPr>
              <a:spLocks noChangeAspect="1"/>
            </p:cNvSpPr>
            <p:nvPr/>
          </p:nvSpPr>
          <p:spPr bwMode="auto">
            <a:xfrm>
              <a:off x="8606326" y="4066792"/>
              <a:ext cx="15882" cy="25983"/>
            </a:xfrm>
            <a:custGeom>
              <a:avLst/>
              <a:gdLst>
                <a:gd name="T0" fmla="*/ 2147483647 w 9"/>
                <a:gd name="T1" fmla="*/ 2147483647 h 16"/>
                <a:gd name="T2" fmla="*/ 2147483647 w 9"/>
                <a:gd name="T3" fmla="*/ 0 h 16"/>
                <a:gd name="T4" fmla="*/ 2147483647 w 9"/>
                <a:gd name="T5" fmla="*/ 2147483647 h 16"/>
                <a:gd name="T6" fmla="*/ 0 w 9"/>
                <a:gd name="T7" fmla="*/ 2147483647 h 16"/>
                <a:gd name="T8" fmla="*/ 2147483647 w 9"/>
                <a:gd name="T9" fmla="*/ 2147483647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1" y="1"/>
                  </a:moveTo>
                  <a:lnTo>
                    <a:pt x="8" y="0"/>
                  </a:lnTo>
                  <a:lnTo>
                    <a:pt x="6" y="15"/>
                  </a:lnTo>
                  <a:lnTo>
                    <a:pt x="0" y="14"/>
                  </a:lnTo>
                  <a:lnTo>
                    <a:pt x="1"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2" name="Freeform 360"/>
            <p:cNvSpPr>
              <a:spLocks noChangeAspect="1"/>
            </p:cNvSpPr>
            <p:nvPr/>
          </p:nvSpPr>
          <p:spPr bwMode="auto">
            <a:xfrm>
              <a:off x="8511035" y="3848824"/>
              <a:ext cx="184806" cy="252613"/>
            </a:xfrm>
            <a:custGeom>
              <a:avLst/>
              <a:gdLst>
                <a:gd name="T0" fmla="*/ 2147483647 w 108"/>
                <a:gd name="T1" fmla="*/ 2147483647 h 173"/>
                <a:gd name="T2" fmla="*/ 2147483647 w 108"/>
                <a:gd name="T3" fmla="*/ 2147483647 h 173"/>
                <a:gd name="T4" fmla="*/ 2147483647 w 108"/>
                <a:gd name="T5" fmla="*/ 0 h 173"/>
                <a:gd name="T6" fmla="*/ 2147483647 w 108"/>
                <a:gd name="T7" fmla="*/ 2147483647 h 173"/>
                <a:gd name="T8" fmla="*/ 2147483647 w 108"/>
                <a:gd name="T9" fmla="*/ 2147483647 h 173"/>
                <a:gd name="T10" fmla="*/ 2147483647 w 108"/>
                <a:gd name="T11" fmla="*/ 2147483647 h 173"/>
                <a:gd name="T12" fmla="*/ 2147483647 w 108"/>
                <a:gd name="T13" fmla="*/ 2147483647 h 173"/>
                <a:gd name="T14" fmla="*/ 2147483647 w 108"/>
                <a:gd name="T15" fmla="*/ 2147483647 h 173"/>
                <a:gd name="T16" fmla="*/ 2147483647 w 108"/>
                <a:gd name="T17" fmla="*/ 2147483647 h 173"/>
                <a:gd name="T18" fmla="*/ 2147483647 w 108"/>
                <a:gd name="T19" fmla="*/ 2147483647 h 173"/>
                <a:gd name="T20" fmla="*/ 2147483647 w 108"/>
                <a:gd name="T21" fmla="*/ 2147483647 h 173"/>
                <a:gd name="T22" fmla="*/ 2147483647 w 108"/>
                <a:gd name="T23" fmla="*/ 2147483647 h 173"/>
                <a:gd name="T24" fmla="*/ 2147483647 w 108"/>
                <a:gd name="T25" fmla="*/ 2147483647 h 173"/>
                <a:gd name="T26" fmla="*/ 2147483647 w 108"/>
                <a:gd name="T27" fmla="*/ 2147483647 h 173"/>
                <a:gd name="T28" fmla="*/ 2147483647 w 108"/>
                <a:gd name="T29" fmla="*/ 2147483647 h 173"/>
                <a:gd name="T30" fmla="*/ 2147483647 w 108"/>
                <a:gd name="T31" fmla="*/ 2147483647 h 173"/>
                <a:gd name="T32" fmla="*/ 2147483647 w 108"/>
                <a:gd name="T33" fmla="*/ 2147483647 h 173"/>
                <a:gd name="T34" fmla="*/ 2147483647 w 108"/>
                <a:gd name="T35" fmla="*/ 2147483647 h 173"/>
                <a:gd name="T36" fmla="*/ 2147483647 w 108"/>
                <a:gd name="T37" fmla="*/ 2147483647 h 173"/>
                <a:gd name="T38" fmla="*/ 2147483647 w 108"/>
                <a:gd name="T39" fmla="*/ 2147483647 h 173"/>
                <a:gd name="T40" fmla="*/ 2147483647 w 108"/>
                <a:gd name="T41" fmla="*/ 2147483647 h 173"/>
                <a:gd name="T42" fmla="*/ 2147483647 w 108"/>
                <a:gd name="T43" fmla="*/ 2147483647 h 173"/>
                <a:gd name="T44" fmla="*/ 0 w 108"/>
                <a:gd name="T45" fmla="*/ 2147483647 h 173"/>
                <a:gd name="T46" fmla="*/ 2147483647 w 108"/>
                <a:gd name="T47" fmla="*/ 2147483647 h 173"/>
                <a:gd name="T48" fmla="*/ 2147483647 w 108"/>
                <a:gd name="T49" fmla="*/ 2147483647 h 173"/>
                <a:gd name="T50" fmla="*/ 2147483647 w 108"/>
                <a:gd name="T51" fmla="*/ 2147483647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73"/>
                <a:gd name="T80" fmla="*/ 108 w 108"/>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73">
                  <a:moveTo>
                    <a:pt x="36" y="10"/>
                  </a:moveTo>
                  <a:lnTo>
                    <a:pt x="84" y="19"/>
                  </a:lnTo>
                  <a:lnTo>
                    <a:pt x="103" y="0"/>
                  </a:lnTo>
                  <a:lnTo>
                    <a:pt x="107" y="8"/>
                  </a:lnTo>
                  <a:lnTo>
                    <a:pt x="92" y="33"/>
                  </a:lnTo>
                  <a:lnTo>
                    <a:pt x="25" y="33"/>
                  </a:lnTo>
                  <a:lnTo>
                    <a:pt x="21" y="58"/>
                  </a:lnTo>
                  <a:lnTo>
                    <a:pt x="32" y="72"/>
                  </a:lnTo>
                  <a:lnTo>
                    <a:pt x="73" y="52"/>
                  </a:lnTo>
                  <a:lnTo>
                    <a:pt x="77" y="60"/>
                  </a:lnTo>
                  <a:lnTo>
                    <a:pt x="42" y="82"/>
                  </a:lnTo>
                  <a:lnTo>
                    <a:pt x="61" y="115"/>
                  </a:lnTo>
                  <a:lnTo>
                    <a:pt x="55" y="125"/>
                  </a:lnTo>
                  <a:lnTo>
                    <a:pt x="64" y="140"/>
                  </a:lnTo>
                  <a:lnTo>
                    <a:pt x="44" y="152"/>
                  </a:lnTo>
                  <a:lnTo>
                    <a:pt x="32" y="101"/>
                  </a:lnTo>
                  <a:lnTo>
                    <a:pt x="22" y="113"/>
                  </a:lnTo>
                  <a:lnTo>
                    <a:pt x="24" y="170"/>
                  </a:lnTo>
                  <a:lnTo>
                    <a:pt x="10" y="172"/>
                  </a:lnTo>
                  <a:lnTo>
                    <a:pt x="6" y="163"/>
                  </a:lnTo>
                  <a:lnTo>
                    <a:pt x="10" y="122"/>
                  </a:lnTo>
                  <a:lnTo>
                    <a:pt x="2" y="122"/>
                  </a:lnTo>
                  <a:lnTo>
                    <a:pt x="0" y="102"/>
                  </a:lnTo>
                  <a:lnTo>
                    <a:pt x="15" y="58"/>
                  </a:lnTo>
                  <a:lnTo>
                    <a:pt x="20" y="24"/>
                  </a:lnTo>
                  <a:lnTo>
                    <a:pt x="3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3" name="Freeform 782"/>
            <p:cNvSpPr>
              <a:spLocks noChangeAspect="1"/>
            </p:cNvSpPr>
            <p:nvPr/>
          </p:nvSpPr>
          <p:spPr bwMode="auto">
            <a:xfrm>
              <a:off x="8664078" y="3951312"/>
              <a:ext cx="25988" cy="12992"/>
            </a:xfrm>
            <a:custGeom>
              <a:avLst/>
              <a:gdLst>
                <a:gd name="T0" fmla="*/ 0 w 15"/>
                <a:gd name="T1" fmla="*/ 0 h 11"/>
                <a:gd name="T2" fmla="*/ 2147483647 w 15"/>
                <a:gd name="T3" fmla="*/ 2147483647 h 11"/>
                <a:gd name="T4" fmla="*/ 2147483647 w 15"/>
                <a:gd name="T5" fmla="*/ 2147483647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0"/>
                  </a:moveTo>
                  <a:lnTo>
                    <a:pt x="14" y="3"/>
                  </a:lnTo>
                  <a:lnTo>
                    <a:pt x="4" y="1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4" name="Freeform 783"/>
            <p:cNvSpPr>
              <a:spLocks noChangeAspect="1"/>
            </p:cNvSpPr>
            <p:nvPr/>
          </p:nvSpPr>
          <p:spPr bwMode="auto">
            <a:xfrm>
              <a:off x="8613544" y="4045140"/>
              <a:ext cx="15882" cy="43305"/>
            </a:xfrm>
            <a:custGeom>
              <a:avLst/>
              <a:gdLst>
                <a:gd name="T0" fmla="*/ 0 w 9"/>
                <a:gd name="T1" fmla="*/ 2147483647 h 31"/>
                <a:gd name="T2" fmla="*/ 2147483647 w 9"/>
                <a:gd name="T3" fmla="*/ 0 h 31"/>
                <a:gd name="T4" fmla="*/ 2147483647 w 9"/>
                <a:gd name="T5" fmla="*/ 2147483647 h 31"/>
                <a:gd name="T6" fmla="*/ 0 w 9"/>
                <a:gd name="T7" fmla="*/ 2147483647 h 31"/>
                <a:gd name="T8" fmla="*/ 0 w 9"/>
                <a:gd name="T9" fmla="*/ 2147483647 h 31"/>
                <a:gd name="T10" fmla="*/ 0 60000 65536"/>
                <a:gd name="T11" fmla="*/ 0 60000 65536"/>
                <a:gd name="T12" fmla="*/ 0 60000 65536"/>
                <a:gd name="T13" fmla="*/ 0 60000 65536"/>
                <a:gd name="T14" fmla="*/ 0 60000 65536"/>
                <a:gd name="T15" fmla="*/ 0 w 9"/>
                <a:gd name="T16" fmla="*/ 0 h 31"/>
                <a:gd name="T17" fmla="*/ 9 w 9"/>
                <a:gd name="T18" fmla="*/ 31 h 31"/>
              </a:gdLst>
              <a:ahLst/>
              <a:cxnLst>
                <a:cxn ang="T10">
                  <a:pos x="T0" y="T1"/>
                </a:cxn>
                <a:cxn ang="T11">
                  <a:pos x="T2" y="T3"/>
                </a:cxn>
                <a:cxn ang="T12">
                  <a:pos x="T4" y="T5"/>
                </a:cxn>
                <a:cxn ang="T13">
                  <a:pos x="T6" y="T7"/>
                </a:cxn>
                <a:cxn ang="T14">
                  <a:pos x="T8" y="T9"/>
                </a:cxn>
              </a:cxnLst>
              <a:rect l="T15" t="T16" r="T17" b="T18"/>
              <a:pathLst>
                <a:path w="9" h="31">
                  <a:moveTo>
                    <a:pt x="0" y="14"/>
                  </a:moveTo>
                  <a:lnTo>
                    <a:pt x="4" y="0"/>
                  </a:lnTo>
                  <a:lnTo>
                    <a:pt x="8" y="10"/>
                  </a:lnTo>
                  <a:lnTo>
                    <a:pt x="0" y="30"/>
                  </a:lnTo>
                  <a:lnTo>
                    <a:pt x="0" y="1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5" name="Freeform 784"/>
            <p:cNvSpPr>
              <a:spLocks noChangeAspect="1"/>
            </p:cNvSpPr>
            <p:nvPr/>
          </p:nvSpPr>
          <p:spPr bwMode="auto">
            <a:xfrm>
              <a:off x="8597663" y="4053801"/>
              <a:ext cx="15882" cy="25983"/>
            </a:xfrm>
            <a:custGeom>
              <a:avLst/>
              <a:gdLst>
                <a:gd name="T0" fmla="*/ 2147483647 w 9"/>
                <a:gd name="T1" fmla="*/ 2147483647 h 16"/>
                <a:gd name="T2" fmla="*/ 2147483647 w 9"/>
                <a:gd name="T3" fmla="*/ 0 h 16"/>
                <a:gd name="T4" fmla="*/ 2147483647 w 9"/>
                <a:gd name="T5" fmla="*/ 2147483647 h 16"/>
                <a:gd name="T6" fmla="*/ 0 w 9"/>
                <a:gd name="T7" fmla="*/ 2147483647 h 16"/>
                <a:gd name="T8" fmla="*/ 2147483647 w 9"/>
                <a:gd name="T9" fmla="*/ 2147483647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1" y="1"/>
                  </a:moveTo>
                  <a:lnTo>
                    <a:pt x="8" y="0"/>
                  </a:lnTo>
                  <a:lnTo>
                    <a:pt x="6" y="15"/>
                  </a:lnTo>
                  <a:lnTo>
                    <a:pt x="0" y="14"/>
                  </a:lnTo>
                  <a:lnTo>
                    <a:pt x="1" y="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36" name="Freeform 785"/>
            <p:cNvSpPr>
              <a:spLocks noChangeAspect="1"/>
            </p:cNvSpPr>
            <p:nvPr/>
          </p:nvSpPr>
          <p:spPr bwMode="auto">
            <a:xfrm>
              <a:off x="8502372" y="3835832"/>
              <a:ext cx="184806" cy="252613"/>
            </a:xfrm>
            <a:custGeom>
              <a:avLst/>
              <a:gdLst>
                <a:gd name="T0" fmla="*/ 2147483647 w 108"/>
                <a:gd name="T1" fmla="*/ 2147483647 h 173"/>
                <a:gd name="T2" fmla="*/ 2147483647 w 108"/>
                <a:gd name="T3" fmla="*/ 2147483647 h 173"/>
                <a:gd name="T4" fmla="*/ 2147483647 w 108"/>
                <a:gd name="T5" fmla="*/ 0 h 173"/>
                <a:gd name="T6" fmla="*/ 2147483647 w 108"/>
                <a:gd name="T7" fmla="*/ 2147483647 h 173"/>
                <a:gd name="T8" fmla="*/ 2147483647 w 108"/>
                <a:gd name="T9" fmla="*/ 2147483647 h 173"/>
                <a:gd name="T10" fmla="*/ 2147483647 w 108"/>
                <a:gd name="T11" fmla="*/ 2147483647 h 173"/>
                <a:gd name="T12" fmla="*/ 2147483647 w 108"/>
                <a:gd name="T13" fmla="*/ 2147483647 h 173"/>
                <a:gd name="T14" fmla="*/ 2147483647 w 108"/>
                <a:gd name="T15" fmla="*/ 2147483647 h 173"/>
                <a:gd name="T16" fmla="*/ 2147483647 w 108"/>
                <a:gd name="T17" fmla="*/ 2147483647 h 173"/>
                <a:gd name="T18" fmla="*/ 2147483647 w 108"/>
                <a:gd name="T19" fmla="*/ 2147483647 h 173"/>
                <a:gd name="T20" fmla="*/ 2147483647 w 108"/>
                <a:gd name="T21" fmla="*/ 2147483647 h 173"/>
                <a:gd name="T22" fmla="*/ 2147483647 w 108"/>
                <a:gd name="T23" fmla="*/ 2147483647 h 173"/>
                <a:gd name="T24" fmla="*/ 2147483647 w 108"/>
                <a:gd name="T25" fmla="*/ 2147483647 h 173"/>
                <a:gd name="T26" fmla="*/ 2147483647 w 108"/>
                <a:gd name="T27" fmla="*/ 2147483647 h 173"/>
                <a:gd name="T28" fmla="*/ 2147483647 w 108"/>
                <a:gd name="T29" fmla="*/ 2147483647 h 173"/>
                <a:gd name="T30" fmla="*/ 2147483647 w 108"/>
                <a:gd name="T31" fmla="*/ 2147483647 h 173"/>
                <a:gd name="T32" fmla="*/ 2147483647 w 108"/>
                <a:gd name="T33" fmla="*/ 2147483647 h 173"/>
                <a:gd name="T34" fmla="*/ 2147483647 w 108"/>
                <a:gd name="T35" fmla="*/ 2147483647 h 173"/>
                <a:gd name="T36" fmla="*/ 2147483647 w 108"/>
                <a:gd name="T37" fmla="*/ 2147483647 h 173"/>
                <a:gd name="T38" fmla="*/ 2147483647 w 108"/>
                <a:gd name="T39" fmla="*/ 2147483647 h 173"/>
                <a:gd name="T40" fmla="*/ 2147483647 w 108"/>
                <a:gd name="T41" fmla="*/ 2147483647 h 173"/>
                <a:gd name="T42" fmla="*/ 2147483647 w 108"/>
                <a:gd name="T43" fmla="*/ 2147483647 h 173"/>
                <a:gd name="T44" fmla="*/ 0 w 108"/>
                <a:gd name="T45" fmla="*/ 2147483647 h 173"/>
                <a:gd name="T46" fmla="*/ 2147483647 w 108"/>
                <a:gd name="T47" fmla="*/ 2147483647 h 173"/>
                <a:gd name="T48" fmla="*/ 2147483647 w 108"/>
                <a:gd name="T49" fmla="*/ 2147483647 h 173"/>
                <a:gd name="T50" fmla="*/ 2147483647 w 108"/>
                <a:gd name="T51" fmla="*/ 2147483647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73"/>
                <a:gd name="T80" fmla="*/ 108 w 108"/>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73">
                  <a:moveTo>
                    <a:pt x="36" y="10"/>
                  </a:moveTo>
                  <a:lnTo>
                    <a:pt x="84" y="19"/>
                  </a:lnTo>
                  <a:lnTo>
                    <a:pt x="103" y="0"/>
                  </a:lnTo>
                  <a:lnTo>
                    <a:pt x="107" y="8"/>
                  </a:lnTo>
                  <a:lnTo>
                    <a:pt x="92" y="33"/>
                  </a:lnTo>
                  <a:lnTo>
                    <a:pt x="25" y="33"/>
                  </a:lnTo>
                  <a:lnTo>
                    <a:pt x="21" y="58"/>
                  </a:lnTo>
                  <a:lnTo>
                    <a:pt x="32" y="72"/>
                  </a:lnTo>
                  <a:lnTo>
                    <a:pt x="73" y="52"/>
                  </a:lnTo>
                  <a:lnTo>
                    <a:pt x="77" y="60"/>
                  </a:lnTo>
                  <a:lnTo>
                    <a:pt x="42" y="82"/>
                  </a:lnTo>
                  <a:lnTo>
                    <a:pt x="61" y="115"/>
                  </a:lnTo>
                  <a:lnTo>
                    <a:pt x="55" y="125"/>
                  </a:lnTo>
                  <a:lnTo>
                    <a:pt x="64" y="140"/>
                  </a:lnTo>
                  <a:lnTo>
                    <a:pt x="44" y="152"/>
                  </a:lnTo>
                  <a:lnTo>
                    <a:pt x="32" y="101"/>
                  </a:lnTo>
                  <a:lnTo>
                    <a:pt x="22" y="113"/>
                  </a:lnTo>
                  <a:lnTo>
                    <a:pt x="24" y="170"/>
                  </a:lnTo>
                  <a:lnTo>
                    <a:pt x="10" y="172"/>
                  </a:lnTo>
                  <a:lnTo>
                    <a:pt x="6" y="163"/>
                  </a:lnTo>
                  <a:lnTo>
                    <a:pt x="10" y="122"/>
                  </a:lnTo>
                  <a:lnTo>
                    <a:pt x="2" y="122"/>
                  </a:lnTo>
                  <a:lnTo>
                    <a:pt x="0" y="102"/>
                  </a:lnTo>
                  <a:lnTo>
                    <a:pt x="15" y="58"/>
                  </a:lnTo>
                  <a:lnTo>
                    <a:pt x="20" y="24"/>
                  </a:lnTo>
                  <a:lnTo>
                    <a:pt x="36"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grpSp>
      <p:sp>
        <p:nvSpPr>
          <p:cNvPr id="21208" name="Freeform 790"/>
          <p:cNvSpPr>
            <a:spLocks noChangeAspect="1"/>
          </p:cNvSpPr>
          <p:nvPr/>
        </p:nvSpPr>
        <p:spPr bwMode="auto">
          <a:xfrm>
            <a:off x="7803176" y="4124325"/>
            <a:ext cx="86457" cy="31750"/>
          </a:xfrm>
          <a:custGeom>
            <a:avLst/>
            <a:gdLst>
              <a:gd name="T0" fmla="*/ 2147483647 w 54"/>
              <a:gd name="T1" fmla="*/ 2147483647 h 23"/>
              <a:gd name="T2" fmla="*/ 2147483647 w 54"/>
              <a:gd name="T3" fmla="*/ 2147483647 h 23"/>
              <a:gd name="T4" fmla="*/ 2147483647 w 54"/>
              <a:gd name="T5" fmla="*/ 2147483647 h 23"/>
              <a:gd name="T6" fmla="*/ 2147483647 w 54"/>
              <a:gd name="T7" fmla="*/ 0 h 23"/>
              <a:gd name="T8" fmla="*/ 2147483647 w 54"/>
              <a:gd name="T9" fmla="*/ 2147483647 h 23"/>
              <a:gd name="T10" fmla="*/ 2147483647 w 54"/>
              <a:gd name="T11" fmla="*/ 2147483647 h 23"/>
              <a:gd name="T12" fmla="*/ 2147483647 w 54"/>
              <a:gd name="T13" fmla="*/ 2147483647 h 23"/>
              <a:gd name="T14" fmla="*/ 0 w 54"/>
              <a:gd name="T15" fmla="*/ 2147483647 h 23"/>
              <a:gd name="T16" fmla="*/ 2147483647 w 5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3"/>
              <a:gd name="T29" fmla="*/ 54 w 5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3">
                <a:moveTo>
                  <a:pt x="1" y="10"/>
                </a:moveTo>
                <a:lnTo>
                  <a:pt x="14" y="4"/>
                </a:lnTo>
                <a:lnTo>
                  <a:pt x="43" y="14"/>
                </a:lnTo>
                <a:lnTo>
                  <a:pt x="51" y="0"/>
                </a:lnTo>
                <a:lnTo>
                  <a:pt x="53" y="8"/>
                </a:lnTo>
                <a:lnTo>
                  <a:pt x="45" y="18"/>
                </a:lnTo>
                <a:lnTo>
                  <a:pt x="21" y="22"/>
                </a:lnTo>
                <a:lnTo>
                  <a:pt x="0" y="18"/>
                </a:lnTo>
                <a:lnTo>
                  <a:pt x="1"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09" name="Freeform 791"/>
          <p:cNvSpPr>
            <a:spLocks noChangeAspect="1"/>
          </p:cNvSpPr>
          <p:nvPr/>
        </p:nvSpPr>
        <p:spPr bwMode="auto">
          <a:xfrm>
            <a:off x="7929197" y="4129088"/>
            <a:ext cx="19050" cy="11112"/>
          </a:xfrm>
          <a:custGeom>
            <a:avLst/>
            <a:gdLst>
              <a:gd name="T0" fmla="*/ 0 w 12"/>
              <a:gd name="T1" fmla="*/ 0 h 6"/>
              <a:gd name="T2" fmla="*/ 2147483647 w 12"/>
              <a:gd name="T3" fmla="*/ 2147483647 h 6"/>
              <a:gd name="T4" fmla="*/ 2147483647 w 12"/>
              <a:gd name="T5" fmla="*/ 2147483647 h 6"/>
              <a:gd name="T6" fmla="*/ 0 w 12"/>
              <a:gd name="T7" fmla="*/ 0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0" y="0"/>
                </a:moveTo>
                <a:lnTo>
                  <a:pt x="11" y="1"/>
                </a:lnTo>
                <a:lnTo>
                  <a:pt x="1" y="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0" name="Freeform 792"/>
          <p:cNvSpPr>
            <a:spLocks noChangeAspect="1"/>
          </p:cNvSpPr>
          <p:nvPr/>
        </p:nvSpPr>
        <p:spPr bwMode="auto">
          <a:xfrm>
            <a:off x="7898470" y="4137025"/>
            <a:ext cx="104043" cy="65088"/>
          </a:xfrm>
          <a:custGeom>
            <a:avLst/>
            <a:gdLst>
              <a:gd name="T0" fmla="*/ 2147483647 w 67"/>
              <a:gd name="T1" fmla="*/ 2147483647 h 44"/>
              <a:gd name="T2" fmla="*/ 2147483647 w 67"/>
              <a:gd name="T3" fmla="*/ 2147483647 h 44"/>
              <a:gd name="T4" fmla="*/ 0 w 67"/>
              <a:gd name="T5" fmla="*/ 2147483647 h 44"/>
              <a:gd name="T6" fmla="*/ 2147483647 w 67"/>
              <a:gd name="T7" fmla="*/ 2147483647 h 44"/>
              <a:gd name="T8" fmla="*/ 2147483647 w 67"/>
              <a:gd name="T9" fmla="*/ 2147483647 h 44"/>
              <a:gd name="T10" fmla="*/ 2147483647 w 67"/>
              <a:gd name="T11" fmla="*/ 2147483647 h 44"/>
              <a:gd name="T12" fmla="*/ 2147483647 w 67"/>
              <a:gd name="T13" fmla="*/ 0 h 44"/>
              <a:gd name="T14" fmla="*/ 2147483647 w 67"/>
              <a:gd name="T15" fmla="*/ 2147483647 h 44"/>
              <a:gd name="T16" fmla="*/ 2147483647 w 67"/>
              <a:gd name="T17" fmla="*/ 214748364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4"/>
              <a:gd name="T29" fmla="*/ 67 w 67"/>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4">
                <a:moveTo>
                  <a:pt x="29" y="25"/>
                </a:moveTo>
                <a:lnTo>
                  <a:pt x="21" y="39"/>
                </a:lnTo>
                <a:lnTo>
                  <a:pt x="0" y="43"/>
                </a:lnTo>
                <a:lnTo>
                  <a:pt x="6" y="26"/>
                </a:lnTo>
                <a:lnTo>
                  <a:pt x="23" y="15"/>
                </a:lnTo>
                <a:lnTo>
                  <a:pt x="30" y="5"/>
                </a:lnTo>
                <a:lnTo>
                  <a:pt x="66" y="0"/>
                </a:lnTo>
                <a:lnTo>
                  <a:pt x="65" y="9"/>
                </a:lnTo>
                <a:lnTo>
                  <a:pt x="29" y="2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1" name="Freeform 793"/>
          <p:cNvSpPr>
            <a:spLocks noChangeAspect="1"/>
          </p:cNvSpPr>
          <p:nvPr/>
        </p:nvSpPr>
        <p:spPr bwMode="auto">
          <a:xfrm>
            <a:off x="7967297" y="4110038"/>
            <a:ext cx="27842" cy="17462"/>
          </a:xfrm>
          <a:custGeom>
            <a:avLst/>
            <a:gdLst>
              <a:gd name="T0" fmla="*/ 0 w 17"/>
              <a:gd name="T1" fmla="*/ 2147483647 h 10"/>
              <a:gd name="T2" fmla="*/ 2147483647 w 17"/>
              <a:gd name="T3" fmla="*/ 0 h 10"/>
              <a:gd name="T4" fmla="*/ 2147483647 w 17"/>
              <a:gd name="T5" fmla="*/ 2147483647 h 10"/>
              <a:gd name="T6" fmla="*/ 0 w 17"/>
              <a:gd name="T7" fmla="*/ 2147483647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0" y="9"/>
                </a:moveTo>
                <a:lnTo>
                  <a:pt x="1" y="0"/>
                </a:lnTo>
                <a:lnTo>
                  <a:pt x="16" y="1"/>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2" name="Freeform 352"/>
          <p:cNvSpPr>
            <a:spLocks noChangeAspect="1"/>
          </p:cNvSpPr>
          <p:nvPr/>
        </p:nvSpPr>
        <p:spPr bwMode="auto">
          <a:xfrm>
            <a:off x="7299081" y="3702058"/>
            <a:ext cx="303334" cy="390525"/>
          </a:xfrm>
          <a:custGeom>
            <a:avLst/>
            <a:gdLst>
              <a:gd name="T0" fmla="*/ 0 w 189"/>
              <a:gd name="T1" fmla="*/ 0 h 266"/>
              <a:gd name="T2" fmla="*/ 2147483647 w 189"/>
              <a:gd name="T3" fmla="*/ 2147483647 h 266"/>
              <a:gd name="T4" fmla="*/ 2147483647 w 189"/>
              <a:gd name="T5" fmla="*/ 2147483647 h 266"/>
              <a:gd name="T6" fmla="*/ 2147483647 w 189"/>
              <a:gd name="T7" fmla="*/ 2147483647 h 266"/>
              <a:gd name="T8" fmla="*/ 2147483647 w 189"/>
              <a:gd name="T9" fmla="*/ 2147483647 h 266"/>
              <a:gd name="T10" fmla="*/ 2147483647 w 189"/>
              <a:gd name="T11" fmla="*/ 2147483647 h 266"/>
              <a:gd name="T12" fmla="*/ 2147483647 w 189"/>
              <a:gd name="T13" fmla="*/ 2147483647 h 266"/>
              <a:gd name="T14" fmla="*/ 2147483647 w 189"/>
              <a:gd name="T15" fmla="*/ 2147483647 h 266"/>
              <a:gd name="T16" fmla="*/ 2147483647 w 189"/>
              <a:gd name="T17" fmla="*/ 2147483647 h 266"/>
              <a:gd name="T18" fmla="*/ 2147483647 w 189"/>
              <a:gd name="T19" fmla="*/ 2147483647 h 266"/>
              <a:gd name="T20" fmla="*/ 2147483647 w 189"/>
              <a:gd name="T21" fmla="*/ 2147483647 h 266"/>
              <a:gd name="T22" fmla="*/ 2147483647 w 189"/>
              <a:gd name="T23" fmla="*/ 2147483647 h 266"/>
              <a:gd name="T24" fmla="*/ 2147483647 w 189"/>
              <a:gd name="T25" fmla="*/ 2147483647 h 266"/>
              <a:gd name="T26" fmla="*/ 2147483647 w 189"/>
              <a:gd name="T27" fmla="*/ 2147483647 h 266"/>
              <a:gd name="T28" fmla="*/ 2147483647 w 189"/>
              <a:gd name="T29" fmla="*/ 2147483647 h 266"/>
              <a:gd name="T30" fmla="*/ 2147483647 w 189"/>
              <a:gd name="T31" fmla="*/ 2147483647 h 266"/>
              <a:gd name="T32" fmla="*/ 2147483647 w 189"/>
              <a:gd name="T33" fmla="*/ 2147483647 h 266"/>
              <a:gd name="T34" fmla="*/ 2147483647 w 189"/>
              <a:gd name="T35" fmla="*/ 2147483647 h 266"/>
              <a:gd name="T36" fmla="*/ 2147483647 w 189"/>
              <a:gd name="T37" fmla="*/ 2147483647 h 266"/>
              <a:gd name="T38" fmla="*/ 2147483647 w 189"/>
              <a:gd name="T39" fmla="*/ 2147483647 h 266"/>
              <a:gd name="T40" fmla="*/ 2147483647 w 189"/>
              <a:gd name="T41" fmla="*/ 2147483647 h 266"/>
              <a:gd name="T42" fmla="*/ 2147483647 w 189"/>
              <a:gd name="T43" fmla="*/ 2147483647 h 266"/>
              <a:gd name="T44" fmla="*/ 2147483647 w 189"/>
              <a:gd name="T45" fmla="*/ 2147483647 h 266"/>
              <a:gd name="T46" fmla="*/ 2147483647 w 189"/>
              <a:gd name="T47" fmla="*/ 2147483647 h 266"/>
              <a:gd name="T48" fmla="*/ 0 w 189"/>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266"/>
              <a:gd name="T77" fmla="*/ 189 w 189"/>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266">
                <a:moveTo>
                  <a:pt x="0" y="0"/>
                </a:moveTo>
                <a:lnTo>
                  <a:pt x="40" y="10"/>
                </a:lnTo>
                <a:lnTo>
                  <a:pt x="94" y="80"/>
                </a:lnTo>
                <a:lnTo>
                  <a:pt x="102" y="76"/>
                </a:lnTo>
                <a:lnTo>
                  <a:pt x="122" y="101"/>
                </a:lnTo>
                <a:lnTo>
                  <a:pt x="138" y="106"/>
                </a:lnTo>
                <a:lnTo>
                  <a:pt x="132" y="122"/>
                </a:lnTo>
                <a:lnTo>
                  <a:pt x="148" y="122"/>
                </a:lnTo>
                <a:lnTo>
                  <a:pt x="146" y="148"/>
                </a:lnTo>
                <a:lnTo>
                  <a:pt x="160" y="154"/>
                </a:lnTo>
                <a:lnTo>
                  <a:pt x="167" y="183"/>
                </a:lnTo>
                <a:lnTo>
                  <a:pt x="182" y="185"/>
                </a:lnTo>
                <a:lnTo>
                  <a:pt x="188" y="200"/>
                </a:lnTo>
                <a:lnTo>
                  <a:pt x="182" y="264"/>
                </a:lnTo>
                <a:lnTo>
                  <a:pt x="165" y="256"/>
                </a:lnTo>
                <a:lnTo>
                  <a:pt x="164" y="265"/>
                </a:lnTo>
                <a:lnTo>
                  <a:pt x="126" y="226"/>
                </a:lnTo>
                <a:lnTo>
                  <a:pt x="101" y="183"/>
                </a:lnTo>
                <a:lnTo>
                  <a:pt x="90" y="145"/>
                </a:lnTo>
                <a:lnTo>
                  <a:pt x="72" y="122"/>
                </a:lnTo>
                <a:lnTo>
                  <a:pt x="63" y="92"/>
                </a:lnTo>
                <a:lnTo>
                  <a:pt x="46" y="74"/>
                </a:lnTo>
                <a:lnTo>
                  <a:pt x="34" y="49"/>
                </a:lnTo>
                <a:lnTo>
                  <a:pt x="6" y="2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3" name="Freeform 361"/>
          <p:cNvSpPr>
            <a:spLocks noChangeAspect="1"/>
          </p:cNvSpPr>
          <p:nvPr/>
        </p:nvSpPr>
        <p:spPr bwMode="auto">
          <a:xfrm>
            <a:off x="7819299" y="4157663"/>
            <a:ext cx="32238" cy="23812"/>
          </a:xfrm>
          <a:custGeom>
            <a:avLst/>
            <a:gdLst>
              <a:gd name="T0" fmla="*/ 2147483647 w 19"/>
              <a:gd name="T1" fmla="*/ 0 h 17"/>
              <a:gd name="T2" fmla="*/ 2147483647 w 19"/>
              <a:gd name="T3" fmla="*/ 2147483647 h 17"/>
              <a:gd name="T4" fmla="*/ 2147483647 w 19"/>
              <a:gd name="T5" fmla="*/ 2147483647 h 17"/>
              <a:gd name="T6" fmla="*/ 0 w 19"/>
              <a:gd name="T7" fmla="*/ 2147483647 h 17"/>
              <a:gd name="T8" fmla="*/ 2147483647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8" y="0"/>
                </a:moveTo>
                <a:lnTo>
                  <a:pt x="18" y="5"/>
                </a:lnTo>
                <a:lnTo>
                  <a:pt x="12" y="16"/>
                </a:lnTo>
                <a:lnTo>
                  <a:pt x="0" y="5"/>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4" name="Freeform 362"/>
          <p:cNvSpPr>
            <a:spLocks noChangeAspect="1"/>
          </p:cNvSpPr>
          <p:nvPr/>
        </p:nvSpPr>
        <p:spPr bwMode="auto">
          <a:xfrm>
            <a:off x="7855928" y="4167188"/>
            <a:ext cx="21980" cy="19050"/>
          </a:xfrm>
          <a:custGeom>
            <a:avLst/>
            <a:gdLst>
              <a:gd name="T0" fmla="*/ 2147483647 w 14"/>
              <a:gd name="T1" fmla="*/ 2147483647 h 14"/>
              <a:gd name="T2" fmla="*/ 2147483647 w 14"/>
              <a:gd name="T3" fmla="*/ 0 h 14"/>
              <a:gd name="T4" fmla="*/ 2147483647 w 14"/>
              <a:gd name="T5" fmla="*/ 2147483647 h 14"/>
              <a:gd name="T6" fmla="*/ 0 w 14"/>
              <a:gd name="T7" fmla="*/ 2147483647 h 14"/>
              <a:gd name="T8" fmla="*/ 2147483647 w 14"/>
              <a:gd name="T9" fmla="*/ 214748364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3" y="2"/>
                </a:moveTo>
                <a:lnTo>
                  <a:pt x="13" y="0"/>
                </a:lnTo>
                <a:lnTo>
                  <a:pt x="12" y="13"/>
                </a:lnTo>
                <a:lnTo>
                  <a:pt x="0" y="12"/>
                </a:lnTo>
                <a:lnTo>
                  <a:pt x="3"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5" name="Freeform 363"/>
          <p:cNvSpPr>
            <a:spLocks noChangeAspect="1"/>
          </p:cNvSpPr>
          <p:nvPr/>
        </p:nvSpPr>
        <p:spPr bwMode="auto">
          <a:xfrm>
            <a:off x="7836877" y="4203700"/>
            <a:ext cx="68874" cy="33338"/>
          </a:xfrm>
          <a:custGeom>
            <a:avLst/>
            <a:gdLst>
              <a:gd name="T0" fmla="*/ 2147483647 w 42"/>
              <a:gd name="T1" fmla="*/ 2147483647 h 24"/>
              <a:gd name="T2" fmla="*/ 2147483647 w 42"/>
              <a:gd name="T3" fmla="*/ 2147483647 h 24"/>
              <a:gd name="T4" fmla="*/ 2147483647 w 42"/>
              <a:gd name="T5" fmla="*/ 0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0 w 42"/>
              <a:gd name="T15" fmla="*/ 2147483647 h 24"/>
              <a:gd name="T16" fmla="*/ 2147483647 w 4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4"/>
              <a:gd name="T29" fmla="*/ 42 w 4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4">
                <a:moveTo>
                  <a:pt x="5" y="8"/>
                </a:moveTo>
                <a:lnTo>
                  <a:pt x="24" y="13"/>
                </a:lnTo>
                <a:lnTo>
                  <a:pt x="21" y="0"/>
                </a:lnTo>
                <a:lnTo>
                  <a:pt x="33" y="10"/>
                </a:lnTo>
                <a:lnTo>
                  <a:pt x="37" y="4"/>
                </a:lnTo>
                <a:lnTo>
                  <a:pt x="41" y="13"/>
                </a:lnTo>
                <a:lnTo>
                  <a:pt x="4" y="23"/>
                </a:lnTo>
                <a:lnTo>
                  <a:pt x="0" y="13"/>
                </a:lnTo>
                <a:lnTo>
                  <a:pt x="5"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6" name="Freeform 364"/>
          <p:cNvSpPr>
            <a:spLocks noChangeAspect="1"/>
          </p:cNvSpPr>
          <p:nvPr/>
        </p:nvSpPr>
        <p:spPr bwMode="auto">
          <a:xfrm>
            <a:off x="7854462" y="4229100"/>
            <a:ext cx="46892" cy="38100"/>
          </a:xfrm>
          <a:custGeom>
            <a:avLst/>
            <a:gdLst>
              <a:gd name="T0" fmla="*/ 2147483647 w 29"/>
              <a:gd name="T1" fmla="*/ 0 h 26"/>
              <a:gd name="T2" fmla="*/ 2147483647 w 29"/>
              <a:gd name="T3" fmla="*/ 2147483647 h 26"/>
              <a:gd name="T4" fmla="*/ 2147483647 w 29"/>
              <a:gd name="T5" fmla="*/ 2147483647 h 26"/>
              <a:gd name="T6" fmla="*/ 2147483647 w 29"/>
              <a:gd name="T7" fmla="*/ 2147483647 h 26"/>
              <a:gd name="T8" fmla="*/ 0 w 29"/>
              <a:gd name="T9" fmla="*/ 2147483647 h 26"/>
              <a:gd name="T10" fmla="*/ 2147483647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15" y="0"/>
                </a:moveTo>
                <a:lnTo>
                  <a:pt x="28" y="22"/>
                </a:lnTo>
                <a:lnTo>
                  <a:pt x="19" y="25"/>
                </a:lnTo>
                <a:lnTo>
                  <a:pt x="2" y="12"/>
                </a:lnTo>
                <a:lnTo>
                  <a:pt x="0" y="3"/>
                </a:lnTo>
                <a:lnTo>
                  <a:pt x="1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7" name="Freeform 375"/>
          <p:cNvSpPr>
            <a:spLocks noChangeAspect="1"/>
          </p:cNvSpPr>
          <p:nvPr/>
        </p:nvSpPr>
        <p:spPr bwMode="auto">
          <a:xfrm>
            <a:off x="7571643" y="4083054"/>
            <a:ext cx="250580" cy="98425"/>
          </a:xfrm>
          <a:custGeom>
            <a:avLst/>
            <a:gdLst>
              <a:gd name="T0" fmla="*/ 2147483647 w 157"/>
              <a:gd name="T1" fmla="*/ 2147483647 h 67"/>
              <a:gd name="T2" fmla="*/ 2147483647 w 157"/>
              <a:gd name="T3" fmla="*/ 2147483647 h 67"/>
              <a:gd name="T4" fmla="*/ 0 w 157"/>
              <a:gd name="T5" fmla="*/ 2147483647 h 67"/>
              <a:gd name="T6" fmla="*/ 2147483647 w 157"/>
              <a:gd name="T7" fmla="*/ 2147483647 h 67"/>
              <a:gd name="T8" fmla="*/ 2147483647 w 157"/>
              <a:gd name="T9" fmla="*/ 0 h 67"/>
              <a:gd name="T10" fmla="*/ 2147483647 w 157"/>
              <a:gd name="T11" fmla="*/ 0 h 67"/>
              <a:gd name="T12" fmla="*/ 2147483647 w 157"/>
              <a:gd name="T13" fmla="*/ 2147483647 h 67"/>
              <a:gd name="T14" fmla="*/ 2147483647 w 157"/>
              <a:gd name="T15" fmla="*/ 2147483647 h 67"/>
              <a:gd name="T16" fmla="*/ 2147483647 w 157"/>
              <a:gd name="T17" fmla="*/ 2147483647 h 67"/>
              <a:gd name="T18" fmla="*/ 2147483647 w 157"/>
              <a:gd name="T19" fmla="*/ 2147483647 h 67"/>
              <a:gd name="T20" fmla="*/ 2147483647 w 157"/>
              <a:gd name="T21" fmla="*/ 2147483647 h 67"/>
              <a:gd name="T22" fmla="*/ 2147483647 w 157"/>
              <a:gd name="T23" fmla="*/ 2147483647 h 67"/>
              <a:gd name="T24" fmla="*/ 2147483647 w 157"/>
              <a:gd name="T25" fmla="*/ 2147483647 h 67"/>
              <a:gd name="T26" fmla="*/ 2147483647 w 157"/>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67"/>
              <a:gd name="T44" fmla="*/ 157 w 157"/>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67">
                <a:moveTo>
                  <a:pt x="115" y="55"/>
                </a:moveTo>
                <a:lnTo>
                  <a:pt x="27" y="36"/>
                </a:lnTo>
                <a:lnTo>
                  <a:pt x="0" y="14"/>
                </a:lnTo>
                <a:lnTo>
                  <a:pt x="5" y="15"/>
                </a:lnTo>
                <a:lnTo>
                  <a:pt x="17" y="0"/>
                </a:lnTo>
                <a:lnTo>
                  <a:pt x="35" y="0"/>
                </a:lnTo>
                <a:lnTo>
                  <a:pt x="60" y="21"/>
                </a:lnTo>
                <a:lnTo>
                  <a:pt x="87" y="24"/>
                </a:lnTo>
                <a:lnTo>
                  <a:pt x="97" y="11"/>
                </a:lnTo>
                <a:lnTo>
                  <a:pt x="124" y="23"/>
                </a:lnTo>
                <a:lnTo>
                  <a:pt x="130" y="40"/>
                </a:lnTo>
                <a:lnTo>
                  <a:pt x="154" y="42"/>
                </a:lnTo>
                <a:lnTo>
                  <a:pt x="156" y="66"/>
                </a:lnTo>
                <a:lnTo>
                  <a:pt x="115" y="5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8" name="Freeform 379"/>
          <p:cNvSpPr>
            <a:spLocks noChangeAspect="1"/>
          </p:cNvSpPr>
          <p:nvPr/>
        </p:nvSpPr>
        <p:spPr bwMode="auto">
          <a:xfrm>
            <a:off x="7406054" y="3924300"/>
            <a:ext cx="14654" cy="25400"/>
          </a:xfrm>
          <a:custGeom>
            <a:avLst/>
            <a:gdLst>
              <a:gd name="T0" fmla="*/ 0 w 10"/>
              <a:gd name="T1" fmla="*/ 0 h 18"/>
              <a:gd name="T2" fmla="*/ 2147483647 w 10"/>
              <a:gd name="T3" fmla="*/ 2147483647 h 18"/>
              <a:gd name="T4" fmla="*/ 2147483647 w 10"/>
              <a:gd name="T5" fmla="*/ 2147483647 h 18"/>
              <a:gd name="T6" fmla="*/ 0 w 10"/>
              <a:gd name="T7" fmla="*/ 0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0" y="0"/>
                </a:moveTo>
                <a:lnTo>
                  <a:pt x="9" y="17"/>
                </a:lnTo>
                <a:lnTo>
                  <a:pt x="1" y="1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19" name="Freeform 381"/>
          <p:cNvSpPr>
            <a:spLocks noChangeAspect="1"/>
          </p:cNvSpPr>
          <p:nvPr/>
        </p:nvSpPr>
        <p:spPr bwMode="auto">
          <a:xfrm>
            <a:off x="7365071" y="3844925"/>
            <a:ext cx="20515" cy="26988"/>
          </a:xfrm>
          <a:custGeom>
            <a:avLst/>
            <a:gdLst>
              <a:gd name="T0" fmla="*/ 0 w 13"/>
              <a:gd name="T1" fmla="*/ 0 h 18"/>
              <a:gd name="T2" fmla="*/ 2147483647 w 13"/>
              <a:gd name="T3" fmla="*/ 2147483647 h 18"/>
              <a:gd name="T4" fmla="*/ 2147483647 w 13"/>
              <a:gd name="T5" fmla="*/ 2147483647 h 18"/>
              <a:gd name="T6" fmla="*/ 0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0" y="0"/>
                </a:moveTo>
                <a:lnTo>
                  <a:pt x="12" y="7"/>
                </a:lnTo>
                <a:lnTo>
                  <a:pt x="11"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0" name="Freeform 777"/>
          <p:cNvSpPr>
            <a:spLocks noChangeAspect="1"/>
          </p:cNvSpPr>
          <p:nvPr/>
        </p:nvSpPr>
        <p:spPr bwMode="auto">
          <a:xfrm>
            <a:off x="7291801" y="3689355"/>
            <a:ext cx="303335" cy="390525"/>
          </a:xfrm>
          <a:custGeom>
            <a:avLst/>
            <a:gdLst>
              <a:gd name="T0" fmla="*/ 0 w 189"/>
              <a:gd name="T1" fmla="*/ 0 h 266"/>
              <a:gd name="T2" fmla="*/ 2147483647 w 189"/>
              <a:gd name="T3" fmla="*/ 2147483647 h 266"/>
              <a:gd name="T4" fmla="*/ 2147483647 w 189"/>
              <a:gd name="T5" fmla="*/ 2147483647 h 266"/>
              <a:gd name="T6" fmla="*/ 2147483647 w 189"/>
              <a:gd name="T7" fmla="*/ 2147483647 h 266"/>
              <a:gd name="T8" fmla="*/ 2147483647 w 189"/>
              <a:gd name="T9" fmla="*/ 2147483647 h 266"/>
              <a:gd name="T10" fmla="*/ 2147483647 w 189"/>
              <a:gd name="T11" fmla="*/ 2147483647 h 266"/>
              <a:gd name="T12" fmla="*/ 2147483647 w 189"/>
              <a:gd name="T13" fmla="*/ 2147483647 h 266"/>
              <a:gd name="T14" fmla="*/ 2147483647 w 189"/>
              <a:gd name="T15" fmla="*/ 2147483647 h 266"/>
              <a:gd name="T16" fmla="*/ 2147483647 w 189"/>
              <a:gd name="T17" fmla="*/ 2147483647 h 266"/>
              <a:gd name="T18" fmla="*/ 2147483647 w 189"/>
              <a:gd name="T19" fmla="*/ 2147483647 h 266"/>
              <a:gd name="T20" fmla="*/ 2147483647 w 189"/>
              <a:gd name="T21" fmla="*/ 2147483647 h 266"/>
              <a:gd name="T22" fmla="*/ 2147483647 w 189"/>
              <a:gd name="T23" fmla="*/ 2147483647 h 266"/>
              <a:gd name="T24" fmla="*/ 2147483647 w 189"/>
              <a:gd name="T25" fmla="*/ 2147483647 h 266"/>
              <a:gd name="T26" fmla="*/ 2147483647 w 189"/>
              <a:gd name="T27" fmla="*/ 2147483647 h 266"/>
              <a:gd name="T28" fmla="*/ 2147483647 w 189"/>
              <a:gd name="T29" fmla="*/ 2147483647 h 266"/>
              <a:gd name="T30" fmla="*/ 2147483647 w 189"/>
              <a:gd name="T31" fmla="*/ 2147483647 h 266"/>
              <a:gd name="T32" fmla="*/ 2147483647 w 189"/>
              <a:gd name="T33" fmla="*/ 2147483647 h 266"/>
              <a:gd name="T34" fmla="*/ 2147483647 w 189"/>
              <a:gd name="T35" fmla="*/ 2147483647 h 266"/>
              <a:gd name="T36" fmla="*/ 2147483647 w 189"/>
              <a:gd name="T37" fmla="*/ 2147483647 h 266"/>
              <a:gd name="T38" fmla="*/ 2147483647 w 189"/>
              <a:gd name="T39" fmla="*/ 2147483647 h 266"/>
              <a:gd name="T40" fmla="*/ 2147483647 w 189"/>
              <a:gd name="T41" fmla="*/ 2147483647 h 266"/>
              <a:gd name="T42" fmla="*/ 2147483647 w 189"/>
              <a:gd name="T43" fmla="*/ 2147483647 h 266"/>
              <a:gd name="T44" fmla="*/ 2147483647 w 189"/>
              <a:gd name="T45" fmla="*/ 2147483647 h 266"/>
              <a:gd name="T46" fmla="*/ 2147483647 w 189"/>
              <a:gd name="T47" fmla="*/ 2147483647 h 266"/>
              <a:gd name="T48" fmla="*/ 0 w 189"/>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266"/>
              <a:gd name="T77" fmla="*/ 189 w 189"/>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266">
                <a:moveTo>
                  <a:pt x="0" y="0"/>
                </a:moveTo>
                <a:lnTo>
                  <a:pt x="40" y="10"/>
                </a:lnTo>
                <a:lnTo>
                  <a:pt x="94" y="80"/>
                </a:lnTo>
                <a:lnTo>
                  <a:pt x="102" y="76"/>
                </a:lnTo>
                <a:lnTo>
                  <a:pt x="122" y="101"/>
                </a:lnTo>
                <a:lnTo>
                  <a:pt x="138" y="106"/>
                </a:lnTo>
                <a:lnTo>
                  <a:pt x="132" y="122"/>
                </a:lnTo>
                <a:lnTo>
                  <a:pt x="148" y="122"/>
                </a:lnTo>
                <a:lnTo>
                  <a:pt x="146" y="148"/>
                </a:lnTo>
                <a:lnTo>
                  <a:pt x="160" y="154"/>
                </a:lnTo>
                <a:lnTo>
                  <a:pt x="167" y="183"/>
                </a:lnTo>
                <a:lnTo>
                  <a:pt x="182" y="185"/>
                </a:lnTo>
                <a:lnTo>
                  <a:pt x="188" y="200"/>
                </a:lnTo>
                <a:lnTo>
                  <a:pt x="182" y="264"/>
                </a:lnTo>
                <a:lnTo>
                  <a:pt x="165" y="256"/>
                </a:lnTo>
                <a:lnTo>
                  <a:pt x="164" y="265"/>
                </a:lnTo>
                <a:lnTo>
                  <a:pt x="126" y="226"/>
                </a:lnTo>
                <a:lnTo>
                  <a:pt x="101" y="183"/>
                </a:lnTo>
                <a:lnTo>
                  <a:pt x="90" y="145"/>
                </a:lnTo>
                <a:lnTo>
                  <a:pt x="72" y="122"/>
                </a:lnTo>
                <a:lnTo>
                  <a:pt x="63" y="92"/>
                </a:lnTo>
                <a:lnTo>
                  <a:pt x="46" y="74"/>
                </a:lnTo>
                <a:lnTo>
                  <a:pt x="34" y="49"/>
                </a:lnTo>
                <a:lnTo>
                  <a:pt x="6" y="20"/>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1" name="Freeform 786"/>
          <p:cNvSpPr>
            <a:spLocks noChangeAspect="1"/>
          </p:cNvSpPr>
          <p:nvPr/>
        </p:nvSpPr>
        <p:spPr bwMode="auto">
          <a:xfrm>
            <a:off x="7812013" y="4144965"/>
            <a:ext cx="30773" cy="22225"/>
          </a:xfrm>
          <a:custGeom>
            <a:avLst/>
            <a:gdLst>
              <a:gd name="T0" fmla="*/ 2147483647 w 19"/>
              <a:gd name="T1" fmla="*/ 0 h 17"/>
              <a:gd name="T2" fmla="*/ 2147483647 w 19"/>
              <a:gd name="T3" fmla="*/ 2147483647 h 17"/>
              <a:gd name="T4" fmla="*/ 2147483647 w 19"/>
              <a:gd name="T5" fmla="*/ 2147483647 h 17"/>
              <a:gd name="T6" fmla="*/ 0 w 19"/>
              <a:gd name="T7" fmla="*/ 2147483647 h 17"/>
              <a:gd name="T8" fmla="*/ 2147483647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8" y="0"/>
                </a:moveTo>
                <a:lnTo>
                  <a:pt x="18" y="5"/>
                </a:lnTo>
                <a:lnTo>
                  <a:pt x="12" y="16"/>
                </a:lnTo>
                <a:lnTo>
                  <a:pt x="0" y="5"/>
                </a:lnTo>
                <a:lnTo>
                  <a:pt x="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2" name="Freeform 787"/>
          <p:cNvSpPr>
            <a:spLocks noChangeAspect="1"/>
          </p:cNvSpPr>
          <p:nvPr/>
        </p:nvSpPr>
        <p:spPr bwMode="auto">
          <a:xfrm>
            <a:off x="7847135" y="4152900"/>
            <a:ext cx="23446" cy="20638"/>
          </a:xfrm>
          <a:custGeom>
            <a:avLst/>
            <a:gdLst>
              <a:gd name="T0" fmla="*/ 2147483647 w 14"/>
              <a:gd name="T1" fmla="*/ 2147483647 h 14"/>
              <a:gd name="T2" fmla="*/ 2147483647 w 14"/>
              <a:gd name="T3" fmla="*/ 0 h 14"/>
              <a:gd name="T4" fmla="*/ 2147483647 w 14"/>
              <a:gd name="T5" fmla="*/ 2147483647 h 14"/>
              <a:gd name="T6" fmla="*/ 0 w 14"/>
              <a:gd name="T7" fmla="*/ 2147483647 h 14"/>
              <a:gd name="T8" fmla="*/ 2147483647 w 14"/>
              <a:gd name="T9" fmla="*/ 2147483647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3" y="2"/>
                </a:moveTo>
                <a:lnTo>
                  <a:pt x="13" y="0"/>
                </a:lnTo>
                <a:lnTo>
                  <a:pt x="12" y="13"/>
                </a:lnTo>
                <a:lnTo>
                  <a:pt x="0" y="12"/>
                </a:lnTo>
                <a:lnTo>
                  <a:pt x="3"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3" name="Freeform 788"/>
          <p:cNvSpPr>
            <a:spLocks noChangeAspect="1"/>
          </p:cNvSpPr>
          <p:nvPr/>
        </p:nvSpPr>
        <p:spPr bwMode="auto">
          <a:xfrm>
            <a:off x="7829554" y="4189413"/>
            <a:ext cx="67408" cy="33337"/>
          </a:xfrm>
          <a:custGeom>
            <a:avLst/>
            <a:gdLst>
              <a:gd name="T0" fmla="*/ 2147483647 w 42"/>
              <a:gd name="T1" fmla="*/ 2147483647 h 24"/>
              <a:gd name="T2" fmla="*/ 2147483647 w 42"/>
              <a:gd name="T3" fmla="*/ 2147483647 h 24"/>
              <a:gd name="T4" fmla="*/ 2147483647 w 42"/>
              <a:gd name="T5" fmla="*/ 0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0 w 42"/>
              <a:gd name="T15" fmla="*/ 2147483647 h 24"/>
              <a:gd name="T16" fmla="*/ 2147483647 w 4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4"/>
              <a:gd name="T29" fmla="*/ 42 w 4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4">
                <a:moveTo>
                  <a:pt x="5" y="8"/>
                </a:moveTo>
                <a:lnTo>
                  <a:pt x="24" y="13"/>
                </a:lnTo>
                <a:lnTo>
                  <a:pt x="21" y="0"/>
                </a:lnTo>
                <a:lnTo>
                  <a:pt x="33" y="10"/>
                </a:lnTo>
                <a:lnTo>
                  <a:pt x="37" y="4"/>
                </a:lnTo>
                <a:lnTo>
                  <a:pt x="41" y="13"/>
                </a:lnTo>
                <a:lnTo>
                  <a:pt x="4" y="23"/>
                </a:lnTo>
                <a:lnTo>
                  <a:pt x="0" y="13"/>
                </a:lnTo>
                <a:lnTo>
                  <a:pt x="5"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4" name="Freeform 789"/>
          <p:cNvSpPr>
            <a:spLocks noChangeAspect="1"/>
          </p:cNvSpPr>
          <p:nvPr/>
        </p:nvSpPr>
        <p:spPr bwMode="auto">
          <a:xfrm>
            <a:off x="7845669" y="4216400"/>
            <a:ext cx="46892" cy="38100"/>
          </a:xfrm>
          <a:custGeom>
            <a:avLst/>
            <a:gdLst>
              <a:gd name="T0" fmla="*/ 2147483647 w 29"/>
              <a:gd name="T1" fmla="*/ 0 h 26"/>
              <a:gd name="T2" fmla="*/ 2147483647 w 29"/>
              <a:gd name="T3" fmla="*/ 2147483647 h 26"/>
              <a:gd name="T4" fmla="*/ 2147483647 w 29"/>
              <a:gd name="T5" fmla="*/ 2147483647 h 26"/>
              <a:gd name="T6" fmla="*/ 2147483647 w 29"/>
              <a:gd name="T7" fmla="*/ 2147483647 h 26"/>
              <a:gd name="T8" fmla="*/ 0 w 29"/>
              <a:gd name="T9" fmla="*/ 2147483647 h 26"/>
              <a:gd name="T10" fmla="*/ 2147483647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15" y="0"/>
                </a:moveTo>
                <a:lnTo>
                  <a:pt x="28" y="22"/>
                </a:lnTo>
                <a:lnTo>
                  <a:pt x="19" y="25"/>
                </a:lnTo>
                <a:lnTo>
                  <a:pt x="2" y="12"/>
                </a:lnTo>
                <a:lnTo>
                  <a:pt x="0" y="3"/>
                </a:lnTo>
                <a:lnTo>
                  <a:pt x="1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5" name="Freeform 800"/>
          <p:cNvSpPr>
            <a:spLocks noChangeAspect="1"/>
          </p:cNvSpPr>
          <p:nvPr/>
        </p:nvSpPr>
        <p:spPr bwMode="auto">
          <a:xfrm>
            <a:off x="7565781" y="4075120"/>
            <a:ext cx="250580" cy="96837"/>
          </a:xfrm>
          <a:custGeom>
            <a:avLst/>
            <a:gdLst>
              <a:gd name="T0" fmla="*/ 2147483647 w 157"/>
              <a:gd name="T1" fmla="*/ 2147483647 h 67"/>
              <a:gd name="T2" fmla="*/ 2147483647 w 157"/>
              <a:gd name="T3" fmla="*/ 2147483647 h 67"/>
              <a:gd name="T4" fmla="*/ 0 w 157"/>
              <a:gd name="T5" fmla="*/ 2147483647 h 67"/>
              <a:gd name="T6" fmla="*/ 2147483647 w 157"/>
              <a:gd name="T7" fmla="*/ 2147483647 h 67"/>
              <a:gd name="T8" fmla="*/ 2147483647 w 157"/>
              <a:gd name="T9" fmla="*/ 0 h 67"/>
              <a:gd name="T10" fmla="*/ 2147483647 w 157"/>
              <a:gd name="T11" fmla="*/ 0 h 67"/>
              <a:gd name="T12" fmla="*/ 2147483647 w 157"/>
              <a:gd name="T13" fmla="*/ 2147483647 h 67"/>
              <a:gd name="T14" fmla="*/ 2147483647 w 157"/>
              <a:gd name="T15" fmla="*/ 2147483647 h 67"/>
              <a:gd name="T16" fmla="*/ 2147483647 w 157"/>
              <a:gd name="T17" fmla="*/ 2147483647 h 67"/>
              <a:gd name="T18" fmla="*/ 2147483647 w 157"/>
              <a:gd name="T19" fmla="*/ 2147483647 h 67"/>
              <a:gd name="T20" fmla="*/ 2147483647 w 157"/>
              <a:gd name="T21" fmla="*/ 2147483647 h 67"/>
              <a:gd name="T22" fmla="*/ 2147483647 w 157"/>
              <a:gd name="T23" fmla="*/ 2147483647 h 67"/>
              <a:gd name="T24" fmla="*/ 2147483647 w 157"/>
              <a:gd name="T25" fmla="*/ 2147483647 h 67"/>
              <a:gd name="T26" fmla="*/ 2147483647 w 157"/>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67"/>
              <a:gd name="T44" fmla="*/ 157 w 157"/>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67">
                <a:moveTo>
                  <a:pt x="115" y="55"/>
                </a:moveTo>
                <a:lnTo>
                  <a:pt x="27" y="36"/>
                </a:lnTo>
                <a:lnTo>
                  <a:pt x="0" y="14"/>
                </a:lnTo>
                <a:lnTo>
                  <a:pt x="5" y="15"/>
                </a:lnTo>
                <a:lnTo>
                  <a:pt x="17" y="0"/>
                </a:lnTo>
                <a:lnTo>
                  <a:pt x="35" y="0"/>
                </a:lnTo>
                <a:lnTo>
                  <a:pt x="60" y="21"/>
                </a:lnTo>
                <a:lnTo>
                  <a:pt x="87" y="24"/>
                </a:lnTo>
                <a:lnTo>
                  <a:pt x="97" y="11"/>
                </a:lnTo>
                <a:lnTo>
                  <a:pt x="124" y="23"/>
                </a:lnTo>
                <a:lnTo>
                  <a:pt x="130" y="40"/>
                </a:lnTo>
                <a:lnTo>
                  <a:pt x="154" y="42"/>
                </a:lnTo>
                <a:lnTo>
                  <a:pt x="156" y="66"/>
                </a:lnTo>
                <a:lnTo>
                  <a:pt x="115" y="5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6" name="Freeform 802"/>
          <p:cNvSpPr>
            <a:spLocks noChangeAspect="1"/>
          </p:cNvSpPr>
          <p:nvPr/>
        </p:nvSpPr>
        <p:spPr bwMode="auto">
          <a:xfrm>
            <a:off x="7596602" y="4000500"/>
            <a:ext cx="45427" cy="52388"/>
          </a:xfrm>
          <a:custGeom>
            <a:avLst/>
            <a:gdLst>
              <a:gd name="T0" fmla="*/ 0 w 27"/>
              <a:gd name="T1" fmla="*/ 2147483647 h 35"/>
              <a:gd name="T2" fmla="*/ 2147483647 w 27"/>
              <a:gd name="T3" fmla="*/ 0 h 35"/>
              <a:gd name="T4" fmla="*/ 2147483647 w 27"/>
              <a:gd name="T5" fmla="*/ 2147483647 h 35"/>
              <a:gd name="T6" fmla="*/ 2147483647 w 27"/>
              <a:gd name="T7" fmla="*/ 2147483647 h 35"/>
              <a:gd name="T8" fmla="*/ 2147483647 w 27"/>
              <a:gd name="T9" fmla="*/ 2147483647 h 35"/>
              <a:gd name="T10" fmla="*/ 0 w 27"/>
              <a:gd name="T11" fmla="*/ 2147483647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0" y="10"/>
                </a:moveTo>
                <a:lnTo>
                  <a:pt x="15" y="0"/>
                </a:lnTo>
                <a:lnTo>
                  <a:pt x="20" y="20"/>
                </a:lnTo>
                <a:lnTo>
                  <a:pt x="26" y="23"/>
                </a:lnTo>
                <a:lnTo>
                  <a:pt x="26" y="34"/>
                </a:lnTo>
                <a:lnTo>
                  <a:pt x="0" y="10"/>
                </a:lnTo>
              </a:path>
            </a:pathLst>
          </a:custGeom>
          <a:solidFill>
            <a:srgbClr val="FF964F"/>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7" name="Freeform 804"/>
          <p:cNvSpPr>
            <a:spLocks noChangeAspect="1"/>
          </p:cNvSpPr>
          <p:nvPr/>
        </p:nvSpPr>
        <p:spPr bwMode="auto">
          <a:xfrm>
            <a:off x="7397267" y="3911600"/>
            <a:ext cx="14654" cy="25400"/>
          </a:xfrm>
          <a:custGeom>
            <a:avLst/>
            <a:gdLst>
              <a:gd name="T0" fmla="*/ 0 w 10"/>
              <a:gd name="T1" fmla="*/ 0 h 18"/>
              <a:gd name="T2" fmla="*/ 2147483647 w 10"/>
              <a:gd name="T3" fmla="*/ 2147483647 h 18"/>
              <a:gd name="T4" fmla="*/ 2147483647 w 10"/>
              <a:gd name="T5" fmla="*/ 2147483647 h 18"/>
              <a:gd name="T6" fmla="*/ 0 w 10"/>
              <a:gd name="T7" fmla="*/ 0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0" y="0"/>
                </a:moveTo>
                <a:lnTo>
                  <a:pt x="9" y="17"/>
                </a:lnTo>
                <a:lnTo>
                  <a:pt x="1" y="1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8" name="Freeform 806"/>
          <p:cNvSpPr>
            <a:spLocks noChangeAspect="1"/>
          </p:cNvSpPr>
          <p:nvPr/>
        </p:nvSpPr>
        <p:spPr bwMode="auto">
          <a:xfrm>
            <a:off x="7357706" y="3832225"/>
            <a:ext cx="20515" cy="26988"/>
          </a:xfrm>
          <a:custGeom>
            <a:avLst/>
            <a:gdLst>
              <a:gd name="T0" fmla="*/ 0 w 13"/>
              <a:gd name="T1" fmla="*/ 0 h 18"/>
              <a:gd name="T2" fmla="*/ 2147483647 w 13"/>
              <a:gd name="T3" fmla="*/ 2147483647 h 18"/>
              <a:gd name="T4" fmla="*/ 2147483647 w 13"/>
              <a:gd name="T5" fmla="*/ 2147483647 h 18"/>
              <a:gd name="T6" fmla="*/ 0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0" y="0"/>
                </a:moveTo>
                <a:lnTo>
                  <a:pt x="12" y="7"/>
                </a:lnTo>
                <a:lnTo>
                  <a:pt x="11"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29" name="Freeform 351"/>
          <p:cNvSpPr>
            <a:spLocks noChangeAspect="1"/>
          </p:cNvSpPr>
          <p:nvPr/>
        </p:nvSpPr>
        <p:spPr bwMode="auto">
          <a:xfrm>
            <a:off x="7811970" y="3744917"/>
            <a:ext cx="39565" cy="33337"/>
          </a:xfrm>
          <a:custGeom>
            <a:avLst/>
            <a:gdLst>
              <a:gd name="T0" fmla="*/ 0 w 23"/>
              <a:gd name="T1" fmla="*/ 2147483647 h 24"/>
              <a:gd name="T2" fmla="*/ 2147483647 w 23"/>
              <a:gd name="T3" fmla="*/ 0 h 24"/>
              <a:gd name="T4" fmla="*/ 2147483647 w 23"/>
              <a:gd name="T5" fmla="*/ 2147483647 h 24"/>
              <a:gd name="T6" fmla="*/ 2147483647 w 23"/>
              <a:gd name="T7" fmla="*/ 2147483647 h 24"/>
              <a:gd name="T8" fmla="*/ 2147483647 w 23"/>
              <a:gd name="T9" fmla="*/ 2147483647 h 24"/>
              <a:gd name="T10" fmla="*/ 0 w 23"/>
              <a:gd name="T11" fmla="*/ 2147483647 h 24"/>
              <a:gd name="T12" fmla="*/ 0 60000 65536"/>
              <a:gd name="T13" fmla="*/ 0 60000 65536"/>
              <a:gd name="T14" fmla="*/ 0 60000 65536"/>
              <a:gd name="T15" fmla="*/ 0 60000 65536"/>
              <a:gd name="T16" fmla="*/ 0 60000 65536"/>
              <a:gd name="T17" fmla="*/ 0 60000 65536"/>
              <a:gd name="T18" fmla="*/ 0 w 23"/>
              <a:gd name="T19" fmla="*/ 0 h 24"/>
              <a:gd name="T20" fmla="*/ 23 w 2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3" h="24">
                <a:moveTo>
                  <a:pt x="0" y="9"/>
                </a:moveTo>
                <a:lnTo>
                  <a:pt x="20" y="0"/>
                </a:lnTo>
                <a:lnTo>
                  <a:pt x="22" y="15"/>
                </a:lnTo>
                <a:lnTo>
                  <a:pt x="15" y="4"/>
                </a:lnTo>
                <a:lnTo>
                  <a:pt x="11" y="23"/>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0" name="Freeform 374"/>
          <p:cNvSpPr>
            <a:spLocks noChangeAspect="1"/>
          </p:cNvSpPr>
          <p:nvPr/>
        </p:nvSpPr>
        <p:spPr bwMode="auto">
          <a:xfrm>
            <a:off x="7680081" y="3763963"/>
            <a:ext cx="274026" cy="296862"/>
          </a:xfrm>
          <a:custGeom>
            <a:avLst/>
            <a:gdLst>
              <a:gd name="T0" fmla="*/ 2147483647 w 172"/>
              <a:gd name="T1" fmla="*/ 2147483647 h 200"/>
              <a:gd name="T2" fmla="*/ 2147483647 w 172"/>
              <a:gd name="T3" fmla="*/ 2147483647 h 200"/>
              <a:gd name="T4" fmla="*/ 2147483647 w 172"/>
              <a:gd name="T5" fmla="*/ 2147483647 h 200"/>
              <a:gd name="T6" fmla="*/ 2147483647 w 172"/>
              <a:gd name="T7" fmla="*/ 2147483647 h 200"/>
              <a:gd name="T8" fmla="*/ 2147483647 w 172"/>
              <a:gd name="T9" fmla="*/ 2147483647 h 200"/>
              <a:gd name="T10" fmla="*/ 2147483647 w 172"/>
              <a:gd name="T11" fmla="*/ 2147483647 h 200"/>
              <a:gd name="T12" fmla="*/ 2147483647 w 172"/>
              <a:gd name="T13" fmla="*/ 2147483647 h 200"/>
              <a:gd name="T14" fmla="*/ 2147483647 w 172"/>
              <a:gd name="T15" fmla="*/ 2147483647 h 200"/>
              <a:gd name="T16" fmla="*/ 2147483647 w 172"/>
              <a:gd name="T17" fmla="*/ 2147483647 h 200"/>
              <a:gd name="T18" fmla="*/ 2147483647 w 172"/>
              <a:gd name="T19" fmla="*/ 2147483647 h 200"/>
              <a:gd name="T20" fmla="*/ 2147483647 w 172"/>
              <a:gd name="T21" fmla="*/ 2147483647 h 200"/>
              <a:gd name="T22" fmla="*/ 2147483647 w 172"/>
              <a:gd name="T23" fmla="*/ 2147483647 h 200"/>
              <a:gd name="T24" fmla="*/ 2147483647 w 172"/>
              <a:gd name="T25" fmla="*/ 2147483647 h 200"/>
              <a:gd name="T26" fmla="*/ 2147483647 w 172"/>
              <a:gd name="T27" fmla="*/ 2147483647 h 200"/>
              <a:gd name="T28" fmla="*/ 2147483647 w 172"/>
              <a:gd name="T29" fmla="*/ 2147483647 h 200"/>
              <a:gd name="T30" fmla="*/ 2147483647 w 172"/>
              <a:gd name="T31" fmla="*/ 2147483647 h 200"/>
              <a:gd name="T32" fmla="*/ 2147483647 w 172"/>
              <a:gd name="T33" fmla="*/ 2147483647 h 200"/>
              <a:gd name="T34" fmla="*/ 2147483647 w 172"/>
              <a:gd name="T35" fmla="*/ 2147483647 h 200"/>
              <a:gd name="T36" fmla="*/ 2147483647 w 172"/>
              <a:gd name="T37" fmla="*/ 2147483647 h 200"/>
              <a:gd name="T38" fmla="*/ 0 w 172"/>
              <a:gd name="T39" fmla="*/ 2147483647 h 200"/>
              <a:gd name="T40" fmla="*/ 2147483647 w 172"/>
              <a:gd name="T41" fmla="*/ 2147483647 h 200"/>
              <a:gd name="T42" fmla="*/ 2147483647 w 172"/>
              <a:gd name="T43" fmla="*/ 2147483647 h 200"/>
              <a:gd name="T44" fmla="*/ 2147483647 w 172"/>
              <a:gd name="T45" fmla="*/ 2147483647 h 200"/>
              <a:gd name="T46" fmla="*/ 2147483647 w 172"/>
              <a:gd name="T47" fmla="*/ 2147483647 h 200"/>
              <a:gd name="T48" fmla="*/ 2147483647 w 172"/>
              <a:gd name="T49" fmla="*/ 2147483647 h 200"/>
              <a:gd name="T50" fmla="*/ 2147483647 w 172"/>
              <a:gd name="T51" fmla="*/ 2147483647 h 200"/>
              <a:gd name="T52" fmla="*/ 2147483647 w 172"/>
              <a:gd name="T53" fmla="*/ 2147483647 h 200"/>
              <a:gd name="T54" fmla="*/ 2147483647 w 172"/>
              <a:gd name="T55" fmla="*/ 2147483647 h 200"/>
              <a:gd name="T56" fmla="*/ 2147483647 w 172"/>
              <a:gd name="T57" fmla="*/ 2147483647 h 200"/>
              <a:gd name="T58" fmla="*/ 2147483647 w 172"/>
              <a:gd name="T59" fmla="*/ 0 h 200"/>
              <a:gd name="T60" fmla="*/ 2147483647 w 172"/>
              <a:gd name="T61" fmla="*/ 2147483647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200"/>
              <a:gd name="T95" fmla="*/ 172 w 172"/>
              <a:gd name="T96" fmla="*/ 200 h 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200">
                <a:moveTo>
                  <a:pt x="146" y="3"/>
                </a:moveTo>
                <a:lnTo>
                  <a:pt x="150" y="14"/>
                </a:lnTo>
                <a:lnTo>
                  <a:pt x="140" y="20"/>
                </a:lnTo>
                <a:lnTo>
                  <a:pt x="154" y="48"/>
                </a:lnTo>
                <a:lnTo>
                  <a:pt x="153" y="58"/>
                </a:lnTo>
                <a:lnTo>
                  <a:pt x="171" y="80"/>
                </a:lnTo>
                <a:lnTo>
                  <a:pt x="155" y="77"/>
                </a:lnTo>
                <a:lnTo>
                  <a:pt x="140" y="129"/>
                </a:lnTo>
                <a:lnTo>
                  <a:pt x="124" y="142"/>
                </a:lnTo>
                <a:lnTo>
                  <a:pt x="132" y="156"/>
                </a:lnTo>
                <a:lnTo>
                  <a:pt x="120" y="185"/>
                </a:lnTo>
                <a:lnTo>
                  <a:pt x="100" y="199"/>
                </a:lnTo>
                <a:lnTo>
                  <a:pt x="90" y="181"/>
                </a:lnTo>
                <a:lnTo>
                  <a:pt x="69" y="173"/>
                </a:lnTo>
                <a:lnTo>
                  <a:pt x="48" y="185"/>
                </a:lnTo>
                <a:lnTo>
                  <a:pt x="47" y="167"/>
                </a:lnTo>
                <a:lnTo>
                  <a:pt x="21" y="173"/>
                </a:lnTo>
                <a:lnTo>
                  <a:pt x="17" y="130"/>
                </a:lnTo>
                <a:lnTo>
                  <a:pt x="3" y="113"/>
                </a:lnTo>
                <a:lnTo>
                  <a:pt x="0" y="90"/>
                </a:lnTo>
                <a:lnTo>
                  <a:pt x="2" y="64"/>
                </a:lnTo>
                <a:lnTo>
                  <a:pt x="9" y="55"/>
                </a:lnTo>
                <a:lnTo>
                  <a:pt x="12" y="63"/>
                </a:lnTo>
                <a:lnTo>
                  <a:pt x="27" y="80"/>
                </a:lnTo>
                <a:lnTo>
                  <a:pt x="47" y="80"/>
                </a:lnTo>
                <a:lnTo>
                  <a:pt x="57" y="66"/>
                </a:lnTo>
                <a:lnTo>
                  <a:pt x="76" y="74"/>
                </a:lnTo>
                <a:lnTo>
                  <a:pt x="90" y="69"/>
                </a:lnTo>
                <a:lnTo>
                  <a:pt x="98" y="58"/>
                </a:lnTo>
                <a:lnTo>
                  <a:pt x="116" y="0"/>
                </a:lnTo>
                <a:lnTo>
                  <a:pt x="146"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1" name="Freeform 376"/>
          <p:cNvSpPr>
            <a:spLocks noChangeAspect="1"/>
          </p:cNvSpPr>
          <p:nvPr/>
        </p:nvSpPr>
        <p:spPr bwMode="auto">
          <a:xfrm>
            <a:off x="7683016" y="3959226"/>
            <a:ext cx="17585" cy="17463"/>
          </a:xfrm>
          <a:custGeom>
            <a:avLst/>
            <a:gdLst>
              <a:gd name="T0" fmla="*/ 2147483647 w 11"/>
              <a:gd name="T1" fmla="*/ 0 h 13"/>
              <a:gd name="T2" fmla="*/ 2147483647 w 11"/>
              <a:gd name="T3" fmla="*/ 2147483647 h 13"/>
              <a:gd name="T4" fmla="*/ 2147483647 w 11"/>
              <a:gd name="T5" fmla="*/ 2147483647 h 13"/>
              <a:gd name="T6" fmla="*/ 0 w 11"/>
              <a:gd name="T7" fmla="*/ 2147483647 h 13"/>
              <a:gd name="T8" fmla="*/ 2147483647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 y="0"/>
                </a:moveTo>
                <a:lnTo>
                  <a:pt x="10" y="4"/>
                </a:lnTo>
                <a:lnTo>
                  <a:pt x="8" y="12"/>
                </a:lnTo>
                <a:lnTo>
                  <a:pt x="0" y="11"/>
                </a:lnTo>
                <a:lnTo>
                  <a:pt x="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2" name="Freeform 377"/>
          <p:cNvSpPr>
            <a:spLocks noChangeAspect="1"/>
          </p:cNvSpPr>
          <p:nvPr/>
        </p:nvSpPr>
        <p:spPr bwMode="auto">
          <a:xfrm>
            <a:off x="7596602" y="4000500"/>
            <a:ext cx="45427" cy="52388"/>
          </a:xfrm>
          <a:custGeom>
            <a:avLst/>
            <a:gdLst>
              <a:gd name="T0" fmla="*/ 0 w 27"/>
              <a:gd name="T1" fmla="*/ 2147483647 h 35"/>
              <a:gd name="T2" fmla="*/ 2147483647 w 27"/>
              <a:gd name="T3" fmla="*/ 0 h 35"/>
              <a:gd name="T4" fmla="*/ 2147483647 w 27"/>
              <a:gd name="T5" fmla="*/ 2147483647 h 35"/>
              <a:gd name="T6" fmla="*/ 2147483647 w 27"/>
              <a:gd name="T7" fmla="*/ 2147483647 h 35"/>
              <a:gd name="T8" fmla="*/ 2147483647 w 27"/>
              <a:gd name="T9" fmla="*/ 2147483647 h 35"/>
              <a:gd name="T10" fmla="*/ 0 w 27"/>
              <a:gd name="T11" fmla="*/ 2147483647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0" y="10"/>
                </a:moveTo>
                <a:lnTo>
                  <a:pt x="15" y="0"/>
                </a:lnTo>
                <a:lnTo>
                  <a:pt x="20" y="20"/>
                </a:lnTo>
                <a:lnTo>
                  <a:pt x="26" y="23"/>
                </a:lnTo>
                <a:lnTo>
                  <a:pt x="26" y="34"/>
                </a:lnTo>
                <a:lnTo>
                  <a:pt x="0"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3" name="Freeform 382"/>
          <p:cNvSpPr>
            <a:spLocks noChangeAspect="1"/>
          </p:cNvSpPr>
          <p:nvPr/>
        </p:nvSpPr>
        <p:spPr bwMode="auto">
          <a:xfrm>
            <a:off x="7697666" y="3676653"/>
            <a:ext cx="257908" cy="207963"/>
          </a:xfrm>
          <a:custGeom>
            <a:avLst/>
            <a:gdLst>
              <a:gd name="T0" fmla="*/ 2147483647 w 162"/>
              <a:gd name="T1" fmla="*/ 2147483647 h 141"/>
              <a:gd name="T2" fmla="*/ 2147483647 w 162"/>
              <a:gd name="T3" fmla="*/ 2147483647 h 141"/>
              <a:gd name="T4" fmla="*/ 2147483647 w 162"/>
              <a:gd name="T5" fmla="*/ 2147483647 h 141"/>
              <a:gd name="T6" fmla="*/ 2147483647 w 162"/>
              <a:gd name="T7" fmla="*/ 2147483647 h 141"/>
              <a:gd name="T8" fmla="*/ 2147483647 w 162"/>
              <a:gd name="T9" fmla="*/ 2147483647 h 141"/>
              <a:gd name="T10" fmla="*/ 2147483647 w 162"/>
              <a:gd name="T11" fmla="*/ 2147483647 h 141"/>
              <a:gd name="T12" fmla="*/ 2147483647 w 162"/>
              <a:gd name="T13" fmla="*/ 2147483647 h 141"/>
              <a:gd name="T14" fmla="*/ 2147483647 w 162"/>
              <a:gd name="T15" fmla="*/ 2147483647 h 141"/>
              <a:gd name="T16" fmla="*/ 2147483647 w 162"/>
              <a:gd name="T17" fmla="*/ 2147483647 h 141"/>
              <a:gd name="T18" fmla="*/ 2147483647 w 162"/>
              <a:gd name="T19" fmla="*/ 2147483647 h 141"/>
              <a:gd name="T20" fmla="*/ 2147483647 w 162"/>
              <a:gd name="T21" fmla="*/ 2147483647 h 141"/>
              <a:gd name="T22" fmla="*/ 2147483647 w 162"/>
              <a:gd name="T23" fmla="*/ 2147483647 h 141"/>
              <a:gd name="T24" fmla="*/ 2147483647 w 162"/>
              <a:gd name="T25" fmla="*/ 2147483647 h 141"/>
              <a:gd name="T26" fmla="*/ 2147483647 w 162"/>
              <a:gd name="T27" fmla="*/ 2147483647 h 141"/>
              <a:gd name="T28" fmla="*/ 2147483647 w 162"/>
              <a:gd name="T29" fmla="*/ 0 h 141"/>
              <a:gd name="T30" fmla="*/ 2147483647 w 162"/>
              <a:gd name="T31" fmla="*/ 2147483647 h 141"/>
              <a:gd name="T32" fmla="*/ 2147483647 w 162"/>
              <a:gd name="T33" fmla="*/ 0 h 141"/>
              <a:gd name="T34" fmla="*/ 2147483647 w 162"/>
              <a:gd name="T35" fmla="*/ 2147483647 h 141"/>
              <a:gd name="T36" fmla="*/ 2147483647 w 162"/>
              <a:gd name="T37" fmla="*/ 2147483647 h 141"/>
              <a:gd name="T38" fmla="*/ 2147483647 w 162"/>
              <a:gd name="T39" fmla="*/ 2147483647 h 141"/>
              <a:gd name="T40" fmla="*/ 2147483647 w 162"/>
              <a:gd name="T41" fmla="*/ 2147483647 h 141"/>
              <a:gd name="T42" fmla="*/ 2147483647 w 162"/>
              <a:gd name="T43" fmla="*/ 2147483647 h 141"/>
              <a:gd name="T44" fmla="*/ 2147483647 w 162"/>
              <a:gd name="T45" fmla="*/ 2147483647 h 141"/>
              <a:gd name="T46" fmla="*/ 2147483647 w 162"/>
              <a:gd name="T47" fmla="*/ 2147483647 h 141"/>
              <a:gd name="T48" fmla="*/ 2147483647 w 162"/>
              <a:gd name="T49" fmla="*/ 2147483647 h 141"/>
              <a:gd name="T50" fmla="*/ 0 w 162"/>
              <a:gd name="T51" fmla="*/ 2147483647 h 141"/>
              <a:gd name="T52" fmla="*/ 2147483647 w 162"/>
              <a:gd name="T53" fmla="*/ 2147483647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41"/>
              <a:gd name="T83" fmla="*/ 162 w 162"/>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41">
                <a:moveTo>
                  <a:pt x="1" y="124"/>
                </a:moveTo>
                <a:lnTo>
                  <a:pt x="16" y="140"/>
                </a:lnTo>
                <a:lnTo>
                  <a:pt x="35" y="140"/>
                </a:lnTo>
                <a:lnTo>
                  <a:pt x="45" y="126"/>
                </a:lnTo>
                <a:lnTo>
                  <a:pt x="64" y="133"/>
                </a:lnTo>
                <a:lnTo>
                  <a:pt x="78" y="128"/>
                </a:lnTo>
                <a:lnTo>
                  <a:pt x="86" y="117"/>
                </a:lnTo>
                <a:lnTo>
                  <a:pt x="104" y="60"/>
                </a:lnTo>
                <a:lnTo>
                  <a:pt x="134" y="63"/>
                </a:lnTo>
                <a:lnTo>
                  <a:pt x="150" y="60"/>
                </a:lnTo>
                <a:lnTo>
                  <a:pt x="145" y="48"/>
                </a:lnTo>
                <a:lnTo>
                  <a:pt x="161" y="41"/>
                </a:lnTo>
                <a:lnTo>
                  <a:pt x="133" y="24"/>
                </a:lnTo>
                <a:lnTo>
                  <a:pt x="133" y="11"/>
                </a:lnTo>
                <a:lnTo>
                  <a:pt x="124" y="0"/>
                </a:lnTo>
                <a:lnTo>
                  <a:pt x="118" y="10"/>
                </a:lnTo>
                <a:lnTo>
                  <a:pt x="116" y="0"/>
                </a:lnTo>
                <a:lnTo>
                  <a:pt x="93" y="46"/>
                </a:lnTo>
                <a:lnTo>
                  <a:pt x="95" y="60"/>
                </a:lnTo>
                <a:lnTo>
                  <a:pt x="88" y="50"/>
                </a:lnTo>
                <a:lnTo>
                  <a:pt x="83" y="67"/>
                </a:lnTo>
                <a:lnTo>
                  <a:pt x="72" y="54"/>
                </a:lnTo>
                <a:lnTo>
                  <a:pt x="54" y="90"/>
                </a:lnTo>
                <a:lnTo>
                  <a:pt x="32" y="97"/>
                </a:lnTo>
                <a:lnTo>
                  <a:pt x="24" y="125"/>
                </a:lnTo>
                <a:lnTo>
                  <a:pt x="0" y="112"/>
                </a:lnTo>
                <a:lnTo>
                  <a:pt x="1" y="1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4" name="Freeform 776"/>
          <p:cNvSpPr>
            <a:spLocks noChangeAspect="1"/>
          </p:cNvSpPr>
          <p:nvPr/>
        </p:nvSpPr>
        <p:spPr bwMode="auto">
          <a:xfrm>
            <a:off x="7804644" y="3732214"/>
            <a:ext cx="38100" cy="33337"/>
          </a:xfrm>
          <a:custGeom>
            <a:avLst/>
            <a:gdLst>
              <a:gd name="T0" fmla="*/ 0 w 23"/>
              <a:gd name="T1" fmla="*/ 2147483647 h 24"/>
              <a:gd name="T2" fmla="*/ 2147483647 w 23"/>
              <a:gd name="T3" fmla="*/ 0 h 24"/>
              <a:gd name="T4" fmla="*/ 2147483647 w 23"/>
              <a:gd name="T5" fmla="*/ 2147483647 h 24"/>
              <a:gd name="T6" fmla="*/ 2147483647 w 23"/>
              <a:gd name="T7" fmla="*/ 2147483647 h 24"/>
              <a:gd name="T8" fmla="*/ 2147483647 w 23"/>
              <a:gd name="T9" fmla="*/ 2147483647 h 24"/>
              <a:gd name="T10" fmla="*/ 0 w 23"/>
              <a:gd name="T11" fmla="*/ 2147483647 h 24"/>
              <a:gd name="T12" fmla="*/ 0 60000 65536"/>
              <a:gd name="T13" fmla="*/ 0 60000 65536"/>
              <a:gd name="T14" fmla="*/ 0 60000 65536"/>
              <a:gd name="T15" fmla="*/ 0 60000 65536"/>
              <a:gd name="T16" fmla="*/ 0 60000 65536"/>
              <a:gd name="T17" fmla="*/ 0 60000 65536"/>
              <a:gd name="T18" fmla="*/ 0 w 23"/>
              <a:gd name="T19" fmla="*/ 0 h 24"/>
              <a:gd name="T20" fmla="*/ 23 w 2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3" h="24">
                <a:moveTo>
                  <a:pt x="0" y="9"/>
                </a:moveTo>
                <a:lnTo>
                  <a:pt x="20" y="0"/>
                </a:lnTo>
                <a:lnTo>
                  <a:pt x="22" y="15"/>
                </a:lnTo>
                <a:lnTo>
                  <a:pt x="15" y="4"/>
                </a:lnTo>
                <a:lnTo>
                  <a:pt x="11" y="23"/>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5" name="Freeform 799"/>
          <p:cNvSpPr>
            <a:spLocks noChangeAspect="1"/>
          </p:cNvSpPr>
          <p:nvPr/>
        </p:nvSpPr>
        <p:spPr bwMode="auto">
          <a:xfrm>
            <a:off x="7672754" y="3751267"/>
            <a:ext cx="272562" cy="295275"/>
          </a:xfrm>
          <a:custGeom>
            <a:avLst/>
            <a:gdLst>
              <a:gd name="T0" fmla="*/ 2147483647 w 172"/>
              <a:gd name="T1" fmla="*/ 2147483647 h 200"/>
              <a:gd name="T2" fmla="*/ 2147483647 w 172"/>
              <a:gd name="T3" fmla="*/ 2147483647 h 200"/>
              <a:gd name="T4" fmla="*/ 2147483647 w 172"/>
              <a:gd name="T5" fmla="*/ 2147483647 h 200"/>
              <a:gd name="T6" fmla="*/ 2147483647 w 172"/>
              <a:gd name="T7" fmla="*/ 2147483647 h 200"/>
              <a:gd name="T8" fmla="*/ 2147483647 w 172"/>
              <a:gd name="T9" fmla="*/ 2147483647 h 200"/>
              <a:gd name="T10" fmla="*/ 2147483647 w 172"/>
              <a:gd name="T11" fmla="*/ 2147483647 h 200"/>
              <a:gd name="T12" fmla="*/ 2147483647 w 172"/>
              <a:gd name="T13" fmla="*/ 2147483647 h 200"/>
              <a:gd name="T14" fmla="*/ 2147483647 w 172"/>
              <a:gd name="T15" fmla="*/ 2147483647 h 200"/>
              <a:gd name="T16" fmla="*/ 2147483647 w 172"/>
              <a:gd name="T17" fmla="*/ 2147483647 h 200"/>
              <a:gd name="T18" fmla="*/ 2147483647 w 172"/>
              <a:gd name="T19" fmla="*/ 2147483647 h 200"/>
              <a:gd name="T20" fmla="*/ 2147483647 w 172"/>
              <a:gd name="T21" fmla="*/ 2147483647 h 200"/>
              <a:gd name="T22" fmla="*/ 2147483647 w 172"/>
              <a:gd name="T23" fmla="*/ 2147483647 h 200"/>
              <a:gd name="T24" fmla="*/ 2147483647 w 172"/>
              <a:gd name="T25" fmla="*/ 2147483647 h 200"/>
              <a:gd name="T26" fmla="*/ 2147483647 w 172"/>
              <a:gd name="T27" fmla="*/ 2147483647 h 200"/>
              <a:gd name="T28" fmla="*/ 2147483647 w 172"/>
              <a:gd name="T29" fmla="*/ 2147483647 h 200"/>
              <a:gd name="T30" fmla="*/ 2147483647 w 172"/>
              <a:gd name="T31" fmla="*/ 2147483647 h 200"/>
              <a:gd name="T32" fmla="*/ 2147483647 w 172"/>
              <a:gd name="T33" fmla="*/ 2147483647 h 200"/>
              <a:gd name="T34" fmla="*/ 2147483647 w 172"/>
              <a:gd name="T35" fmla="*/ 2147483647 h 200"/>
              <a:gd name="T36" fmla="*/ 2147483647 w 172"/>
              <a:gd name="T37" fmla="*/ 2147483647 h 200"/>
              <a:gd name="T38" fmla="*/ 0 w 172"/>
              <a:gd name="T39" fmla="*/ 2147483647 h 200"/>
              <a:gd name="T40" fmla="*/ 2147483647 w 172"/>
              <a:gd name="T41" fmla="*/ 2147483647 h 200"/>
              <a:gd name="T42" fmla="*/ 2147483647 w 172"/>
              <a:gd name="T43" fmla="*/ 2147483647 h 200"/>
              <a:gd name="T44" fmla="*/ 2147483647 w 172"/>
              <a:gd name="T45" fmla="*/ 2147483647 h 200"/>
              <a:gd name="T46" fmla="*/ 2147483647 w 172"/>
              <a:gd name="T47" fmla="*/ 2147483647 h 200"/>
              <a:gd name="T48" fmla="*/ 2147483647 w 172"/>
              <a:gd name="T49" fmla="*/ 2147483647 h 200"/>
              <a:gd name="T50" fmla="*/ 2147483647 w 172"/>
              <a:gd name="T51" fmla="*/ 2147483647 h 200"/>
              <a:gd name="T52" fmla="*/ 2147483647 w 172"/>
              <a:gd name="T53" fmla="*/ 2147483647 h 200"/>
              <a:gd name="T54" fmla="*/ 2147483647 w 172"/>
              <a:gd name="T55" fmla="*/ 2147483647 h 200"/>
              <a:gd name="T56" fmla="*/ 2147483647 w 172"/>
              <a:gd name="T57" fmla="*/ 2147483647 h 200"/>
              <a:gd name="T58" fmla="*/ 2147483647 w 172"/>
              <a:gd name="T59" fmla="*/ 0 h 200"/>
              <a:gd name="T60" fmla="*/ 2147483647 w 172"/>
              <a:gd name="T61" fmla="*/ 2147483647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200"/>
              <a:gd name="T95" fmla="*/ 172 w 172"/>
              <a:gd name="T96" fmla="*/ 200 h 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200">
                <a:moveTo>
                  <a:pt x="146" y="3"/>
                </a:moveTo>
                <a:lnTo>
                  <a:pt x="150" y="14"/>
                </a:lnTo>
                <a:lnTo>
                  <a:pt x="140" y="20"/>
                </a:lnTo>
                <a:lnTo>
                  <a:pt x="154" y="48"/>
                </a:lnTo>
                <a:lnTo>
                  <a:pt x="153" y="58"/>
                </a:lnTo>
                <a:lnTo>
                  <a:pt x="171" y="80"/>
                </a:lnTo>
                <a:lnTo>
                  <a:pt x="155" y="77"/>
                </a:lnTo>
                <a:lnTo>
                  <a:pt x="140" y="129"/>
                </a:lnTo>
                <a:lnTo>
                  <a:pt x="124" y="142"/>
                </a:lnTo>
                <a:lnTo>
                  <a:pt x="132" y="156"/>
                </a:lnTo>
                <a:lnTo>
                  <a:pt x="120" y="185"/>
                </a:lnTo>
                <a:lnTo>
                  <a:pt x="100" y="199"/>
                </a:lnTo>
                <a:lnTo>
                  <a:pt x="90" y="181"/>
                </a:lnTo>
                <a:lnTo>
                  <a:pt x="69" y="173"/>
                </a:lnTo>
                <a:lnTo>
                  <a:pt x="48" y="185"/>
                </a:lnTo>
                <a:lnTo>
                  <a:pt x="47" y="167"/>
                </a:lnTo>
                <a:lnTo>
                  <a:pt x="21" y="173"/>
                </a:lnTo>
                <a:lnTo>
                  <a:pt x="17" y="130"/>
                </a:lnTo>
                <a:lnTo>
                  <a:pt x="3" y="113"/>
                </a:lnTo>
                <a:lnTo>
                  <a:pt x="0" y="90"/>
                </a:lnTo>
                <a:lnTo>
                  <a:pt x="2" y="64"/>
                </a:lnTo>
                <a:lnTo>
                  <a:pt x="9" y="55"/>
                </a:lnTo>
                <a:lnTo>
                  <a:pt x="12" y="63"/>
                </a:lnTo>
                <a:lnTo>
                  <a:pt x="27" y="80"/>
                </a:lnTo>
                <a:lnTo>
                  <a:pt x="47" y="80"/>
                </a:lnTo>
                <a:lnTo>
                  <a:pt x="57" y="66"/>
                </a:lnTo>
                <a:lnTo>
                  <a:pt x="76" y="74"/>
                </a:lnTo>
                <a:lnTo>
                  <a:pt x="90" y="69"/>
                </a:lnTo>
                <a:lnTo>
                  <a:pt x="98" y="58"/>
                </a:lnTo>
                <a:lnTo>
                  <a:pt x="116" y="0"/>
                </a:lnTo>
                <a:lnTo>
                  <a:pt x="146" y="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6" name="Freeform 801"/>
          <p:cNvSpPr>
            <a:spLocks noChangeAspect="1"/>
          </p:cNvSpPr>
          <p:nvPr/>
        </p:nvSpPr>
        <p:spPr bwMode="auto">
          <a:xfrm>
            <a:off x="7675684" y="3946533"/>
            <a:ext cx="17585" cy="17463"/>
          </a:xfrm>
          <a:custGeom>
            <a:avLst/>
            <a:gdLst>
              <a:gd name="T0" fmla="*/ 2147483647 w 11"/>
              <a:gd name="T1" fmla="*/ 0 h 13"/>
              <a:gd name="T2" fmla="*/ 2147483647 w 11"/>
              <a:gd name="T3" fmla="*/ 2147483647 h 13"/>
              <a:gd name="T4" fmla="*/ 2147483647 w 11"/>
              <a:gd name="T5" fmla="*/ 2147483647 h 13"/>
              <a:gd name="T6" fmla="*/ 0 w 11"/>
              <a:gd name="T7" fmla="*/ 2147483647 h 13"/>
              <a:gd name="T8" fmla="*/ 2147483647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 y="0"/>
                </a:moveTo>
                <a:lnTo>
                  <a:pt x="10" y="4"/>
                </a:lnTo>
                <a:lnTo>
                  <a:pt x="8" y="12"/>
                </a:lnTo>
                <a:lnTo>
                  <a:pt x="0" y="11"/>
                </a:lnTo>
                <a:lnTo>
                  <a:pt x="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7" name="Freeform 807"/>
          <p:cNvSpPr>
            <a:spLocks noChangeAspect="1"/>
          </p:cNvSpPr>
          <p:nvPr/>
        </p:nvSpPr>
        <p:spPr bwMode="auto">
          <a:xfrm>
            <a:off x="7690338" y="3662363"/>
            <a:ext cx="257908" cy="207962"/>
          </a:xfrm>
          <a:custGeom>
            <a:avLst/>
            <a:gdLst>
              <a:gd name="T0" fmla="*/ 2147483647 w 162"/>
              <a:gd name="T1" fmla="*/ 2147483647 h 141"/>
              <a:gd name="T2" fmla="*/ 2147483647 w 162"/>
              <a:gd name="T3" fmla="*/ 2147483647 h 141"/>
              <a:gd name="T4" fmla="*/ 2147483647 w 162"/>
              <a:gd name="T5" fmla="*/ 2147483647 h 141"/>
              <a:gd name="T6" fmla="*/ 2147483647 w 162"/>
              <a:gd name="T7" fmla="*/ 2147483647 h 141"/>
              <a:gd name="T8" fmla="*/ 2147483647 w 162"/>
              <a:gd name="T9" fmla="*/ 2147483647 h 141"/>
              <a:gd name="T10" fmla="*/ 2147483647 w 162"/>
              <a:gd name="T11" fmla="*/ 2147483647 h 141"/>
              <a:gd name="T12" fmla="*/ 2147483647 w 162"/>
              <a:gd name="T13" fmla="*/ 2147483647 h 141"/>
              <a:gd name="T14" fmla="*/ 2147483647 w 162"/>
              <a:gd name="T15" fmla="*/ 2147483647 h 141"/>
              <a:gd name="T16" fmla="*/ 2147483647 w 162"/>
              <a:gd name="T17" fmla="*/ 2147483647 h 141"/>
              <a:gd name="T18" fmla="*/ 2147483647 w 162"/>
              <a:gd name="T19" fmla="*/ 2147483647 h 141"/>
              <a:gd name="T20" fmla="*/ 2147483647 w 162"/>
              <a:gd name="T21" fmla="*/ 2147483647 h 141"/>
              <a:gd name="T22" fmla="*/ 2147483647 w 162"/>
              <a:gd name="T23" fmla="*/ 2147483647 h 141"/>
              <a:gd name="T24" fmla="*/ 2147483647 w 162"/>
              <a:gd name="T25" fmla="*/ 2147483647 h 141"/>
              <a:gd name="T26" fmla="*/ 2147483647 w 162"/>
              <a:gd name="T27" fmla="*/ 2147483647 h 141"/>
              <a:gd name="T28" fmla="*/ 2147483647 w 162"/>
              <a:gd name="T29" fmla="*/ 0 h 141"/>
              <a:gd name="T30" fmla="*/ 2147483647 w 162"/>
              <a:gd name="T31" fmla="*/ 2147483647 h 141"/>
              <a:gd name="T32" fmla="*/ 2147483647 w 162"/>
              <a:gd name="T33" fmla="*/ 0 h 141"/>
              <a:gd name="T34" fmla="*/ 2147483647 w 162"/>
              <a:gd name="T35" fmla="*/ 2147483647 h 141"/>
              <a:gd name="T36" fmla="*/ 2147483647 w 162"/>
              <a:gd name="T37" fmla="*/ 2147483647 h 141"/>
              <a:gd name="T38" fmla="*/ 2147483647 w 162"/>
              <a:gd name="T39" fmla="*/ 2147483647 h 141"/>
              <a:gd name="T40" fmla="*/ 2147483647 w 162"/>
              <a:gd name="T41" fmla="*/ 2147483647 h 141"/>
              <a:gd name="T42" fmla="*/ 2147483647 w 162"/>
              <a:gd name="T43" fmla="*/ 2147483647 h 141"/>
              <a:gd name="T44" fmla="*/ 2147483647 w 162"/>
              <a:gd name="T45" fmla="*/ 2147483647 h 141"/>
              <a:gd name="T46" fmla="*/ 2147483647 w 162"/>
              <a:gd name="T47" fmla="*/ 2147483647 h 141"/>
              <a:gd name="T48" fmla="*/ 2147483647 w 162"/>
              <a:gd name="T49" fmla="*/ 2147483647 h 141"/>
              <a:gd name="T50" fmla="*/ 0 w 162"/>
              <a:gd name="T51" fmla="*/ 2147483647 h 141"/>
              <a:gd name="T52" fmla="*/ 2147483647 w 162"/>
              <a:gd name="T53" fmla="*/ 2147483647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141"/>
              <a:gd name="T83" fmla="*/ 162 w 162"/>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141">
                <a:moveTo>
                  <a:pt x="1" y="124"/>
                </a:moveTo>
                <a:lnTo>
                  <a:pt x="16" y="140"/>
                </a:lnTo>
                <a:lnTo>
                  <a:pt x="35" y="140"/>
                </a:lnTo>
                <a:lnTo>
                  <a:pt x="45" y="126"/>
                </a:lnTo>
                <a:lnTo>
                  <a:pt x="64" y="133"/>
                </a:lnTo>
                <a:lnTo>
                  <a:pt x="78" y="128"/>
                </a:lnTo>
                <a:lnTo>
                  <a:pt x="86" y="117"/>
                </a:lnTo>
                <a:lnTo>
                  <a:pt x="104" y="60"/>
                </a:lnTo>
                <a:lnTo>
                  <a:pt x="134" y="63"/>
                </a:lnTo>
                <a:lnTo>
                  <a:pt x="150" y="60"/>
                </a:lnTo>
                <a:lnTo>
                  <a:pt x="145" y="48"/>
                </a:lnTo>
                <a:lnTo>
                  <a:pt x="161" y="41"/>
                </a:lnTo>
                <a:lnTo>
                  <a:pt x="133" y="24"/>
                </a:lnTo>
                <a:lnTo>
                  <a:pt x="133" y="11"/>
                </a:lnTo>
                <a:lnTo>
                  <a:pt x="124" y="0"/>
                </a:lnTo>
                <a:lnTo>
                  <a:pt x="118" y="10"/>
                </a:lnTo>
                <a:lnTo>
                  <a:pt x="116" y="0"/>
                </a:lnTo>
                <a:lnTo>
                  <a:pt x="93" y="46"/>
                </a:lnTo>
                <a:lnTo>
                  <a:pt x="95" y="60"/>
                </a:lnTo>
                <a:lnTo>
                  <a:pt x="88" y="50"/>
                </a:lnTo>
                <a:lnTo>
                  <a:pt x="83" y="67"/>
                </a:lnTo>
                <a:lnTo>
                  <a:pt x="72" y="54"/>
                </a:lnTo>
                <a:lnTo>
                  <a:pt x="54" y="90"/>
                </a:lnTo>
                <a:lnTo>
                  <a:pt x="32" y="97"/>
                </a:lnTo>
                <a:lnTo>
                  <a:pt x="24" y="125"/>
                </a:lnTo>
                <a:lnTo>
                  <a:pt x="0" y="112"/>
                </a:lnTo>
                <a:lnTo>
                  <a:pt x="1" y="1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8" name="Freeform 808"/>
          <p:cNvSpPr>
            <a:spLocks noChangeAspect="1"/>
          </p:cNvSpPr>
          <p:nvPr/>
        </p:nvSpPr>
        <p:spPr bwMode="auto">
          <a:xfrm>
            <a:off x="8981343" y="4589558"/>
            <a:ext cx="61546" cy="73025"/>
          </a:xfrm>
          <a:custGeom>
            <a:avLst/>
            <a:gdLst>
              <a:gd name="T0" fmla="*/ 2147483647 w 39"/>
              <a:gd name="T1" fmla="*/ 2147483647 h 49"/>
              <a:gd name="T2" fmla="*/ 0 w 39"/>
              <a:gd name="T3" fmla="*/ 2147483647 h 49"/>
              <a:gd name="T4" fmla="*/ 0 w 39"/>
              <a:gd name="T5" fmla="*/ 0 h 49"/>
              <a:gd name="T6" fmla="*/ 2147483647 w 39"/>
              <a:gd name="T7" fmla="*/ 2147483647 h 49"/>
              <a:gd name="T8" fmla="*/ 2147483647 w 39"/>
              <a:gd name="T9" fmla="*/ 2147483647 h 49"/>
              <a:gd name="T10" fmla="*/ 2147483647 w 39"/>
              <a:gd name="T11" fmla="*/ 2147483647 h 49"/>
              <a:gd name="T12" fmla="*/ 0 60000 65536"/>
              <a:gd name="T13" fmla="*/ 0 60000 65536"/>
              <a:gd name="T14" fmla="*/ 0 60000 65536"/>
              <a:gd name="T15" fmla="*/ 0 60000 65536"/>
              <a:gd name="T16" fmla="*/ 0 60000 65536"/>
              <a:gd name="T17" fmla="*/ 0 60000 65536"/>
              <a:gd name="T18" fmla="*/ 0 w 39"/>
              <a:gd name="T19" fmla="*/ 0 h 49"/>
              <a:gd name="T20" fmla="*/ 39 w 3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9" h="49">
                <a:moveTo>
                  <a:pt x="12" y="28"/>
                </a:moveTo>
                <a:lnTo>
                  <a:pt x="0" y="8"/>
                </a:lnTo>
                <a:lnTo>
                  <a:pt x="0" y="0"/>
                </a:lnTo>
                <a:lnTo>
                  <a:pt x="6" y="2"/>
                </a:lnTo>
                <a:lnTo>
                  <a:pt x="38" y="48"/>
                </a:lnTo>
                <a:lnTo>
                  <a:pt x="12" y="2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39" name="Freeform 809"/>
          <p:cNvSpPr>
            <a:spLocks noChangeAspect="1"/>
          </p:cNvSpPr>
          <p:nvPr/>
        </p:nvSpPr>
        <p:spPr bwMode="auto">
          <a:xfrm>
            <a:off x="9083923" y="4403820"/>
            <a:ext cx="11723" cy="30163"/>
          </a:xfrm>
          <a:custGeom>
            <a:avLst/>
            <a:gdLst>
              <a:gd name="T0" fmla="*/ 0 w 8"/>
              <a:gd name="T1" fmla="*/ 0 h 22"/>
              <a:gd name="T2" fmla="*/ 2147483647 w 8"/>
              <a:gd name="T3" fmla="*/ 2147483647 h 22"/>
              <a:gd name="T4" fmla="*/ 0 w 8"/>
              <a:gd name="T5" fmla="*/ 2147483647 h 22"/>
              <a:gd name="T6" fmla="*/ 0 w 8"/>
              <a:gd name="T7" fmla="*/ 0 h 22"/>
              <a:gd name="T8" fmla="*/ 0 60000 65536"/>
              <a:gd name="T9" fmla="*/ 0 60000 65536"/>
              <a:gd name="T10" fmla="*/ 0 60000 65536"/>
              <a:gd name="T11" fmla="*/ 0 60000 65536"/>
              <a:gd name="T12" fmla="*/ 0 w 8"/>
              <a:gd name="T13" fmla="*/ 0 h 22"/>
              <a:gd name="T14" fmla="*/ 8 w 8"/>
              <a:gd name="T15" fmla="*/ 22 h 22"/>
            </a:gdLst>
            <a:ahLst/>
            <a:cxnLst>
              <a:cxn ang="T8">
                <a:pos x="T0" y="T1"/>
              </a:cxn>
              <a:cxn ang="T9">
                <a:pos x="T2" y="T3"/>
              </a:cxn>
              <a:cxn ang="T10">
                <a:pos x="T4" y="T5"/>
              </a:cxn>
              <a:cxn ang="T11">
                <a:pos x="T6" y="T7"/>
              </a:cxn>
            </a:cxnLst>
            <a:rect l="T12" t="T13" r="T14" b="T15"/>
            <a:pathLst>
              <a:path w="8" h="22">
                <a:moveTo>
                  <a:pt x="0" y="0"/>
                </a:moveTo>
                <a:lnTo>
                  <a:pt x="7" y="19"/>
                </a:lnTo>
                <a:lnTo>
                  <a:pt x="0" y="21"/>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0" name="Freeform 810"/>
          <p:cNvSpPr>
            <a:spLocks noChangeAspect="1"/>
          </p:cNvSpPr>
          <p:nvPr/>
        </p:nvSpPr>
        <p:spPr bwMode="auto">
          <a:xfrm>
            <a:off x="9114692" y="4449763"/>
            <a:ext cx="5862" cy="6350"/>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2" y="0"/>
                </a:moveTo>
                <a:lnTo>
                  <a:pt x="3" y="4"/>
                </a:lnTo>
                <a:lnTo>
                  <a:pt x="0" y="3"/>
                </a:lnTo>
                <a:lnTo>
                  <a:pt x="2"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1" name="Freeform 811"/>
          <p:cNvSpPr>
            <a:spLocks noChangeAspect="1"/>
          </p:cNvSpPr>
          <p:nvPr/>
        </p:nvSpPr>
        <p:spPr bwMode="auto">
          <a:xfrm>
            <a:off x="9092712" y="4438650"/>
            <a:ext cx="13188" cy="25400"/>
          </a:xfrm>
          <a:custGeom>
            <a:avLst/>
            <a:gdLst>
              <a:gd name="T0" fmla="*/ 0 w 7"/>
              <a:gd name="T1" fmla="*/ 0 h 15"/>
              <a:gd name="T2" fmla="*/ 2147483647 w 7"/>
              <a:gd name="T3" fmla="*/ 2147483647 h 15"/>
              <a:gd name="T4" fmla="*/ 2147483647 w 7"/>
              <a:gd name="T5" fmla="*/ 2147483647 h 15"/>
              <a:gd name="T6" fmla="*/ 0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6" y="14"/>
                </a:lnTo>
                <a:lnTo>
                  <a:pt x="1" y="1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2" name="Freeform 812"/>
          <p:cNvSpPr>
            <a:spLocks noChangeAspect="1"/>
          </p:cNvSpPr>
          <p:nvPr/>
        </p:nvSpPr>
        <p:spPr bwMode="auto">
          <a:xfrm>
            <a:off x="9120554" y="5400770"/>
            <a:ext cx="16120" cy="9525"/>
          </a:xfrm>
          <a:custGeom>
            <a:avLst/>
            <a:gdLst>
              <a:gd name="T0" fmla="*/ 2147483647 w 10"/>
              <a:gd name="T1" fmla="*/ 0 h 7"/>
              <a:gd name="T2" fmla="*/ 0 w 10"/>
              <a:gd name="T3" fmla="*/ 2147483647 h 7"/>
              <a:gd name="T4" fmla="*/ 0 w 10"/>
              <a:gd name="T5" fmla="*/ 2147483647 h 7"/>
              <a:gd name="T6" fmla="*/ 2147483647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9" y="0"/>
                </a:moveTo>
                <a:lnTo>
                  <a:pt x="0" y="6"/>
                </a:lnTo>
                <a:lnTo>
                  <a:pt x="0" y="1"/>
                </a:lnTo>
                <a:lnTo>
                  <a:pt x="9"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3" name="Freeform 813"/>
          <p:cNvSpPr>
            <a:spLocks noChangeAspect="1"/>
          </p:cNvSpPr>
          <p:nvPr/>
        </p:nvSpPr>
        <p:spPr bwMode="auto">
          <a:xfrm>
            <a:off x="8969623" y="5065713"/>
            <a:ext cx="164123" cy="258762"/>
          </a:xfrm>
          <a:custGeom>
            <a:avLst/>
            <a:gdLst>
              <a:gd name="T0" fmla="*/ 2147483647 w 102"/>
              <a:gd name="T1" fmla="*/ 2147483647 h 176"/>
              <a:gd name="T2" fmla="*/ 2147483647 w 102"/>
              <a:gd name="T3" fmla="*/ 2147483647 h 176"/>
              <a:gd name="T4" fmla="*/ 2147483647 w 102"/>
              <a:gd name="T5" fmla="*/ 2147483647 h 176"/>
              <a:gd name="T6" fmla="*/ 2147483647 w 102"/>
              <a:gd name="T7" fmla="*/ 0 h 176"/>
              <a:gd name="T8" fmla="*/ 2147483647 w 102"/>
              <a:gd name="T9" fmla="*/ 2147483647 h 176"/>
              <a:gd name="T10" fmla="*/ 2147483647 w 102"/>
              <a:gd name="T11" fmla="*/ 2147483647 h 176"/>
              <a:gd name="T12" fmla="*/ 2147483647 w 102"/>
              <a:gd name="T13" fmla="*/ 2147483647 h 176"/>
              <a:gd name="T14" fmla="*/ 2147483647 w 102"/>
              <a:gd name="T15" fmla="*/ 2147483647 h 176"/>
              <a:gd name="T16" fmla="*/ 2147483647 w 102"/>
              <a:gd name="T17" fmla="*/ 2147483647 h 176"/>
              <a:gd name="T18" fmla="*/ 2147483647 w 102"/>
              <a:gd name="T19" fmla="*/ 2147483647 h 176"/>
              <a:gd name="T20" fmla="*/ 2147483647 w 102"/>
              <a:gd name="T21" fmla="*/ 2147483647 h 176"/>
              <a:gd name="T22" fmla="*/ 2147483647 w 102"/>
              <a:gd name="T23" fmla="*/ 2147483647 h 176"/>
              <a:gd name="T24" fmla="*/ 2147483647 w 102"/>
              <a:gd name="T25" fmla="*/ 2147483647 h 176"/>
              <a:gd name="T26" fmla="*/ 2147483647 w 102"/>
              <a:gd name="T27" fmla="*/ 2147483647 h 176"/>
              <a:gd name="T28" fmla="*/ 2147483647 w 102"/>
              <a:gd name="T29" fmla="*/ 2147483647 h 176"/>
              <a:gd name="T30" fmla="*/ 2147483647 w 102"/>
              <a:gd name="T31" fmla="*/ 2147483647 h 176"/>
              <a:gd name="T32" fmla="*/ 2147483647 w 102"/>
              <a:gd name="T33" fmla="*/ 2147483647 h 176"/>
              <a:gd name="T34" fmla="*/ 2147483647 w 102"/>
              <a:gd name="T35" fmla="*/ 2147483647 h 176"/>
              <a:gd name="T36" fmla="*/ 0 w 102"/>
              <a:gd name="T37" fmla="*/ 2147483647 h 176"/>
              <a:gd name="T38" fmla="*/ 2147483647 w 102"/>
              <a:gd name="T39" fmla="*/ 2147483647 h 176"/>
              <a:gd name="T40" fmla="*/ 2147483647 w 102"/>
              <a:gd name="T41" fmla="*/ 2147483647 h 176"/>
              <a:gd name="T42" fmla="*/ 2147483647 w 102"/>
              <a:gd name="T43" fmla="*/ 2147483647 h 176"/>
              <a:gd name="T44" fmla="*/ 2147483647 w 102"/>
              <a:gd name="T45" fmla="*/ 2147483647 h 176"/>
              <a:gd name="T46" fmla="*/ 2147483647 w 102"/>
              <a:gd name="T47" fmla="*/ 2147483647 h 176"/>
              <a:gd name="T48" fmla="*/ 2147483647 w 102"/>
              <a:gd name="T49" fmla="*/ 2147483647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76"/>
              <a:gd name="T77" fmla="*/ 102 w 102"/>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76">
                <a:moveTo>
                  <a:pt x="50" y="54"/>
                </a:moveTo>
                <a:lnTo>
                  <a:pt x="48" y="39"/>
                </a:lnTo>
                <a:lnTo>
                  <a:pt x="48" y="32"/>
                </a:lnTo>
                <a:lnTo>
                  <a:pt x="46" y="0"/>
                </a:lnTo>
                <a:lnTo>
                  <a:pt x="52" y="22"/>
                </a:lnTo>
                <a:lnTo>
                  <a:pt x="65" y="30"/>
                </a:lnTo>
                <a:lnTo>
                  <a:pt x="62" y="58"/>
                </a:lnTo>
                <a:lnTo>
                  <a:pt x="55" y="67"/>
                </a:lnTo>
                <a:lnTo>
                  <a:pt x="62" y="74"/>
                </a:lnTo>
                <a:lnTo>
                  <a:pt x="70" y="59"/>
                </a:lnTo>
                <a:lnTo>
                  <a:pt x="66" y="84"/>
                </a:lnTo>
                <a:lnTo>
                  <a:pt x="80" y="92"/>
                </a:lnTo>
                <a:lnTo>
                  <a:pt x="101" y="80"/>
                </a:lnTo>
                <a:lnTo>
                  <a:pt x="98" y="85"/>
                </a:lnTo>
                <a:lnTo>
                  <a:pt x="80" y="120"/>
                </a:lnTo>
                <a:lnTo>
                  <a:pt x="66" y="121"/>
                </a:lnTo>
                <a:lnTo>
                  <a:pt x="42" y="150"/>
                </a:lnTo>
                <a:lnTo>
                  <a:pt x="10" y="175"/>
                </a:lnTo>
                <a:lnTo>
                  <a:pt x="0" y="170"/>
                </a:lnTo>
                <a:lnTo>
                  <a:pt x="22" y="142"/>
                </a:lnTo>
                <a:lnTo>
                  <a:pt x="10" y="125"/>
                </a:lnTo>
                <a:lnTo>
                  <a:pt x="43" y="96"/>
                </a:lnTo>
                <a:lnTo>
                  <a:pt x="55" y="70"/>
                </a:lnTo>
                <a:lnTo>
                  <a:pt x="50" y="62"/>
                </a:lnTo>
                <a:lnTo>
                  <a:pt x="50" y="5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4" name="Freeform 814"/>
          <p:cNvSpPr>
            <a:spLocks noChangeAspect="1"/>
          </p:cNvSpPr>
          <p:nvPr/>
        </p:nvSpPr>
        <p:spPr bwMode="auto">
          <a:xfrm>
            <a:off x="8659006" y="5292820"/>
            <a:ext cx="301869" cy="200025"/>
          </a:xfrm>
          <a:custGeom>
            <a:avLst/>
            <a:gdLst>
              <a:gd name="T0" fmla="*/ 2147483647 w 190"/>
              <a:gd name="T1" fmla="*/ 2147483647 h 139"/>
              <a:gd name="T2" fmla="*/ 2147483647 w 190"/>
              <a:gd name="T3" fmla="*/ 2147483647 h 139"/>
              <a:gd name="T4" fmla="*/ 2147483647 w 190"/>
              <a:gd name="T5" fmla="*/ 2147483647 h 139"/>
              <a:gd name="T6" fmla="*/ 2147483647 w 190"/>
              <a:gd name="T7" fmla="*/ 2147483647 h 139"/>
              <a:gd name="T8" fmla="*/ 2147483647 w 190"/>
              <a:gd name="T9" fmla="*/ 2147483647 h 139"/>
              <a:gd name="T10" fmla="*/ 2147483647 w 190"/>
              <a:gd name="T11" fmla="*/ 2147483647 h 139"/>
              <a:gd name="T12" fmla="*/ 2147483647 w 190"/>
              <a:gd name="T13" fmla="*/ 2147483647 h 139"/>
              <a:gd name="T14" fmla="*/ 2147483647 w 190"/>
              <a:gd name="T15" fmla="*/ 2147483647 h 139"/>
              <a:gd name="T16" fmla="*/ 0 w 190"/>
              <a:gd name="T17" fmla="*/ 2147483647 h 139"/>
              <a:gd name="T18" fmla="*/ 2147483647 w 190"/>
              <a:gd name="T19" fmla="*/ 2147483647 h 139"/>
              <a:gd name="T20" fmla="*/ 2147483647 w 190"/>
              <a:gd name="T21" fmla="*/ 2147483647 h 139"/>
              <a:gd name="T22" fmla="*/ 2147483647 w 190"/>
              <a:gd name="T23" fmla="*/ 2147483647 h 139"/>
              <a:gd name="T24" fmla="*/ 2147483647 w 190"/>
              <a:gd name="T25" fmla="*/ 2147483647 h 139"/>
              <a:gd name="T26" fmla="*/ 2147483647 w 190"/>
              <a:gd name="T27" fmla="*/ 2147483647 h 139"/>
              <a:gd name="T28" fmla="*/ 2147483647 w 190"/>
              <a:gd name="T29" fmla="*/ 2147483647 h 139"/>
              <a:gd name="T30" fmla="*/ 2147483647 w 190"/>
              <a:gd name="T31" fmla="*/ 2147483647 h 139"/>
              <a:gd name="T32" fmla="*/ 2147483647 w 190"/>
              <a:gd name="T33" fmla="*/ 2147483647 h 139"/>
              <a:gd name="T34" fmla="*/ 2147483647 w 190"/>
              <a:gd name="T35" fmla="*/ 0 h 139"/>
              <a:gd name="T36" fmla="*/ 2147483647 w 190"/>
              <a:gd name="T37" fmla="*/ 2147483647 h 139"/>
              <a:gd name="T38" fmla="*/ 2147483647 w 190"/>
              <a:gd name="T39" fmla="*/ 2147483647 h 139"/>
              <a:gd name="T40" fmla="*/ 2147483647 w 190"/>
              <a:gd name="T41" fmla="*/ 214748364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139"/>
              <a:gd name="T65" fmla="*/ 190 w 190"/>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139">
                <a:moveTo>
                  <a:pt x="189" y="12"/>
                </a:moveTo>
                <a:lnTo>
                  <a:pt x="178" y="30"/>
                </a:lnTo>
                <a:lnTo>
                  <a:pt x="138" y="59"/>
                </a:lnTo>
                <a:lnTo>
                  <a:pt x="130" y="72"/>
                </a:lnTo>
                <a:lnTo>
                  <a:pt x="130" y="78"/>
                </a:lnTo>
                <a:lnTo>
                  <a:pt x="106" y="80"/>
                </a:lnTo>
                <a:lnTo>
                  <a:pt x="63" y="126"/>
                </a:lnTo>
                <a:lnTo>
                  <a:pt x="38" y="138"/>
                </a:lnTo>
                <a:lnTo>
                  <a:pt x="0" y="129"/>
                </a:lnTo>
                <a:lnTo>
                  <a:pt x="7" y="124"/>
                </a:lnTo>
                <a:lnTo>
                  <a:pt x="1" y="124"/>
                </a:lnTo>
                <a:lnTo>
                  <a:pt x="21" y="111"/>
                </a:lnTo>
                <a:lnTo>
                  <a:pt x="24" y="102"/>
                </a:lnTo>
                <a:lnTo>
                  <a:pt x="28" y="103"/>
                </a:lnTo>
                <a:lnTo>
                  <a:pt x="53" y="81"/>
                </a:lnTo>
                <a:lnTo>
                  <a:pt x="113" y="51"/>
                </a:lnTo>
                <a:lnTo>
                  <a:pt x="157" y="11"/>
                </a:lnTo>
                <a:lnTo>
                  <a:pt x="172" y="0"/>
                </a:lnTo>
                <a:lnTo>
                  <a:pt x="170" y="16"/>
                </a:lnTo>
                <a:lnTo>
                  <a:pt x="185" y="9"/>
                </a:lnTo>
                <a:lnTo>
                  <a:pt x="189"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5" name="Freeform 815"/>
          <p:cNvSpPr>
            <a:spLocks noChangeAspect="1"/>
          </p:cNvSpPr>
          <p:nvPr/>
        </p:nvSpPr>
        <p:spPr bwMode="auto">
          <a:xfrm>
            <a:off x="8689778" y="5497608"/>
            <a:ext cx="27843" cy="20637"/>
          </a:xfrm>
          <a:custGeom>
            <a:avLst/>
            <a:gdLst>
              <a:gd name="T0" fmla="*/ 2147483647 w 17"/>
              <a:gd name="T1" fmla="*/ 0 h 14"/>
              <a:gd name="T2" fmla="*/ 2147483647 w 17"/>
              <a:gd name="T3" fmla="*/ 2147483647 h 14"/>
              <a:gd name="T4" fmla="*/ 0 w 17"/>
              <a:gd name="T5" fmla="*/ 2147483647 h 14"/>
              <a:gd name="T6" fmla="*/ 2147483647 w 17"/>
              <a:gd name="T7" fmla="*/ 0 h 14"/>
              <a:gd name="T8" fmla="*/ 0 60000 65536"/>
              <a:gd name="T9" fmla="*/ 0 60000 65536"/>
              <a:gd name="T10" fmla="*/ 0 60000 65536"/>
              <a:gd name="T11" fmla="*/ 0 60000 65536"/>
              <a:gd name="T12" fmla="*/ 0 w 17"/>
              <a:gd name="T13" fmla="*/ 0 h 14"/>
              <a:gd name="T14" fmla="*/ 17 w 17"/>
              <a:gd name="T15" fmla="*/ 14 h 14"/>
            </a:gdLst>
            <a:ahLst/>
            <a:cxnLst>
              <a:cxn ang="T8">
                <a:pos x="T0" y="T1"/>
              </a:cxn>
              <a:cxn ang="T9">
                <a:pos x="T2" y="T3"/>
              </a:cxn>
              <a:cxn ang="T10">
                <a:pos x="T4" y="T5"/>
              </a:cxn>
              <a:cxn ang="T11">
                <a:pos x="T6" y="T7"/>
              </a:cxn>
            </a:cxnLst>
            <a:rect l="T12" t="T13" r="T14" b="T15"/>
            <a:pathLst>
              <a:path w="17" h="14">
                <a:moveTo>
                  <a:pt x="16" y="0"/>
                </a:moveTo>
                <a:lnTo>
                  <a:pt x="13" y="9"/>
                </a:lnTo>
                <a:lnTo>
                  <a:pt x="0" y="13"/>
                </a:lnTo>
                <a:lnTo>
                  <a:pt x="1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6" name="Freeform 818"/>
          <p:cNvSpPr>
            <a:spLocks noChangeAspect="1"/>
          </p:cNvSpPr>
          <p:nvPr/>
        </p:nvSpPr>
        <p:spPr bwMode="auto">
          <a:xfrm>
            <a:off x="8798175" y="4081471"/>
            <a:ext cx="30774" cy="46037"/>
          </a:xfrm>
          <a:custGeom>
            <a:avLst/>
            <a:gdLst>
              <a:gd name="T0" fmla="*/ 0 w 19"/>
              <a:gd name="T1" fmla="*/ 0 h 31"/>
              <a:gd name="T2" fmla="*/ 2147483647 w 19"/>
              <a:gd name="T3" fmla="*/ 2147483647 h 31"/>
              <a:gd name="T4" fmla="*/ 2147483647 w 19"/>
              <a:gd name="T5" fmla="*/ 2147483647 h 31"/>
              <a:gd name="T6" fmla="*/ 0 w 19"/>
              <a:gd name="T7" fmla="*/ 0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0" y="0"/>
                </a:moveTo>
                <a:lnTo>
                  <a:pt x="18" y="30"/>
                </a:lnTo>
                <a:lnTo>
                  <a:pt x="8" y="29"/>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7" name="Freeform 821"/>
          <p:cNvSpPr>
            <a:spLocks noChangeAspect="1"/>
          </p:cNvSpPr>
          <p:nvPr/>
        </p:nvSpPr>
        <p:spPr bwMode="auto">
          <a:xfrm>
            <a:off x="7766539" y="3505200"/>
            <a:ext cx="57150" cy="103188"/>
          </a:xfrm>
          <a:custGeom>
            <a:avLst/>
            <a:gdLst>
              <a:gd name="T0" fmla="*/ 2147483647 w 37"/>
              <a:gd name="T1" fmla="*/ 0 h 69"/>
              <a:gd name="T2" fmla="*/ 2147483647 w 37"/>
              <a:gd name="T3" fmla="*/ 2147483647 h 69"/>
              <a:gd name="T4" fmla="*/ 0 w 37"/>
              <a:gd name="T5" fmla="*/ 2147483647 h 69"/>
              <a:gd name="T6" fmla="*/ 2147483647 w 37"/>
              <a:gd name="T7" fmla="*/ 2147483647 h 69"/>
              <a:gd name="T8" fmla="*/ 2147483647 w 37"/>
              <a:gd name="T9" fmla="*/ 0 h 69"/>
              <a:gd name="T10" fmla="*/ 0 60000 65536"/>
              <a:gd name="T11" fmla="*/ 0 60000 65536"/>
              <a:gd name="T12" fmla="*/ 0 60000 65536"/>
              <a:gd name="T13" fmla="*/ 0 60000 65536"/>
              <a:gd name="T14" fmla="*/ 0 60000 65536"/>
              <a:gd name="T15" fmla="*/ 0 w 37"/>
              <a:gd name="T16" fmla="*/ 0 h 69"/>
              <a:gd name="T17" fmla="*/ 37 w 37"/>
              <a:gd name="T18" fmla="*/ 69 h 69"/>
            </a:gdLst>
            <a:ahLst/>
            <a:cxnLst>
              <a:cxn ang="T10">
                <a:pos x="T0" y="T1"/>
              </a:cxn>
              <a:cxn ang="T11">
                <a:pos x="T2" y="T3"/>
              </a:cxn>
              <a:cxn ang="T12">
                <a:pos x="T4" y="T5"/>
              </a:cxn>
              <a:cxn ang="T13">
                <a:pos x="T6" y="T7"/>
              </a:cxn>
              <a:cxn ang="T14">
                <a:pos x="T8" y="T9"/>
              </a:cxn>
            </a:cxnLst>
            <a:rect l="T15" t="T16" r="T17" b="T18"/>
            <a:pathLst>
              <a:path w="37" h="69">
                <a:moveTo>
                  <a:pt x="33" y="0"/>
                </a:moveTo>
                <a:lnTo>
                  <a:pt x="36" y="21"/>
                </a:lnTo>
                <a:lnTo>
                  <a:pt x="0" y="68"/>
                </a:lnTo>
                <a:lnTo>
                  <a:pt x="30" y="21"/>
                </a:lnTo>
                <a:lnTo>
                  <a:pt x="33"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48" name="Freeform 830"/>
          <p:cNvSpPr>
            <a:spLocks noChangeAspect="1"/>
          </p:cNvSpPr>
          <p:nvPr/>
        </p:nvSpPr>
        <p:spPr bwMode="auto">
          <a:xfrm>
            <a:off x="7948246" y="3257645"/>
            <a:ext cx="128954" cy="207963"/>
          </a:xfrm>
          <a:custGeom>
            <a:avLst/>
            <a:gdLst>
              <a:gd name="T0" fmla="*/ 2147483647 w 82"/>
              <a:gd name="T1" fmla="*/ 2147483647 h 142"/>
              <a:gd name="T2" fmla="*/ 2147483647 w 82"/>
              <a:gd name="T3" fmla="*/ 2147483647 h 142"/>
              <a:gd name="T4" fmla="*/ 2147483647 w 82"/>
              <a:gd name="T5" fmla="*/ 2147483647 h 142"/>
              <a:gd name="T6" fmla="*/ 2147483647 w 82"/>
              <a:gd name="T7" fmla="*/ 2147483647 h 142"/>
              <a:gd name="T8" fmla="*/ 2147483647 w 82"/>
              <a:gd name="T9" fmla="*/ 2147483647 h 142"/>
              <a:gd name="T10" fmla="*/ 2147483647 w 82"/>
              <a:gd name="T11" fmla="*/ 2147483647 h 142"/>
              <a:gd name="T12" fmla="*/ 2147483647 w 82"/>
              <a:gd name="T13" fmla="*/ 2147483647 h 142"/>
              <a:gd name="T14" fmla="*/ 2147483647 w 82"/>
              <a:gd name="T15" fmla="*/ 2147483647 h 142"/>
              <a:gd name="T16" fmla="*/ 2147483647 w 82"/>
              <a:gd name="T17" fmla="*/ 2147483647 h 142"/>
              <a:gd name="T18" fmla="*/ 2147483647 w 82"/>
              <a:gd name="T19" fmla="*/ 2147483647 h 142"/>
              <a:gd name="T20" fmla="*/ 2147483647 w 82"/>
              <a:gd name="T21" fmla="*/ 2147483647 h 142"/>
              <a:gd name="T22" fmla="*/ 2147483647 w 82"/>
              <a:gd name="T23" fmla="*/ 2147483647 h 142"/>
              <a:gd name="T24" fmla="*/ 2147483647 w 82"/>
              <a:gd name="T25" fmla="*/ 2147483647 h 142"/>
              <a:gd name="T26" fmla="*/ 2147483647 w 82"/>
              <a:gd name="T27" fmla="*/ 2147483647 h 142"/>
              <a:gd name="T28" fmla="*/ 2147483647 w 82"/>
              <a:gd name="T29" fmla="*/ 2147483647 h 142"/>
              <a:gd name="T30" fmla="*/ 2147483647 w 82"/>
              <a:gd name="T31" fmla="*/ 2147483647 h 142"/>
              <a:gd name="T32" fmla="*/ 2147483647 w 82"/>
              <a:gd name="T33" fmla="*/ 2147483647 h 142"/>
              <a:gd name="T34" fmla="*/ 2147483647 w 82"/>
              <a:gd name="T35" fmla="*/ 2147483647 h 142"/>
              <a:gd name="T36" fmla="*/ 2147483647 w 82"/>
              <a:gd name="T37" fmla="*/ 2147483647 h 142"/>
              <a:gd name="T38" fmla="*/ 2147483647 w 82"/>
              <a:gd name="T39" fmla="*/ 2147483647 h 142"/>
              <a:gd name="T40" fmla="*/ 2147483647 w 82"/>
              <a:gd name="T41" fmla="*/ 2147483647 h 142"/>
              <a:gd name="T42" fmla="*/ 0 w 82"/>
              <a:gd name="T43" fmla="*/ 2147483647 h 142"/>
              <a:gd name="T44" fmla="*/ 2147483647 w 82"/>
              <a:gd name="T45" fmla="*/ 2147483647 h 142"/>
              <a:gd name="T46" fmla="*/ 2147483647 w 82"/>
              <a:gd name="T47" fmla="*/ 0 h 142"/>
              <a:gd name="T48" fmla="*/ 2147483647 w 82"/>
              <a:gd name="T49" fmla="*/ 2147483647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42"/>
              <a:gd name="T77" fmla="*/ 82 w 82"/>
              <a:gd name="T78" fmla="*/ 142 h 1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42">
                <a:moveTo>
                  <a:pt x="35" y="2"/>
                </a:moveTo>
                <a:lnTo>
                  <a:pt x="36" y="24"/>
                </a:lnTo>
                <a:lnTo>
                  <a:pt x="43" y="36"/>
                </a:lnTo>
                <a:lnTo>
                  <a:pt x="30" y="75"/>
                </a:lnTo>
                <a:lnTo>
                  <a:pt x="35" y="95"/>
                </a:lnTo>
                <a:lnTo>
                  <a:pt x="43" y="108"/>
                </a:lnTo>
                <a:lnTo>
                  <a:pt x="54" y="98"/>
                </a:lnTo>
                <a:lnTo>
                  <a:pt x="63" y="113"/>
                </a:lnTo>
                <a:lnTo>
                  <a:pt x="64" y="105"/>
                </a:lnTo>
                <a:lnTo>
                  <a:pt x="74" y="110"/>
                </a:lnTo>
                <a:lnTo>
                  <a:pt x="71" y="117"/>
                </a:lnTo>
                <a:lnTo>
                  <a:pt x="81" y="131"/>
                </a:lnTo>
                <a:lnTo>
                  <a:pt x="80" y="141"/>
                </a:lnTo>
                <a:lnTo>
                  <a:pt x="54" y="109"/>
                </a:lnTo>
                <a:lnTo>
                  <a:pt x="56" y="125"/>
                </a:lnTo>
                <a:lnTo>
                  <a:pt x="42" y="109"/>
                </a:lnTo>
                <a:lnTo>
                  <a:pt x="22" y="110"/>
                </a:lnTo>
                <a:lnTo>
                  <a:pt x="23" y="91"/>
                </a:lnTo>
                <a:lnTo>
                  <a:pt x="17" y="90"/>
                </a:lnTo>
                <a:lnTo>
                  <a:pt x="17" y="97"/>
                </a:lnTo>
                <a:lnTo>
                  <a:pt x="8" y="81"/>
                </a:lnTo>
                <a:lnTo>
                  <a:pt x="0" y="54"/>
                </a:lnTo>
                <a:lnTo>
                  <a:pt x="9" y="56"/>
                </a:lnTo>
                <a:lnTo>
                  <a:pt x="7" y="0"/>
                </a:lnTo>
                <a:lnTo>
                  <a:pt x="35"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grpSp>
        <p:nvGrpSpPr>
          <p:cNvPr id="21249" name="Grupo 1061"/>
          <p:cNvGrpSpPr>
            <a:grpSpLocks/>
          </p:cNvGrpSpPr>
          <p:nvPr/>
        </p:nvGrpSpPr>
        <p:grpSpPr bwMode="auto">
          <a:xfrm>
            <a:off x="7872046" y="3422653"/>
            <a:ext cx="196362" cy="282575"/>
            <a:chOff x="8488196" y="3434539"/>
            <a:chExt cx="213683" cy="282926"/>
          </a:xfrm>
        </p:grpSpPr>
        <p:sp>
          <p:nvSpPr>
            <p:cNvPr id="21511" name="Freeform 397"/>
            <p:cNvSpPr>
              <a:spLocks noChangeAspect="1"/>
            </p:cNvSpPr>
            <p:nvPr/>
          </p:nvSpPr>
          <p:spPr bwMode="auto">
            <a:xfrm>
              <a:off x="8561830" y="3576002"/>
              <a:ext cx="140049" cy="141463"/>
            </a:xfrm>
            <a:custGeom>
              <a:avLst/>
              <a:gdLst>
                <a:gd name="T0" fmla="*/ 2147483647 w 80"/>
                <a:gd name="T1" fmla="*/ 0 h 97"/>
                <a:gd name="T2" fmla="*/ 2147483647 w 80"/>
                <a:gd name="T3" fmla="*/ 2147483647 h 97"/>
                <a:gd name="T4" fmla="*/ 2147483647 w 80"/>
                <a:gd name="T5" fmla="*/ 2147483647 h 97"/>
                <a:gd name="T6" fmla="*/ 2147483647 w 80"/>
                <a:gd name="T7" fmla="*/ 2147483647 h 97"/>
                <a:gd name="T8" fmla="*/ 2147483647 w 80"/>
                <a:gd name="T9" fmla="*/ 2147483647 h 97"/>
                <a:gd name="T10" fmla="*/ 2147483647 w 80"/>
                <a:gd name="T11" fmla="*/ 2147483647 h 97"/>
                <a:gd name="T12" fmla="*/ 2147483647 w 80"/>
                <a:gd name="T13" fmla="*/ 2147483647 h 97"/>
                <a:gd name="T14" fmla="*/ 2147483647 w 80"/>
                <a:gd name="T15" fmla="*/ 2147483647 h 97"/>
                <a:gd name="T16" fmla="*/ 2147483647 w 80"/>
                <a:gd name="T17" fmla="*/ 2147483647 h 97"/>
                <a:gd name="T18" fmla="*/ 2147483647 w 80"/>
                <a:gd name="T19" fmla="*/ 2147483647 h 97"/>
                <a:gd name="T20" fmla="*/ 2147483647 w 80"/>
                <a:gd name="T21" fmla="*/ 2147483647 h 97"/>
                <a:gd name="T22" fmla="*/ 2147483647 w 80"/>
                <a:gd name="T23" fmla="*/ 2147483647 h 97"/>
                <a:gd name="T24" fmla="*/ 2147483647 w 80"/>
                <a:gd name="T25" fmla="*/ 2147483647 h 97"/>
                <a:gd name="T26" fmla="*/ 2147483647 w 80"/>
                <a:gd name="T27" fmla="*/ 2147483647 h 97"/>
                <a:gd name="T28" fmla="*/ 0 w 80"/>
                <a:gd name="T29" fmla="*/ 2147483647 h 97"/>
                <a:gd name="T30" fmla="*/ 2147483647 w 80"/>
                <a:gd name="T31" fmla="*/ 2147483647 h 97"/>
                <a:gd name="T32" fmla="*/ 2147483647 w 80"/>
                <a:gd name="T33" fmla="*/ 2147483647 h 97"/>
                <a:gd name="T34" fmla="*/ 2147483647 w 80"/>
                <a:gd name="T35" fmla="*/ 2147483647 h 97"/>
                <a:gd name="T36" fmla="*/ 2147483647 w 80"/>
                <a:gd name="T37" fmla="*/ 2147483647 h 97"/>
                <a:gd name="T38" fmla="*/ 2147483647 w 80"/>
                <a:gd name="T39" fmla="*/ 2147483647 h 97"/>
                <a:gd name="T40" fmla="*/ 2147483647 w 80"/>
                <a:gd name="T41" fmla="*/ 2147483647 h 97"/>
                <a:gd name="T42" fmla="*/ 2147483647 w 80"/>
                <a:gd name="T43" fmla="*/ 2147483647 h 97"/>
                <a:gd name="T44" fmla="*/ 2147483647 w 80"/>
                <a:gd name="T45" fmla="*/ 0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7"/>
                <a:gd name="T71" fmla="*/ 80 w 80"/>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7">
                  <a:moveTo>
                    <a:pt x="55" y="0"/>
                  </a:moveTo>
                  <a:lnTo>
                    <a:pt x="70" y="13"/>
                  </a:lnTo>
                  <a:lnTo>
                    <a:pt x="79" y="51"/>
                  </a:lnTo>
                  <a:lnTo>
                    <a:pt x="74" y="77"/>
                  </a:lnTo>
                  <a:lnTo>
                    <a:pt x="66" y="56"/>
                  </a:lnTo>
                  <a:lnTo>
                    <a:pt x="60" y="68"/>
                  </a:lnTo>
                  <a:lnTo>
                    <a:pt x="65" y="85"/>
                  </a:lnTo>
                  <a:lnTo>
                    <a:pt x="62" y="96"/>
                  </a:lnTo>
                  <a:lnTo>
                    <a:pt x="58" y="86"/>
                  </a:lnTo>
                  <a:lnTo>
                    <a:pt x="39" y="81"/>
                  </a:lnTo>
                  <a:lnTo>
                    <a:pt x="38" y="52"/>
                  </a:lnTo>
                  <a:lnTo>
                    <a:pt x="28" y="44"/>
                  </a:lnTo>
                  <a:lnTo>
                    <a:pt x="16" y="56"/>
                  </a:lnTo>
                  <a:lnTo>
                    <a:pt x="11" y="46"/>
                  </a:lnTo>
                  <a:lnTo>
                    <a:pt x="0" y="64"/>
                  </a:lnTo>
                  <a:lnTo>
                    <a:pt x="5" y="38"/>
                  </a:lnTo>
                  <a:lnTo>
                    <a:pt x="22" y="23"/>
                  </a:lnTo>
                  <a:lnTo>
                    <a:pt x="28" y="25"/>
                  </a:lnTo>
                  <a:lnTo>
                    <a:pt x="29" y="38"/>
                  </a:lnTo>
                  <a:lnTo>
                    <a:pt x="35" y="35"/>
                  </a:lnTo>
                  <a:lnTo>
                    <a:pt x="46" y="16"/>
                  </a:lnTo>
                  <a:lnTo>
                    <a:pt x="58" y="15"/>
                  </a:lnTo>
                  <a:lnTo>
                    <a:pt x="5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2" name="Freeform 398"/>
            <p:cNvSpPr>
              <a:spLocks noChangeAspect="1"/>
            </p:cNvSpPr>
            <p:nvPr/>
          </p:nvSpPr>
          <p:spPr bwMode="auto">
            <a:xfrm>
              <a:off x="8610919" y="3560124"/>
              <a:ext cx="21658" cy="18766"/>
            </a:xfrm>
            <a:custGeom>
              <a:avLst/>
              <a:gdLst>
                <a:gd name="T0" fmla="*/ 0 w 12"/>
                <a:gd name="T1" fmla="*/ 2147483647 h 13"/>
                <a:gd name="T2" fmla="*/ 2147483647 w 12"/>
                <a:gd name="T3" fmla="*/ 0 h 13"/>
                <a:gd name="T4" fmla="*/ 2147483647 w 12"/>
                <a:gd name="T5" fmla="*/ 2147483647 h 13"/>
                <a:gd name="T6" fmla="*/ 0 w 12"/>
                <a:gd name="T7" fmla="*/ 2147483647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4"/>
                  </a:moveTo>
                  <a:lnTo>
                    <a:pt x="11" y="0"/>
                  </a:lnTo>
                  <a:lnTo>
                    <a:pt x="11" y="12"/>
                  </a:lnTo>
                  <a:lnTo>
                    <a:pt x="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3" name="Freeform 399"/>
            <p:cNvSpPr>
              <a:spLocks noChangeAspect="1"/>
            </p:cNvSpPr>
            <p:nvPr/>
          </p:nvSpPr>
          <p:spPr bwMode="auto">
            <a:xfrm>
              <a:off x="8602256" y="3525480"/>
              <a:ext cx="12995" cy="60627"/>
            </a:xfrm>
            <a:custGeom>
              <a:avLst/>
              <a:gdLst>
                <a:gd name="T0" fmla="*/ 2147483647 w 8"/>
                <a:gd name="T1" fmla="*/ 0 h 41"/>
                <a:gd name="T2" fmla="*/ 2147483647 w 8"/>
                <a:gd name="T3" fmla="*/ 2147483647 h 41"/>
                <a:gd name="T4" fmla="*/ 0 w 8"/>
                <a:gd name="T5" fmla="*/ 2147483647 h 41"/>
                <a:gd name="T6" fmla="*/ 2147483647 w 8"/>
                <a:gd name="T7" fmla="*/ 0 h 41"/>
                <a:gd name="T8" fmla="*/ 0 60000 65536"/>
                <a:gd name="T9" fmla="*/ 0 60000 65536"/>
                <a:gd name="T10" fmla="*/ 0 60000 65536"/>
                <a:gd name="T11" fmla="*/ 0 60000 65536"/>
                <a:gd name="T12" fmla="*/ 0 w 8"/>
                <a:gd name="T13" fmla="*/ 0 h 41"/>
                <a:gd name="T14" fmla="*/ 8 w 8"/>
                <a:gd name="T15" fmla="*/ 41 h 41"/>
              </a:gdLst>
              <a:ahLst/>
              <a:cxnLst>
                <a:cxn ang="T8">
                  <a:pos x="T0" y="T1"/>
                </a:cxn>
                <a:cxn ang="T9">
                  <a:pos x="T2" y="T3"/>
                </a:cxn>
                <a:cxn ang="T10">
                  <a:pos x="T4" y="T5"/>
                </a:cxn>
                <a:cxn ang="T11">
                  <a:pos x="T6" y="T7"/>
                </a:cxn>
              </a:cxnLst>
              <a:rect l="T12" t="T13" r="T14" b="T15"/>
              <a:pathLst>
                <a:path w="8" h="41">
                  <a:moveTo>
                    <a:pt x="6" y="0"/>
                  </a:moveTo>
                  <a:lnTo>
                    <a:pt x="7" y="18"/>
                  </a:lnTo>
                  <a:lnTo>
                    <a:pt x="0" y="40"/>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4" name="Freeform 400"/>
            <p:cNvSpPr>
              <a:spLocks noChangeAspect="1"/>
            </p:cNvSpPr>
            <p:nvPr/>
          </p:nvSpPr>
          <p:spPr bwMode="auto">
            <a:xfrm>
              <a:off x="8616694" y="3512488"/>
              <a:ext cx="40427" cy="49079"/>
            </a:xfrm>
            <a:custGeom>
              <a:avLst/>
              <a:gdLst>
                <a:gd name="T0" fmla="*/ 0 w 22"/>
                <a:gd name="T1" fmla="*/ 0 h 33"/>
                <a:gd name="T2" fmla="*/ 2147483647 w 22"/>
                <a:gd name="T3" fmla="*/ 2147483647 h 33"/>
                <a:gd name="T4" fmla="*/ 2147483647 w 22"/>
                <a:gd name="T5" fmla="*/ 2147483647 h 33"/>
                <a:gd name="T6" fmla="*/ 2147483647 w 22"/>
                <a:gd name="T7" fmla="*/ 2147483647 h 33"/>
                <a:gd name="T8" fmla="*/ 0 w 22"/>
                <a:gd name="T9" fmla="*/ 0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0"/>
                  </a:moveTo>
                  <a:lnTo>
                    <a:pt x="13" y="7"/>
                  </a:lnTo>
                  <a:lnTo>
                    <a:pt x="21" y="28"/>
                  </a:lnTo>
                  <a:lnTo>
                    <a:pt x="16" y="3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5" name="Freeform 401"/>
            <p:cNvSpPr>
              <a:spLocks noChangeAspect="1"/>
            </p:cNvSpPr>
            <p:nvPr/>
          </p:nvSpPr>
          <p:spPr bwMode="auto">
            <a:xfrm>
              <a:off x="8571936" y="3535584"/>
              <a:ext cx="31764" cy="63514"/>
            </a:xfrm>
            <a:custGeom>
              <a:avLst/>
              <a:gdLst>
                <a:gd name="T0" fmla="*/ 2147483647 w 18"/>
                <a:gd name="T1" fmla="*/ 0 h 42"/>
                <a:gd name="T2" fmla="*/ 2147483647 w 18"/>
                <a:gd name="T3" fmla="*/ 2147483647 h 42"/>
                <a:gd name="T4" fmla="*/ 2147483647 w 18"/>
                <a:gd name="T5" fmla="*/ 2147483647 h 42"/>
                <a:gd name="T6" fmla="*/ 0 w 18"/>
                <a:gd name="T7" fmla="*/ 2147483647 h 42"/>
                <a:gd name="T8" fmla="*/ 2147483647 w 18"/>
                <a:gd name="T9" fmla="*/ 0 h 42"/>
                <a:gd name="T10" fmla="*/ 0 60000 65536"/>
                <a:gd name="T11" fmla="*/ 0 60000 65536"/>
                <a:gd name="T12" fmla="*/ 0 60000 65536"/>
                <a:gd name="T13" fmla="*/ 0 60000 65536"/>
                <a:gd name="T14" fmla="*/ 0 60000 65536"/>
                <a:gd name="T15" fmla="*/ 0 w 18"/>
                <a:gd name="T16" fmla="*/ 0 h 42"/>
                <a:gd name="T17" fmla="*/ 18 w 18"/>
                <a:gd name="T18" fmla="*/ 42 h 42"/>
              </a:gdLst>
              <a:ahLst/>
              <a:cxnLst>
                <a:cxn ang="T10">
                  <a:pos x="T0" y="T1"/>
                </a:cxn>
                <a:cxn ang="T11">
                  <a:pos x="T2" y="T3"/>
                </a:cxn>
                <a:cxn ang="T12">
                  <a:pos x="T4" y="T5"/>
                </a:cxn>
                <a:cxn ang="T13">
                  <a:pos x="T6" y="T7"/>
                </a:cxn>
                <a:cxn ang="T14">
                  <a:pos x="T8" y="T9"/>
                </a:cxn>
              </a:cxnLst>
              <a:rect l="T15" t="T16" r="T17" b="T18"/>
              <a:pathLst>
                <a:path w="18" h="42">
                  <a:moveTo>
                    <a:pt x="6" y="0"/>
                  </a:moveTo>
                  <a:lnTo>
                    <a:pt x="17" y="1"/>
                  </a:lnTo>
                  <a:lnTo>
                    <a:pt x="11" y="41"/>
                  </a:lnTo>
                  <a:lnTo>
                    <a:pt x="0" y="27"/>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6" name="Freeform 402"/>
            <p:cNvSpPr>
              <a:spLocks noChangeAspect="1"/>
            </p:cNvSpPr>
            <p:nvPr/>
          </p:nvSpPr>
          <p:spPr bwMode="auto">
            <a:xfrm>
              <a:off x="8548835" y="3500940"/>
              <a:ext cx="38983" cy="49079"/>
            </a:xfrm>
            <a:custGeom>
              <a:avLst/>
              <a:gdLst>
                <a:gd name="T0" fmla="*/ 0 w 23"/>
                <a:gd name="T1" fmla="*/ 0 h 35"/>
                <a:gd name="T2" fmla="*/ 2147483647 w 23"/>
                <a:gd name="T3" fmla="*/ 2147483647 h 35"/>
                <a:gd name="T4" fmla="*/ 2147483647 w 23"/>
                <a:gd name="T5" fmla="*/ 2147483647 h 35"/>
                <a:gd name="T6" fmla="*/ 2147483647 w 23"/>
                <a:gd name="T7" fmla="*/ 2147483647 h 35"/>
                <a:gd name="T8" fmla="*/ 0 w 23"/>
                <a:gd name="T9" fmla="*/ 0 h 35"/>
                <a:gd name="T10" fmla="*/ 0 60000 65536"/>
                <a:gd name="T11" fmla="*/ 0 60000 65536"/>
                <a:gd name="T12" fmla="*/ 0 60000 65536"/>
                <a:gd name="T13" fmla="*/ 0 60000 65536"/>
                <a:gd name="T14" fmla="*/ 0 60000 65536"/>
                <a:gd name="T15" fmla="*/ 0 w 23"/>
                <a:gd name="T16" fmla="*/ 0 h 35"/>
                <a:gd name="T17" fmla="*/ 23 w 23"/>
                <a:gd name="T18" fmla="*/ 35 h 35"/>
              </a:gdLst>
              <a:ahLst/>
              <a:cxnLst>
                <a:cxn ang="T10">
                  <a:pos x="T0" y="T1"/>
                </a:cxn>
                <a:cxn ang="T11">
                  <a:pos x="T2" y="T3"/>
                </a:cxn>
                <a:cxn ang="T12">
                  <a:pos x="T4" y="T5"/>
                </a:cxn>
                <a:cxn ang="T13">
                  <a:pos x="T6" y="T7"/>
                </a:cxn>
                <a:cxn ang="T14">
                  <a:pos x="T8" y="T9"/>
                </a:cxn>
              </a:cxnLst>
              <a:rect l="T15" t="T16" r="T17" b="T18"/>
              <a:pathLst>
                <a:path w="23" h="35">
                  <a:moveTo>
                    <a:pt x="0" y="0"/>
                  </a:moveTo>
                  <a:lnTo>
                    <a:pt x="22" y="10"/>
                  </a:lnTo>
                  <a:lnTo>
                    <a:pt x="22" y="19"/>
                  </a:lnTo>
                  <a:lnTo>
                    <a:pt x="5" y="3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7" name="Freeform 403"/>
            <p:cNvSpPr>
              <a:spLocks noChangeAspect="1"/>
            </p:cNvSpPr>
            <p:nvPr/>
          </p:nvSpPr>
          <p:spPr bwMode="auto">
            <a:xfrm>
              <a:off x="8616694" y="3474957"/>
              <a:ext cx="47646" cy="57740"/>
            </a:xfrm>
            <a:custGeom>
              <a:avLst/>
              <a:gdLst>
                <a:gd name="T0" fmla="*/ 0 w 27"/>
                <a:gd name="T1" fmla="*/ 0 h 37"/>
                <a:gd name="T2" fmla="*/ 2147483647 w 27"/>
                <a:gd name="T3" fmla="*/ 0 h 37"/>
                <a:gd name="T4" fmla="*/ 2147483647 w 27"/>
                <a:gd name="T5" fmla="*/ 2147483647 h 37"/>
                <a:gd name="T6" fmla="*/ 2147483647 w 27"/>
                <a:gd name="T7" fmla="*/ 2147483647 h 37"/>
                <a:gd name="T8" fmla="*/ 0 w 27"/>
                <a:gd name="T9" fmla="*/ 0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0" y="0"/>
                  </a:moveTo>
                  <a:lnTo>
                    <a:pt x="15" y="0"/>
                  </a:lnTo>
                  <a:lnTo>
                    <a:pt x="26" y="36"/>
                  </a:lnTo>
                  <a:lnTo>
                    <a:pt x="18" y="3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8" name="Freeform 404"/>
            <p:cNvSpPr>
              <a:spLocks noChangeAspect="1"/>
            </p:cNvSpPr>
            <p:nvPr/>
          </p:nvSpPr>
          <p:spPr bwMode="auto">
            <a:xfrm>
              <a:off x="8586374" y="3472070"/>
              <a:ext cx="25988" cy="30314"/>
            </a:xfrm>
            <a:custGeom>
              <a:avLst/>
              <a:gdLst>
                <a:gd name="T0" fmla="*/ 0 w 16"/>
                <a:gd name="T1" fmla="*/ 0 h 21"/>
                <a:gd name="T2" fmla="*/ 2147483647 w 16"/>
                <a:gd name="T3" fmla="*/ 2147483647 h 21"/>
                <a:gd name="T4" fmla="*/ 2147483647 w 16"/>
                <a:gd name="T5" fmla="*/ 2147483647 h 21"/>
                <a:gd name="T6" fmla="*/ 2147483647 w 16"/>
                <a:gd name="T7" fmla="*/ 2147483647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0"/>
                  </a:moveTo>
                  <a:lnTo>
                    <a:pt x="15" y="20"/>
                  </a:lnTo>
                  <a:lnTo>
                    <a:pt x="5" y="9"/>
                  </a:lnTo>
                  <a:lnTo>
                    <a:pt x="1" y="16"/>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9" name="Freeform 406"/>
            <p:cNvSpPr>
              <a:spLocks noChangeAspect="1"/>
            </p:cNvSpPr>
            <p:nvPr/>
          </p:nvSpPr>
          <p:spPr bwMode="auto">
            <a:xfrm>
              <a:off x="8496859" y="3447531"/>
              <a:ext cx="40427" cy="40418"/>
            </a:xfrm>
            <a:custGeom>
              <a:avLst/>
              <a:gdLst>
                <a:gd name="T0" fmla="*/ 0 w 23"/>
                <a:gd name="T1" fmla="*/ 0 h 28"/>
                <a:gd name="T2" fmla="*/ 2147483647 w 23"/>
                <a:gd name="T3" fmla="*/ 2147483647 h 28"/>
                <a:gd name="T4" fmla="*/ 2147483647 w 23"/>
                <a:gd name="T5" fmla="*/ 2147483647 h 28"/>
                <a:gd name="T6" fmla="*/ 2147483647 w 23"/>
                <a:gd name="T7" fmla="*/ 2147483647 h 28"/>
                <a:gd name="T8" fmla="*/ 0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0" y="0"/>
                  </a:moveTo>
                  <a:lnTo>
                    <a:pt x="19" y="6"/>
                  </a:lnTo>
                  <a:lnTo>
                    <a:pt x="22" y="24"/>
                  </a:lnTo>
                  <a:lnTo>
                    <a:pt x="17" y="2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0" name="Freeform 822"/>
            <p:cNvSpPr>
              <a:spLocks noChangeAspect="1"/>
            </p:cNvSpPr>
            <p:nvPr/>
          </p:nvSpPr>
          <p:spPr bwMode="auto">
            <a:xfrm>
              <a:off x="8553168" y="3563011"/>
              <a:ext cx="140049" cy="141463"/>
            </a:xfrm>
            <a:custGeom>
              <a:avLst/>
              <a:gdLst>
                <a:gd name="T0" fmla="*/ 2147483647 w 80"/>
                <a:gd name="T1" fmla="*/ 0 h 97"/>
                <a:gd name="T2" fmla="*/ 2147483647 w 80"/>
                <a:gd name="T3" fmla="*/ 2147483647 h 97"/>
                <a:gd name="T4" fmla="*/ 2147483647 w 80"/>
                <a:gd name="T5" fmla="*/ 2147483647 h 97"/>
                <a:gd name="T6" fmla="*/ 2147483647 w 80"/>
                <a:gd name="T7" fmla="*/ 2147483647 h 97"/>
                <a:gd name="T8" fmla="*/ 2147483647 w 80"/>
                <a:gd name="T9" fmla="*/ 2147483647 h 97"/>
                <a:gd name="T10" fmla="*/ 2147483647 w 80"/>
                <a:gd name="T11" fmla="*/ 2147483647 h 97"/>
                <a:gd name="T12" fmla="*/ 2147483647 w 80"/>
                <a:gd name="T13" fmla="*/ 2147483647 h 97"/>
                <a:gd name="T14" fmla="*/ 2147483647 w 80"/>
                <a:gd name="T15" fmla="*/ 2147483647 h 97"/>
                <a:gd name="T16" fmla="*/ 2147483647 w 80"/>
                <a:gd name="T17" fmla="*/ 2147483647 h 97"/>
                <a:gd name="T18" fmla="*/ 2147483647 w 80"/>
                <a:gd name="T19" fmla="*/ 2147483647 h 97"/>
                <a:gd name="T20" fmla="*/ 2147483647 w 80"/>
                <a:gd name="T21" fmla="*/ 2147483647 h 97"/>
                <a:gd name="T22" fmla="*/ 2147483647 w 80"/>
                <a:gd name="T23" fmla="*/ 2147483647 h 97"/>
                <a:gd name="T24" fmla="*/ 2147483647 w 80"/>
                <a:gd name="T25" fmla="*/ 2147483647 h 97"/>
                <a:gd name="T26" fmla="*/ 2147483647 w 80"/>
                <a:gd name="T27" fmla="*/ 2147483647 h 97"/>
                <a:gd name="T28" fmla="*/ 0 w 80"/>
                <a:gd name="T29" fmla="*/ 2147483647 h 97"/>
                <a:gd name="T30" fmla="*/ 2147483647 w 80"/>
                <a:gd name="T31" fmla="*/ 2147483647 h 97"/>
                <a:gd name="T32" fmla="*/ 2147483647 w 80"/>
                <a:gd name="T33" fmla="*/ 2147483647 h 97"/>
                <a:gd name="T34" fmla="*/ 2147483647 w 80"/>
                <a:gd name="T35" fmla="*/ 2147483647 h 97"/>
                <a:gd name="T36" fmla="*/ 2147483647 w 80"/>
                <a:gd name="T37" fmla="*/ 2147483647 h 97"/>
                <a:gd name="T38" fmla="*/ 2147483647 w 80"/>
                <a:gd name="T39" fmla="*/ 2147483647 h 97"/>
                <a:gd name="T40" fmla="*/ 2147483647 w 80"/>
                <a:gd name="T41" fmla="*/ 2147483647 h 97"/>
                <a:gd name="T42" fmla="*/ 2147483647 w 80"/>
                <a:gd name="T43" fmla="*/ 2147483647 h 97"/>
                <a:gd name="T44" fmla="*/ 2147483647 w 80"/>
                <a:gd name="T45" fmla="*/ 0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97"/>
                <a:gd name="T71" fmla="*/ 80 w 80"/>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97">
                  <a:moveTo>
                    <a:pt x="55" y="0"/>
                  </a:moveTo>
                  <a:lnTo>
                    <a:pt x="70" y="13"/>
                  </a:lnTo>
                  <a:lnTo>
                    <a:pt x="79" y="51"/>
                  </a:lnTo>
                  <a:lnTo>
                    <a:pt x="74" y="77"/>
                  </a:lnTo>
                  <a:lnTo>
                    <a:pt x="66" y="56"/>
                  </a:lnTo>
                  <a:lnTo>
                    <a:pt x="60" y="68"/>
                  </a:lnTo>
                  <a:lnTo>
                    <a:pt x="65" y="85"/>
                  </a:lnTo>
                  <a:lnTo>
                    <a:pt x="62" y="96"/>
                  </a:lnTo>
                  <a:lnTo>
                    <a:pt x="58" y="86"/>
                  </a:lnTo>
                  <a:lnTo>
                    <a:pt x="39" y="81"/>
                  </a:lnTo>
                  <a:lnTo>
                    <a:pt x="38" y="52"/>
                  </a:lnTo>
                  <a:lnTo>
                    <a:pt x="28" y="44"/>
                  </a:lnTo>
                  <a:lnTo>
                    <a:pt x="16" y="56"/>
                  </a:lnTo>
                  <a:lnTo>
                    <a:pt x="11" y="46"/>
                  </a:lnTo>
                  <a:lnTo>
                    <a:pt x="0" y="64"/>
                  </a:lnTo>
                  <a:lnTo>
                    <a:pt x="5" y="38"/>
                  </a:lnTo>
                  <a:lnTo>
                    <a:pt x="22" y="23"/>
                  </a:lnTo>
                  <a:lnTo>
                    <a:pt x="28" y="25"/>
                  </a:lnTo>
                  <a:lnTo>
                    <a:pt x="29" y="38"/>
                  </a:lnTo>
                  <a:lnTo>
                    <a:pt x="35" y="35"/>
                  </a:lnTo>
                  <a:lnTo>
                    <a:pt x="46" y="16"/>
                  </a:lnTo>
                  <a:lnTo>
                    <a:pt x="58" y="15"/>
                  </a:lnTo>
                  <a:lnTo>
                    <a:pt x="55"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1" name="Freeform 823"/>
            <p:cNvSpPr>
              <a:spLocks noChangeAspect="1"/>
            </p:cNvSpPr>
            <p:nvPr/>
          </p:nvSpPr>
          <p:spPr bwMode="auto">
            <a:xfrm>
              <a:off x="8602256" y="3547132"/>
              <a:ext cx="21658" cy="18766"/>
            </a:xfrm>
            <a:custGeom>
              <a:avLst/>
              <a:gdLst>
                <a:gd name="T0" fmla="*/ 0 w 12"/>
                <a:gd name="T1" fmla="*/ 2147483647 h 13"/>
                <a:gd name="T2" fmla="*/ 2147483647 w 12"/>
                <a:gd name="T3" fmla="*/ 0 h 13"/>
                <a:gd name="T4" fmla="*/ 2147483647 w 12"/>
                <a:gd name="T5" fmla="*/ 2147483647 h 13"/>
                <a:gd name="T6" fmla="*/ 0 w 12"/>
                <a:gd name="T7" fmla="*/ 2147483647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4"/>
                  </a:moveTo>
                  <a:lnTo>
                    <a:pt x="11" y="0"/>
                  </a:lnTo>
                  <a:lnTo>
                    <a:pt x="11" y="12"/>
                  </a:lnTo>
                  <a:lnTo>
                    <a:pt x="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2" name="Freeform 824"/>
            <p:cNvSpPr>
              <a:spLocks noChangeAspect="1"/>
            </p:cNvSpPr>
            <p:nvPr/>
          </p:nvSpPr>
          <p:spPr bwMode="auto">
            <a:xfrm>
              <a:off x="8593593" y="3512488"/>
              <a:ext cx="12995" cy="60627"/>
            </a:xfrm>
            <a:custGeom>
              <a:avLst/>
              <a:gdLst>
                <a:gd name="T0" fmla="*/ 2147483647 w 8"/>
                <a:gd name="T1" fmla="*/ 0 h 41"/>
                <a:gd name="T2" fmla="*/ 2147483647 w 8"/>
                <a:gd name="T3" fmla="*/ 2147483647 h 41"/>
                <a:gd name="T4" fmla="*/ 0 w 8"/>
                <a:gd name="T5" fmla="*/ 2147483647 h 41"/>
                <a:gd name="T6" fmla="*/ 2147483647 w 8"/>
                <a:gd name="T7" fmla="*/ 0 h 41"/>
                <a:gd name="T8" fmla="*/ 0 60000 65536"/>
                <a:gd name="T9" fmla="*/ 0 60000 65536"/>
                <a:gd name="T10" fmla="*/ 0 60000 65536"/>
                <a:gd name="T11" fmla="*/ 0 60000 65536"/>
                <a:gd name="T12" fmla="*/ 0 w 8"/>
                <a:gd name="T13" fmla="*/ 0 h 41"/>
                <a:gd name="T14" fmla="*/ 8 w 8"/>
                <a:gd name="T15" fmla="*/ 41 h 41"/>
              </a:gdLst>
              <a:ahLst/>
              <a:cxnLst>
                <a:cxn ang="T8">
                  <a:pos x="T0" y="T1"/>
                </a:cxn>
                <a:cxn ang="T9">
                  <a:pos x="T2" y="T3"/>
                </a:cxn>
                <a:cxn ang="T10">
                  <a:pos x="T4" y="T5"/>
                </a:cxn>
                <a:cxn ang="T11">
                  <a:pos x="T6" y="T7"/>
                </a:cxn>
              </a:cxnLst>
              <a:rect l="T12" t="T13" r="T14" b="T15"/>
              <a:pathLst>
                <a:path w="8" h="41">
                  <a:moveTo>
                    <a:pt x="6" y="0"/>
                  </a:moveTo>
                  <a:lnTo>
                    <a:pt x="7" y="18"/>
                  </a:lnTo>
                  <a:lnTo>
                    <a:pt x="0" y="40"/>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3" name="Freeform 825"/>
            <p:cNvSpPr>
              <a:spLocks noChangeAspect="1"/>
            </p:cNvSpPr>
            <p:nvPr/>
          </p:nvSpPr>
          <p:spPr bwMode="auto">
            <a:xfrm>
              <a:off x="8608031" y="3499497"/>
              <a:ext cx="40427" cy="49079"/>
            </a:xfrm>
            <a:custGeom>
              <a:avLst/>
              <a:gdLst>
                <a:gd name="T0" fmla="*/ 0 w 22"/>
                <a:gd name="T1" fmla="*/ 0 h 33"/>
                <a:gd name="T2" fmla="*/ 2147483647 w 22"/>
                <a:gd name="T3" fmla="*/ 2147483647 h 33"/>
                <a:gd name="T4" fmla="*/ 2147483647 w 22"/>
                <a:gd name="T5" fmla="*/ 2147483647 h 33"/>
                <a:gd name="T6" fmla="*/ 2147483647 w 22"/>
                <a:gd name="T7" fmla="*/ 2147483647 h 33"/>
                <a:gd name="T8" fmla="*/ 0 w 22"/>
                <a:gd name="T9" fmla="*/ 0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0"/>
                  </a:moveTo>
                  <a:lnTo>
                    <a:pt x="13" y="7"/>
                  </a:lnTo>
                  <a:lnTo>
                    <a:pt x="21" y="28"/>
                  </a:lnTo>
                  <a:lnTo>
                    <a:pt x="16" y="32"/>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4" name="Freeform 826"/>
            <p:cNvSpPr>
              <a:spLocks noChangeAspect="1"/>
            </p:cNvSpPr>
            <p:nvPr/>
          </p:nvSpPr>
          <p:spPr bwMode="auto">
            <a:xfrm>
              <a:off x="8563273" y="3522593"/>
              <a:ext cx="31764" cy="63514"/>
            </a:xfrm>
            <a:custGeom>
              <a:avLst/>
              <a:gdLst>
                <a:gd name="T0" fmla="*/ 2147483647 w 18"/>
                <a:gd name="T1" fmla="*/ 0 h 42"/>
                <a:gd name="T2" fmla="*/ 2147483647 w 18"/>
                <a:gd name="T3" fmla="*/ 2147483647 h 42"/>
                <a:gd name="T4" fmla="*/ 2147483647 w 18"/>
                <a:gd name="T5" fmla="*/ 2147483647 h 42"/>
                <a:gd name="T6" fmla="*/ 0 w 18"/>
                <a:gd name="T7" fmla="*/ 2147483647 h 42"/>
                <a:gd name="T8" fmla="*/ 2147483647 w 18"/>
                <a:gd name="T9" fmla="*/ 0 h 42"/>
                <a:gd name="T10" fmla="*/ 0 60000 65536"/>
                <a:gd name="T11" fmla="*/ 0 60000 65536"/>
                <a:gd name="T12" fmla="*/ 0 60000 65536"/>
                <a:gd name="T13" fmla="*/ 0 60000 65536"/>
                <a:gd name="T14" fmla="*/ 0 60000 65536"/>
                <a:gd name="T15" fmla="*/ 0 w 18"/>
                <a:gd name="T16" fmla="*/ 0 h 42"/>
                <a:gd name="T17" fmla="*/ 18 w 18"/>
                <a:gd name="T18" fmla="*/ 42 h 42"/>
              </a:gdLst>
              <a:ahLst/>
              <a:cxnLst>
                <a:cxn ang="T10">
                  <a:pos x="T0" y="T1"/>
                </a:cxn>
                <a:cxn ang="T11">
                  <a:pos x="T2" y="T3"/>
                </a:cxn>
                <a:cxn ang="T12">
                  <a:pos x="T4" y="T5"/>
                </a:cxn>
                <a:cxn ang="T13">
                  <a:pos x="T6" y="T7"/>
                </a:cxn>
                <a:cxn ang="T14">
                  <a:pos x="T8" y="T9"/>
                </a:cxn>
              </a:cxnLst>
              <a:rect l="T15" t="T16" r="T17" b="T18"/>
              <a:pathLst>
                <a:path w="18" h="42">
                  <a:moveTo>
                    <a:pt x="6" y="0"/>
                  </a:moveTo>
                  <a:lnTo>
                    <a:pt x="17" y="1"/>
                  </a:lnTo>
                  <a:lnTo>
                    <a:pt x="11" y="41"/>
                  </a:lnTo>
                  <a:lnTo>
                    <a:pt x="0" y="27"/>
                  </a:lnTo>
                  <a:lnTo>
                    <a:pt x="6"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5" name="Freeform 827"/>
            <p:cNvSpPr>
              <a:spLocks noChangeAspect="1"/>
            </p:cNvSpPr>
            <p:nvPr/>
          </p:nvSpPr>
          <p:spPr bwMode="auto">
            <a:xfrm>
              <a:off x="8540173" y="3487949"/>
              <a:ext cx="38983" cy="49079"/>
            </a:xfrm>
            <a:custGeom>
              <a:avLst/>
              <a:gdLst>
                <a:gd name="T0" fmla="*/ 0 w 23"/>
                <a:gd name="T1" fmla="*/ 0 h 35"/>
                <a:gd name="T2" fmla="*/ 2147483647 w 23"/>
                <a:gd name="T3" fmla="*/ 2147483647 h 35"/>
                <a:gd name="T4" fmla="*/ 2147483647 w 23"/>
                <a:gd name="T5" fmla="*/ 2147483647 h 35"/>
                <a:gd name="T6" fmla="*/ 2147483647 w 23"/>
                <a:gd name="T7" fmla="*/ 2147483647 h 35"/>
                <a:gd name="T8" fmla="*/ 0 w 23"/>
                <a:gd name="T9" fmla="*/ 0 h 35"/>
                <a:gd name="T10" fmla="*/ 0 60000 65536"/>
                <a:gd name="T11" fmla="*/ 0 60000 65536"/>
                <a:gd name="T12" fmla="*/ 0 60000 65536"/>
                <a:gd name="T13" fmla="*/ 0 60000 65536"/>
                <a:gd name="T14" fmla="*/ 0 60000 65536"/>
                <a:gd name="T15" fmla="*/ 0 w 23"/>
                <a:gd name="T16" fmla="*/ 0 h 35"/>
                <a:gd name="T17" fmla="*/ 23 w 23"/>
                <a:gd name="T18" fmla="*/ 35 h 35"/>
              </a:gdLst>
              <a:ahLst/>
              <a:cxnLst>
                <a:cxn ang="T10">
                  <a:pos x="T0" y="T1"/>
                </a:cxn>
                <a:cxn ang="T11">
                  <a:pos x="T2" y="T3"/>
                </a:cxn>
                <a:cxn ang="T12">
                  <a:pos x="T4" y="T5"/>
                </a:cxn>
                <a:cxn ang="T13">
                  <a:pos x="T6" y="T7"/>
                </a:cxn>
                <a:cxn ang="T14">
                  <a:pos x="T8" y="T9"/>
                </a:cxn>
              </a:cxnLst>
              <a:rect l="T15" t="T16" r="T17" b="T18"/>
              <a:pathLst>
                <a:path w="23" h="35">
                  <a:moveTo>
                    <a:pt x="0" y="0"/>
                  </a:moveTo>
                  <a:lnTo>
                    <a:pt x="22" y="10"/>
                  </a:lnTo>
                  <a:lnTo>
                    <a:pt x="22" y="19"/>
                  </a:lnTo>
                  <a:lnTo>
                    <a:pt x="5" y="34"/>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6" name="Freeform 828"/>
            <p:cNvSpPr>
              <a:spLocks noChangeAspect="1"/>
            </p:cNvSpPr>
            <p:nvPr/>
          </p:nvSpPr>
          <p:spPr bwMode="auto">
            <a:xfrm>
              <a:off x="8608031" y="3461966"/>
              <a:ext cx="47646" cy="57740"/>
            </a:xfrm>
            <a:custGeom>
              <a:avLst/>
              <a:gdLst>
                <a:gd name="T0" fmla="*/ 0 w 27"/>
                <a:gd name="T1" fmla="*/ 0 h 37"/>
                <a:gd name="T2" fmla="*/ 2147483647 w 27"/>
                <a:gd name="T3" fmla="*/ 0 h 37"/>
                <a:gd name="T4" fmla="*/ 2147483647 w 27"/>
                <a:gd name="T5" fmla="*/ 2147483647 h 37"/>
                <a:gd name="T6" fmla="*/ 2147483647 w 27"/>
                <a:gd name="T7" fmla="*/ 2147483647 h 37"/>
                <a:gd name="T8" fmla="*/ 0 w 27"/>
                <a:gd name="T9" fmla="*/ 0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0" y="0"/>
                  </a:moveTo>
                  <a:lnTo>
                    <a:pt x="15" y="0"/>
                  </a:lnTo>
                  <a:lnTo>
                    <a:pt x="26" y="36"/>
                  </a:lnTo>
                  <a:lnTo>
                    <a:pt x="18" y="35"/>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7" name="Freeform 829"/>
            <p:cNvSpPr>
              <a:spLocks noChangeAspect="1"/>
            </p:cNvSpPr>
            <p:nvPr/>
          </p:nvSpPr>
          <p:spPr bwMode="auto">
            <a:xfrm>
              <a:off x="8577711" y="3459079"/>
              <a:ext cx="25988" cy="30314"/>
            </a:xfrm>
            <a:custGeom>
              <a:avLst/>
              <a:gdLst>
                <a:gd name="T0" fmla="*/ 0 w 16"/>
                <a:gd name="T1" fmla="*/ 0 h 21"/>
                <a:gd name="T2" fmla="*/ 2147483647 w 16"/>
                <a:gd name="T3" fmla="*/ 2147483647 h 21"/>
                <a:gd name="T4" fmla="*/ 2147483647 w 16"/>
                <a:gd name="T5" fmla="*/ 2147483647 h 21"/>
                <a:gd name="T6" fmla="*/ 2147483647 w 16"/>
                <a:gd name="T7" fmla="*/ 2147483647 h 21"/>
                <a:gd name="T8" fmla="*/ 0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0"/>
                  </a:moveTo>
                  <a:lnTo>
                    <a:pt x="15" y="20"/>
                  </a:lnTo>
                  <a:lnTo>
                    <a:pt x="5" y="9"/>
                  </a:lnTo>
                  <a:lnTo>
                    <a:pt x="1" y="16"/>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28" name="Freeform 831"/>
            <p:cNvSpPr>
              <a:spLocks noChangeAspect="1"/>
            </p:cNvSpPr>
            <p:nvPr/>
          </p:nvSpPr>
          <p:spPr bwMode="auto">
            <a:xfrm>
              <a:off x="8488196" y="3434539"/>
              <a:ext cx="40427" cy="40418"/>
            </a:xfrm>
            <a:custGeom>
              <a:avLst/>
              <a:gdLst>
                <a:gd name="T0" fmla="*/ 0 w 23"/>
                <a:gd name="T1" fmla="*/ 0 h 28"/>
                <a:gd name="T2" fmla="*/ 2147483647 w 23"/>
                <a:gd name="T3" fmla="*/ 2147483647 h 28"/>
                <a:gd name="T4" fmla="*/ 2147483647 w 23"/>
                <a:gd name="T5" fmla="*/ 2147483647 h 28"/>
                <a:gd name="T6" fmla="*/ 2147483647 w 23"/>
                <a:gd name="T7" fmla="*/ 2147483647 h 28"/>
                <a:gd name="T8" fmla="*/ 0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0" y="0"/>
                  </a:moveTo>
                  <a:lnTo>
                    <a:pt x="19" y="6"/>
                  </a:lnTo>
                  <a:lnTo>
                    <a:pt x="22" y="24"/>
                  </a:lnTo>
                  <a:lnTo>
                    <a:pt x="17" y="2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grpSp>
      <p:sp>
        <p:nvSpPr>
          <p:cNvPr id="21250" name="Freeform 832"/>
          <p:cNvSpPr>
            <a:spLocks noChangeAspect="1"/>
          </p:cNvSpPr>
          <p:nvPr/>
        </p:nvSpPr>
        <p:spPr bwMode="auto">
          <a:xfrm>
            <a:off x="5278316" y="1866900"/>
            <a:ext cx="108438" cy="65088"/>
          </a:xfrm>
          <a:custGeom>
            <a:avLst/>
            <a:gdLst>
              <a:gd name="T0" fmla="*/ 2147483647 w 69"/>
              <a:gd name="T1" fmla="*/ 2147483647 h 45"/>
              <a:gd name="T2" fmla="*/ 2147483647 w 69"/>
              <a:gd name="T3" fmla="*/ 2147483647 h 45"/>
              <a:gd name="T4" fmla="*/ 2147483647 w 69"/>
              <a:gd name="T5" fmla="*/ 2147483647 h 45"/>
              <a:gd name="T6" fmla="*/ 2147483647 w 69"/>
              <a:gd name="T7" fmla="*/ 2147483647 h 45"/>
              <a:gd name="T8" fmla="*/ 2147483647 w 69"/>
              <a:gd name="T9" fmla="*/ 2147483647 h 45"/>
              <a:gd name="T10" fmla="*/ 2147483647 w 69"/>
              <a:gd name="T11" fmla="*/ 2147483647 h 45"/>
              <a:gd name="T12" fmla="*/ 2147483647 w 69"/>
              <a:gd name="T13" fmla="*/ 2147483647 h 45"/>
              <a:gd name="T14" fmla="*/ 2147483647 w 69"/>
              <a:gd name="T15" fmla="*/ 0 h 45"/>
              <a:gd name="T16" fmla="*/ 2147483647 w 69"/>
              <a:gd name="T17" fmla="*/ 2147483647 h 45"/>
              <a:gd name="T18" fmla="*/ 2147483647 w 69"/>
              <a:gd name="T19" fmla="*/ 2147483647 h 45"/>
              <a:gd name="T20" fmla="*/ 2147483647 w 69"/>
              <a:gd name="T21" fmla="*/ 2147483647 h 45"/>
              <a:gd name="T22" fmla="*/ 0 w 69"/>
              <a:gd name="T23" fmla="*/ 2147483647 h 45"/>
              <a:gd name="T24" fmla="*/ 2147483647 w 69"/>
              <a:gd name="T25" fmla="*/ 2147483647 h 45"/>
              <a:gd name="T26" fmla="*/ 2147483647 w 69"/>
              <a:gd name="T27" fmla="*/ 2147483647 h 45"/>
              <a:gd name="T28" fmla="*/ 2147483647 w 69"/>
              <a:gd name="T29" fmla="*/ 2147483647 h 45"/>
              <a:gd name="T30" fmla="*/ 2147483647 w 69"/>
              <a:gd name="T31" fmla="*/ 2147483647 h 45"/>
              <a:gd name="T32" fmla="*/ 2147483647 w 69"/>
              <a:gd name="T33" fmla="*/ 2147483647 h 45"/>
              <a:gd name="T34" fmla="*/ 2147483647 w 69"/>
              <a:gd name="T35" fmla="*/ 2147483647 h 45"/>
              <a:gd name="T36" fmla="*/ 2147483647 w 69"/>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45"/>
              <a:gd name="T59" fmla="*/ 69 w 6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45">
                <a:moveTo>
                  <a:pt x="59" y="43"/>
                </a:moveTo>
                <a:lnTo>
                  <a:pt x="64" y="38"/>
                </a:lnTo>
                <a:lnTo>
                  <a:pt x="63" y="34"/>
                </a:lnTo>
                <a:lnTo>
                  <a:pt x="55" y="27"/>
                </a:lnTo>
                <a:lnTo>
                  <a:pt x="51" y="18"/>
                </a:lnTo>
                <a:lnTo>
                  <a:pt x="62" y="13"/>
                </a:lnTo>
                <a:lnTo>
                  <a:pt x="67" y="6"/>
                </a:lnTo>
                <a:lnTo>
                  <a:pt x="68" y="0"/>
                </a:lnTo>
                <a:lnTo>
                  <a:pt x="63" y="1"/>
                </a:lnTo>
                <a:lnTo>
                  <a:pt x="59" y="9"/>
                </a:lnTo>
                <a:lnTo>
                  <a:pt x="29" y="2"/>
                </a:lnTo>
                <a:lnTo>
                  <a:pt x="0" y="13"/>
                </a:lnTo>
                <a:lnTo>
                  <a:pt x="3" y="30"/>
                </a:lnTo>
                <a:lnTo>
                  <a:pt x="14" y="30"/>
                </a:lnTo>
                <a:lnTo>
                  <a:pt x="14" y="36"/>
                </a:lnTo>
                <a:lnTo>
                  <a:pt x="28" y="34"/>
                </a:lnTo>
                <a:lnTo>
                  <a:pt x="40" y="40"/>
                </a:lnTo>
                <a:lnTo>
                  <a:pt x="47" y="44"/>
                </a:lnTo>
                <a:lnTo>
                  <a:pt x="59" y="4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1" name="Freeform 833"/>
          <p:cNvSpPr>
            <a:spLocks noChangeAspect="1"/>
          </p:cNvSpPr>
          <p:nvPr/>
        </p:nvSpPr>
        <p:spPr bwMode="auto">
          <a:xfrm>
            <a:off x="5225562" y="1916113"/>
            <a:ext cx="171450" cy="80962"/>
          </a:xfrm>
          <a:custGeom>
            <a:avLst/>
            <a:gdLst>
              <a:gd name="T0" fmla="*/ 2147483647 w 108"/>
              <a:gd name="T1" fmla="*/ 2147483647 h 54"/>
              <a:gd name="T2" fmla="*/ 2147483647 w 108"/>
              <a:gd name="T3" fmla="*/ 2147483647 h 54"/>
              <a:gd name="T4" fmla="*/ 2147483647 w 108"/>
              <a:gd name="T5" fmla="*/ 2147483647 h 54"/>
              <a:gd name="T6" fmla="*/ 2147483647 w 108"/>
              <a:gd name="T7" fmla="*/ 2147483647 h 54"/>
              <a:gd name="T8" fmla="*/ 2147483647 w 108"/>
              <a:gd name="T9" fmla="*/ 2147483647 h 54"/>
              <a:gd name="T10" fmla="*/ 2147483647 w 108"/>
              <a:gd name="T11" fmla="*/ 2147483647 h 54"/>
              <a:gd name="T12" fmla="*/ 2147483647 w 108"/>
              <a:gd name="T13" fmla="*/ 2147483647 h 54"/>
              <a:gd name="T14" fmla="*/ 2147483647 w 108"/>
              <a:gd name="T15" fmla="*/ 2147483647 h 54"/>
              <a:gd name="T16" fmla="*/ 0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0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2147483647 w 108"/>
              <a:gd name="T39" fmla="*/ 2147483647 h 54"/>
              <a:gd name="T40" fmla="*/ 2147483647 w 108"/>
              <a:gd name="T41" fmla="*/ 2147483647 h 54"/>
              <a:gd name="T42" fmla="*/ 2147483647 w 108"/>
              <a:gd name="T43" fmla="*/ 2147483647 h 54"/>
              <a:gd name="T44" fmla="*/ 2147483647 w 108"/>
              <a:gd name="T45" fmla="*/ 2147483647 h 54"/>
              <a:gd name="T46" fmla="*/ 2147483647 w 108"/>
              <a:gd name="T47" fmla="*/ 2147483647 h 54"/>
              <a:gd name="T48" fmla="*/ 2147483647 w 108"/>
              <a:gd name="T49" fmla="*/ 2147483647 h 54"/>
              <a:gd name="T50" fmla="*/ 2147483647 w 108"/>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54"/>
              <a:gd name="T80" fmla="*/ 108 w 10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54">
                <a:moveTo>
                  <a:pt x="87" y="53"/>
                </a:moveTo>
                <a:lnTo>
                  <a:pt x="69" y="42"/>
                </a:lnTo>
                <a:lnTo>
                  <a:pt x="61" y="41"/>
                </a:lnTo>
                <a:lnTo>
                  <a:pt x="58" y="35"/>
                </a:lnTo>
                <a:lnTo>
                  <a:pt x="49" y="40"/>
                </a:lnTo>
                <a:lnTo>
                  <a:pt x="40" y="36"/>
                </a:lnTo>
                <a:lnTo>
                  <a:pt x="18" y="36"/>
                </a:lnTo>
                <a:lnTo>
                  <a:pt x="2" y="43"/>
                </a:lnTo>
                <a:lnTo>
                  <a:pt x="0" y="32"/>
                </a:lnTo>
                <a:lnTo>
                  <a:pt x="9" y="13"/>
                </a:lnTo>
                <a:lnTo>
                  <a:pt x="21" y="10"/>
                </a:lnTo>
                <a:lnTo>
                  <a:pt x="45" y="28"/>
                </a:lnTo>
                <a:lnTo>
                  <a:pt x="47" y="2"/>
                </a:lnTo>
                <a:lnTo>
                  <a:pt x="59" y="0"/>
                </a:lnTo>
                <a:lnTo>
                  <a:pt x="71" y="4"/>
                </a:lnTo>
                <a:lnTo>
                  <a:pt x="79" y="10"/>
                </a:lnTo>
                <a:lnTo>
                  <a:pt x="91" y="9"/>
                </a:lnTo>
                <a:lnTo>
                  <a:pt x="98" y="16"/>
                </a:lnTo>
                <a:lnTo>
                  <a:pt x="96" y="24"/>
                </a:lnTo>
                <a:lnTo>
                  <a:pt x="100" y="25"/>
                </a:lnTo>
                <a:lnTo>
                  <a:pt x="104" y="34"/>
                </a:lnTo>
                <a:lnTo>
                  <a:pt x="107" y="43"/>
                </a:lnTo>
                <a:lnTo>
                  <a:pt x="102" y="42"/>
                </a:lnTo>
                <a:lnTo>
                  <a:pt x="97" y="51"/>
                </a:lnTo>
                <a:lnTo>
                  <a:pt x="91" y="50"/>
                </a:lnTo>
                <a:lnTo>
                  <a:pt x="87" y="5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2" name="Freeform 834"/>
          <p:cNvSpPr>
            <a:spLocks noChangeAspect="1"/>
          </p:cNvSpPr>
          <p:nvPr/>
        </p:nvSpPr>
        <p:spPr bwMode="auto">
          <a:xfrm>
            <a:off x="5197720" y="1997075"/>
            <a:ext cx="76200" cy="44450"/>
          </a:xfrm>
          <a:custGeom>
            <a:avLst/>
            <a:gdLst>
              <a:gd name="T0" fmla="*/ 2147483647 w 47"/>
              <a:gd name="T1" fmla="*/ 2147483647 h 30"/>
              <a:gd name="T2" fmla="*/ 0 w 47"/>
              <a:gd name="T3" fmla="*/ 2147483647 h 30"/>
              <a:gd name="T4" fmla="*/ 2147483647 w 47"/>
              <a:gd name="T5" fmla="*/ 0 h 30"/>
              <a:gd name="T6" fmla="*/ 2147483647 w 47"/>
              <a:gd name="T7" fmla="*/ 2147483647 h 30"/>
              <a:gd name="T8" fmla="*/ 2147483647 w 47"/>
              <a:gd name="T9" fmla="*/ 2147483647 h 30"/>
              <a:gd name="T10" fmla="*/ 2147483647 w 47"/>
              <a:gd name="T11" fmla="*/ 2147483647 h 30"/>
              <a:gd name="T12" fmla="*/ 2147483647 w 47"/>
              <a:gd name="T13" fmla="*/ 2147483647 h 30"/>
              <a:gd name="T14" fmla="*/ 2147483647 w 47"/>
              <a:gd name="T15" fmla="*/ 2147483647 h 30"/>
              <a:gd name="T16" fmla="*/ 2147483647 w 47"/>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30"/>
              <a:gd name="T29" fmla="*/ 47 w 4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30">
                <a:moveTo>
                  <a:pt x="45" y="29"/>
                </a:moveTo>
                <a:lnTo>
                  <a:pt x="0" y="28"/>
                </a:lnTo>
                <a:lnTo>
                  <a:pt x="15" y="0"/>
                </a:lnTo>
                <a:lnTo>
                  <a:pt x="14" y="15"/>
                </a:lnTo>
                <a:lnTo>
                  <a:pt x="22" y="18"/>
                </a:lnTo>
                <a:lnTo>
                  <a:pt x="21" y="6"/>
                </a:lnTo>
                <a:lnTo>
                  <a:pt x="43" y="11"/>
                </a:lnTo>
                <a:lnTo>
                  <a:pt x="46" y="16"/>
                </a:lnTo>
                <a:lnTo>
                  <a:pt x="45" y="2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3" name="Freeform 835"/>
          <p:cNvSpPr>
            <a:spLocks noChangeAspect="1"/>
          </p:cNvSpPr>
          <p:nvPr/>
        </p:nvSpPr>
        <p:spPr bwMode="auto">
          <a:xfrm>
            <a:off x="5227033" y="1968500"/>
            <a:ext cx="137746" cy="82550"/>
          </a:xfrm>
          <a:custGeom>
            <a:avLst/>
            <a:gdLst>
              <a:gd name="T0" fmla="*/ 2147483647 w 86"/>
              <a:gd name="T1" fmla="*/ 2147483647 h 58"/>
              <a:gd name="T2" fmla="*/ 2147483647 w 86"/>
              <a:gd name="T3" fmla="*/ 2147483647 h 58"/>
              <a:gd name="T4" fmla="*/ 2147483647 w 86"/>
              <a:gd name="T5" fmla="*/ 2147483647 h 58"/>
              <a:gd name="T6" fmla="*/ 2147483647 w 86"/>
              <a:gd name="T7" fmla="*/ 2147483647 h 58"/>
              <a:gd name="T8" fmla="*/ 2147483647 w 86"/>
              <a:gd name="T9" fmla="*/ 2147483647 h 58"/>
              <a:gd name="T10" fmla="*/ 2147483647 w 86"/>
              <a:gd name="T11" fmla="*/ 2147483647 h 58"/>
              <a:gd name="T12" fmla="*/ 2147483647 w 86"/>
              <a:gd name="T13" fmla="*/ 2147483647 h 58"/>
              <a:gd name="T14" fmla="*/ 2147483647 w 86"/>
              <a:gd name="T15" fmla="*/ 2147483647 h 58"/>
              <a:gd name="T16" fmla="*/ 2147483647 w 86"/>
              <a:gd name="T17" fmla="*/ 2147483647 h 58"/>
              <a:gd name="T18" fmla="*/ 2147483647 w 86"/>
              <a:gd name="T19" fmla="*/ 2147483647 h 58"/>
              <a:gd name="T20" fmla="*/ 2147483647 w 86"/>
              <a:gd name="T21" fmla="*/ 2147483647 h 58"/>
              <a:gd name="T22" fmla="*/ 2147483647 w 86"/>
              <a:gd name="T23" fmla="*/ 2147483647 h 58"/>
              <a:gd name="T24" fmla="*/ 2147483647 w 86"/>
              <a:gd name="T25" fmla="*/ 2147483647 h 58"/>
              <a:gd name="T26" fmla="*/ 2147483647 w 86"/>
              <a:gd name="T27" fmla="*/ 2147483647 h 58"/>
              <a:gd name="T28" fmla="*/ 2147483647 w 86"/>
              <a:gd name="T29" fmla="*/ 2147483647 h 58"/>
              <a:gd name="T30" fmla="*/ 2147483647 w 86"/>
              <a:gd name="T31" fmla="*/ 2147483647 h 58"/>
              <a:gd name="T32" fmla="*/ 0 w 86"/>
              <a:gd name="T33" fmla="*/ 2147483647 h 58"/>
              <a:gd name="T34" fmla="*/ 2147483647 w 86"/>
              <a:gd name="T35" fmla="*/ 2147483647 h 58"/>
              <a:gd name="T36" fmla="*/ 2147483647 w 86"/>
              <a:gd name="T37" fmla="*/ 2147483647 h 58"/>
              <a:gd name="T38" fmla="*/ 2147483647 w 86"/>
              <a:gd name="T39" fmla="*/ 2147483647 h 58"/>
              <a:gd name="T40" fmla="*/ 2147483647 w 86"/>
              <a:gd name="T41" fmla="*/ 0 h 58"/>
              <a:gd name="T42" fmla="*/ 2147483647 w 86"/>
              <a:gd name="T43" fmla="*/ 2147483647 h 58"/>
              <a:gd name="T44" fmla="*/ 2147483647 w 86"/>
              <a:gd name="T45" fmla="*/ 2147483647 h 58"/>
              <a:gd name="T46" fmla="*/ 2147483647 w 86"/>
              <a:gd name="T47" fmla="*/ 2147483647 h 58"/>
              <a:gd name="T48" fmla="*/ 2147483647 w 86"/>
              <a:gd name="T49" fmla="*/ 214748364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58"/>
              <a:gd name="T77" fmla="*/ 86 w 86"/>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58">
                <a:moveTo>
                  <a:pt x="84" y="19"/>
                </a:moveTo>
                <a:lnTo>
                  <a:pt x="81" y="21"/>
                </a:lnTo>
                <a:lnTo>
                  <a:pt x="81" y="24"/>
                </a:lnTo>
                <a:lnTo>
                  <a:pt x="85" y="25"/>
                </a:lnTo>
                <a:lnTo>
                  <a:pt x="83" y="31"/>
                </a:lnTo>
                <a:lnTo>
                  <a:pt x="73" y="33"/>
                </a:lnTo>
                <a:lnTo>
                  <a:pt x="70" y="46"/>
                </a:lnTo>
                <a:lnTo>
                  <a:pt x="73" y="50"/>
                </a:lnTo>
                <a:lnTo>
                  <a:pt x="66" y="48"/>
                </a:lnTo>
                <a:lnTo>
                  <a:pt x="59" y="53"/>
                </a:lnTo>
                <a:lnTo>
                  <a:pt x="59" y="56"/>
                </a:lnTo>
                <a:lnTo>
                  <a:pt x="38" y="57"/>
                </a:lnTo>
                <a:lnTo>
                  <a:pt x="27" y="49"/>
                </a:lnTo>
                <a:lnTo>
                  <a:pt x="28" y="36"/>
                </a:lnTo>
                <a:lnTo>
                  <a:pt x="26" y="32"/>
                </a:lnTo>
                <a:lnTo>
                  <a:pt x="2" y="26"/>
                </a:lnTo>
                <a:lnTo>
                  <a:pt x="0" y="9"/>
                </a:lnTo>
                <a:lnTo>
                  <a:pt x="16" y="1"/>
                </a:lnTo>
                <a:lnTo>
                  <a:pt x="38" y="1"/>
                </a:lnTo>
                <a:lnTo>
                  <a:pt x="47" y="4"/>
                </a:lnTo>
                <a:lnTo>
                  <a:pt x="56" y="0"/>
                </a:lnTo>
                <a:lnTo>
                  <a:pt x="59" y="7"/>
                </a:lnTo>
                <a:lnTo>
                  <a:pt x="67" y="8"/>
                </a:lnTo>
                <a:lnTo>
                  <a:pt x="85" y="19"/>
                </a:lnTo>
                <a:lnTo>
                  <a:pt x="84" y="1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4" name="Freeform 836"/>
          <p:cNvSpPr>
            <a:spLocks noChangeAspect="1"/>
          </p:cNvSpPr>
          <p:nvPr/>
        </p:nvSpPr>
        <p:spPr bwMode="auto">
          <a:xfrm>
            <a:off x="5282712" y="1976438"/>
            <a:ext cx="227134" cy="157162"/>
          </a:xfrm>
          <a:custGeom>
            <a:avLst/>
            <a:gdLst>
              <a:gd name="T0" fmla="*/ 2147483647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0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0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107"/>
              <a:gd name="T155" fmla="*/ 141 w 141"/>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107">
                <a:moveTo>
                  <a:pt x="129" y="89"/>
                </a:moveTo>
                <a:lnTo>
                  <a:pt x="119" y="67"/>
                </a:lnTo>
                <a:lnTo>
                  <a:pt x="123" y="63"/>
                </a:lnTo>
                <a:lnTo>
                  <a:pt x="132" y="66"/>
                </a:lnTo>
                <a:lnTo>
                  <a:pt x="140" y="59"/>
                </a:lnTo>
                <a:lnTo>
                  <a:pt x="139" y="57"/>
                </a:lnTo>
                <a:lnTo>
                  <a:pt x="132" y="50"/>
                </a:lnTo>
                <a:lnTo>
                  <a:pt x="126" y="51"/>
                </a:lnTo>
                <a:lnTo>
                  <a:pt x="124" y="45"/>
                </a:lnTo>
                <a:lnTo>
                  <a:pt x="119" y="42"/>
                </a:lnTo>
                <a:lnTo>
                  <a:pt x="110" y="28"/>
                </a:lnTo>
                <a:lnTo>
                  <a:pt x="111" y="22"/>
                </a:lnTo>
                <a:lnTo>
                  <a:pt x="108" y="12"/>
                </a:lnTo>
                <a:lnTo>
                  <a:pt x="98" y="5"/>
                </a:lnTo>
                <a:lnTo>
                  <a:pt x="87" y="10"/>
                </a:lnTo>
                <a:lnTo>
                  <a:pt x="87" y="4"/>
                </a:lnTo>
                <a:lnTo>
                  <a:pt x="83" y="2"/>
                </a:lnTo>
                <a:lnTo>
                  <a:pt x="70" y="1"/>
                </a:lnTo>
                <a:lnTo>
                  <a:pt x="64" y="0"/>
                </a:lnTo>
                <a:lnTo>
                  <a:pt x="60" y="9"/>
                </a:lnTo>
                <a:lnTo>
                  <a:pt x="53" y="8"/>
                </a:lnTo>
                <a:lnTo>
                  <a:pt x="49" y="11"/>
                </a:lnTo>
                <a:lnTo>
                  <a:pt x="46" y="13"/>
                </a:lnTo>
                <a:lnTo>
                  <a:pt x="46" y="16"/>
                </a:lnTo>
                <a:lnTo>
                  <a:pt x="49" y="17"/>
                </a:lnTo>
                <a:lnTo>
                  <a:pt x="48" y="23"/>
                </a:lnTo>
                <a:lnTo>
                  <a:pt x="38" y="25"/>
                </a:lnTo>
                <a:lnTo>
                  <a:pt x="34" y="38"/>
                </a:lnTo>
                <a:lnTo>
                  <a:pt x="38" y="43"/>
                </a:lnTo>
                <a:lnTo>
                  <a:pt x="30" y="40"/>
                </a:lnTo>
                <a:lnTo>
                  <a:pt x="23" y="44"/>
                </a:lnTo>
                <a:lnTo>
                  <a:pt x="24" y="48"/>
                </a:lnTo>
                <a:lnTo>
                  <a:pt x="2" y="49"/>
                </a:lnTo>
                <a:lnTo>
                  <a:pt x="9" y="80"/>
                </a:lnTo>
                <a:lnTo>
                  <a:pt x="0" y="89"/>
                </a:lnTo>
                <a:lnTo>
                  <a:pt x="5" y="102"/>
                </a:lnTo>
                <a:lnTo>
                  <a:pt x="19" y="97"/>
                </a:lnTo>
                <a:lnTo>
                  <a:pt x="23" y="94"/>
                </a:lnTo>
                <a:lnTo>
                  <a:pt x="42" y="93"/>
                </a:lnTo>
                <a:lnTo>
                  <a:pt x="60" y="97"/>
                </a:lnTo>
                <a:lnTo>
                  <a:pt x="70" y="104"/>
                </a:lnTo>
                <a:lnTo>
                  <a:pt x="77" y="102"/>
                </a:lnTo>
                <a:lnTo>
                  <a:pt x="87" y="105"/>
                </a:lnTo>
                <a:lnTo>
                  <a:pt x="91" y="101"/>
                </a:lnTo>
                <a:lnTo>
                  <a:pt x="97" y="106"/>
                </a:lnTo>
                <a:lnTo>
                  <a:pt x="108" y="104"/>
                </a:lnTo>
                <a:lnTo>
                  <a:pt x="111" y="106"/>
                </a:lnTo>
                <a:lnTo>
                  <a:pt x="114" y="105"/>
                </a:lnTo>
                <a:lnTo>
                  <a:pt x="114" y="94"/>
                </a:lnTo>
                <a:lnTo>
                  <a:pt x="118" y="91"/>
                </a:lnTo>
                <a:lnTo>
                  <a:pt x="129" y="8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5" name="Freeform 837"/>
          <p:cNvSpPr>
            <a:spLocks noChangeAspect="1"/>
          </p:cNvSpPr>
          <p:nvPr/>
        </p:nvSpPr>
        <p:spPr bwMode="auto">
          <a:xfrm>
            <a:off x="5379432" y="2235200"/>
            <a:ext cx="89388" cy="103188"/>
          </a:xfrm>
          <a:custGeom>
            <a:avLst/>
            <a:gdLst>
              <a:gd name="T0" fmla="*/ 0 w 55"/>
              <a:gd name="T1" fmla="*/ 2147483647 h 70"/>
              <a:gd name="T2" fmla="*/ 2147483647 w 55"/>
              <a:gd name="T3" fmla="*/ 2147483647 h 70"/>
              <a:gd name="T4" fmla="*/ 2147483647 w 55"/>
              <a:gd name="T5" fmla="*/ 2147483647 h 70"/>
              <a:gd name="T6" fmla="*/ 2147483647 w 55"/>
              <a:gd name="T7" fmla="*/ 2147483647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2147483647 w 55"/>
              <a:gd name="T25" fmla="*/ 2147483647 h 70"/>
              <a:gd name="T26" fmla="*/ 2147483647 w 55"/>
              <a:gd name="T27" fmla="*/ 2147483647 h 70"/>
              <a:gd name="T28" fmla="*/ 2147483647 w 55"/>
              <a:gd name="T29" fmla="*/ 0 h 70"/>
              <a:gd name="T30" fmla="*/ 2147483647 w 55"/>
              <a:gd name="T31" fmla="*/ 2147483647 h 70"/>
              <a:gd name="T32" fmla="*/ 0 w 55"/>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0"/>
              <a:gd name="T53" fmla="*/ 55 w 5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0">
                <a:moveTo>
                  <a:pt x="0" y="4"/>
                </a:moveTo>
                <a:lnTo>
                  <a:pt x="22" y="38"/>
                </a:lnTo>
                <a:lnTo>
                  <a:pt x="27" y="69"/>
                </a:lnTo>
                <a:lnTo>
                  <a:pt x="32" y="67"/>
                </a:lnTo>
                <a:lnTo>
                  <a:pt x="34" y="61"/>
                </a:lnTo>
                <a:lnTo>
                  <a:pt x="39" y="56"/>
                </a:lnTo>
                <a:lnTo>
                  <a:pt x="40" y="46"/>
                </a:lnTo>
                <a:lnTo>
                  <a:pt x="54" y="47"/>
                </a:lnTo>
                <a:lnTo>
                  <a:pt x="53" y="38"/>
                </a:lnTo>
                <a:lnTo>
                  <a:pt x="48" y="33"/>
                </a:lnTo>
                <a:lnTo>
                  <a:pt x="45" y="25"/>
                </a:lnTo>
                <a:lnTo>
                  <a:pt x="39" y="20"/>
                </a:lnTo>
                <a:lnTo>
                  <a:pt x="38" y="11"/>
                </a:lnTo>
                <a:lnTo>
                  <a:pt x="24" y="8"/>
                </a:lnTo>
                <a:lnTo>
                  <a:pt x="12" y="0"/>
                </a:lnTo>
                <a:lnTo>
                  <a:pt x="3" y="1"/>
                </a:lnTo>
                <a:lnTo>
                  <a:pt x="0" y="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6" name="Freeform 838"/>
          <p:cNvSpPr>
            <a:spLocks noChangeAspect="1"/>
          </p:cNvSpPr>
          <p:nvPr/>
        </p:nvSpPr>
        <p:spPr bwMode="auto">
          <a:xfrm>
            <a:off x="5265175" y="2101945"/>
            <a:ext cx="435219" cy="271463"/>
          </a:xfrm>
          <a:custGeom>
            <a:avLst/>
            <a:gdLst>
              <a:gd name="T0" fmla="*/ 2147483647 w 272"/>
              <a:gd name="T1" fmla="*/ 2147483647 h 184"/>
              <a:gd name="T2" fmla="*/ 2147483647 w 272"/>
              <a:gd name="T3" fmla="*/ 2147483647 h 184"/>
              <a:gd name="T4" fmla="*/ 2147483647 w 272"/>
              <a:gd name="T5" fmla="*/ 2147483647 h 184"/>
              <a:gd name="T6" fmla="*/ 2147483647 w 272"/>
              <a:gd name="T7" fmla="*/ 2147483647 h 184"/>
              <a:gd name="T8" fmla="*/ 2147483647 w 272"/>
              <a:gd name="T9" fmla="*/ 2147483647 h 184"/>
              <a:gd name="T10" fmla="*/ 2147483647 w 272"/>
              <a:gd name="T11" fmla="*/ 2147483647 h 184"/>
              <a:gd name="T12" fmla="*/ 2147483647 w 272"/>
              <a:gd name="T13" fmla="*/ 2147483647 h 184"/>
              <a:gd name="T14" fmla="*/ 2147483647 w 272"/>
              <a:gd name="T15" fmla="*/ 2147483647 h 184"/>
              <a:gd name="T16" fmla="*/ 2147483647 w 272"/>
              <a:gd name="T17" fmla="*/ 2147483647 h 184"/>
              <a:gd name="T18" fmla="*/ 2147483647 w 272"/>
              <a:gd name="T19" fmla="*/ 2147483647 h 184"/>
              <a:gd name="T20" fmla="*/ 2147483647 w 272"/>
              <a:gd name="T21" fmla="*/ 2147483647 h 184"/>
              <a:gd name="T22" fmla="*/ 2147483647 w 272"/>
              <a:gd name="T23" fmla="*/ 2147483647 h 184"/>
              <a:gd name="T24" fmla="*/ 2147483647 w 272"/>
              <a:gd name="T25" fmla="*/ 2147483647 h 184"/>
              <a:gd name="T26" fmla="*/ 2147483647 w 272"/>
              <a:gd name="T27" fmla="*/ 2147483647 h 184"/>
              <a:gd name="T28" fmla="*/ 2147483647 w 272"/>
              <a:gd name="T29" fmla="*/ 2147483647 h 184"/>
              <a:gd name="T30" fmla="*/ 2147483647 w 272"/>
              <a:gd name="T31" fmla="*/ 2147483647 h 184"/>
              <a:gd name="T32" fmla="*/ 2147483647 w 272"/>
              <a:gd name="T33" fmla="*/ 2147483647 h 184"/>
              <a:gd name="T34" fmla="*/ 2147483647 w 272"/>
              <a:gd name="T35" fmla="*/ 2147483647 h 184"/>
              <a:gd name="T36" fmla="*/ 2147483647 w 272"/>
              <a:gd name="T37" fmla="*/ 2147483647 h 184"/>
              <a:gd name="T38" fmla="*/ 0 w 272"/>
              <a:gd name="T39" fmla="*/ 2147483647 h 184"/>
              <a:gd name="T40" fmla="*/ 2147483647 w 272"/>
              <a:gd name="T41" fmla="*/ 2147483647 h 184"/>
              <a:gd name="T42" fmla="*/ 2147483647 w 272"/>
              <a:gd name="T43" fmla="*/ 2147483647 h 184"/>
              <a:gd name="T44" fmla="*/ 2147483647 w 272"/>
              <a:gd name="T45" fmla="*/ 2147483647 h 184"/>
              <a:gd name="T46" fmla="*/ 2147483647 w 272"/>
              <a:gd name="T47" fmla="*/ 2147483647 h 184"/>
              <a:gd name="T48" fmla="*/ 2147483647 w 272"/>
              <a:gd name="T49" fmla="*/ 2147483647 h 184"/>
              <a:gd name="T50" fmla="*/ 2147483647 w 272"/>
              <a:gd name="T51" fmla="*/ 2147483647 h 184"/>
              <a:gd name="T52" fmla="*/ 2147483647 w 272"/>
              <a:gd name="T53" fmla="*/ 2147483647 h 184"/>
              <a:gd name="T54" fmla="*/ 2147483647 w 272"/>
              <a:gd name="T55" fmla="*/ 2147483647 h 184"/>
              <a:gd name="T56" fmla="*/ 2147483647 w 272"/>
              <a:gd name="T57" fmla="*/ 2147483647 h 184"/>
              <a:gd name="T58" fmla="*/ 2147483647 w 272"/>
              <a:gd name="T59" fmla="*/ 0 h 184"/>
              <a:gd name="T60" fmla="*/ 2147483647 w 272"/>
              <a:gd name="T61" fmla="*/ 2147483647 h 184"/>
              <a:gd name="T62" fmla="*/ 2147483647 w 272"/>
              <a:gd name="T63" fmla="*/ 2147483647 h 184"/>
              <a:gd name="T64" fmla="*/ 2147483647 w 272"/>
              <a:gd name="T65" fmla="*/ 2147483647 h 184"/>
              <a:gd name="T66" fmla="*/ 2147483647 w 272"/>
              <a:gd name="T67" fmla="*/ 2147483647 h 184"/>
              <a:gd name="T68" fmla="*/ 2147483647 w 272"/>
              <a:gd name="T69" fmla="*/ 2147483647 h 184"/>
              <a:gd name="T70" fmla="*/ 2147483647 w 272"/>
              <a:gd name="T71" fmla="*/ 2147483647 h 184"/>
              <a:gd name="T72" fmla="*/ 2147483647 w 272"/>
              <a:gd name="T73" fmla="*/ 2147483647 h 184"/>
              <a:gd name="T74" fmla="*/ 2147483647 w 272"/>
              <a:gd name="T75" fmla="*/ 2147483647 h 184"/>
              <a:gd name="T76" fmla="*/ 2147483647 w 272"/>
              <a:gd name="T77" fmla="*/ 2147483647 h 184"/>
              <a:gd name="T78" fmla="*/ 2147483647 w 272"/>
              <a:gd name="T79" fmla="*/ 2147483647 h 184"/>
              <a:gd name="T80" fmla="*/ 2147483647 w 272"/>
              <a:gd name="T81" fmla="*/ 2147483647 h 184"/>
              <a:gd name="T82" fmla="*/ 2147483647 w 272"/>
              <a:gd name="T83" fmla="*/ 2147483647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184"/>
              <a:gd name="T128" fmla="*/ 272 w 272"/>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184">
                <a:moveTo>
                  <a:pt x="249" y="122"/>
                </a:moveTo>
                <a:lnTo>
                  <a:pt x="213" y="133"/>
                </a:lnTo>
                <a:lnTo>
                  <a:pt x="201" y="149"/>
                </a:lnTo>
                <a:lnTo>
                  <a:pt x="188" y="138"/>
                </a:lnTo>
                <a:lnTo>
                  <a:pt x="182" y="143"/>
                </a:lnTo>
                <a:lnTo>
                  <a:pt x="195" y="148"/>
                </a:lnTo>
                <a:lnTo>
                  <a:pt x="204" y="162"/>
                </a:lnTo>
                <a:lnTo>
                  <a:pt x="227" y="159"/>
                </a:lnTo>
                <a:lnTo>
                  <a:pt x="227" y="169"/>
                </a:lnTo>
                <a:lnTo>
                  <a:pt x="212" y="168"/>
                </a:lnTo>
                <a:lnTo>
                  <a:pt x="191" y="183"/>
                </a:lnTo>
                <a:lnTo>
                  <a:pt x="182" y="180"/>
                </a:lnTo>
                <a:lnTo>
                  <a:pt x="179" y="167"/>
                </a:lnTo>
                <a:lnTo>
                  <a:pt x="166" y="161"/>
                </a:lnTo>
                <a:lnTo>
                  <a:pt x="182" y="146"/>
                </a:lnTo>
                <a:lnTo>
                  <a:pt x="153" y="143"/>
                </a:lnTo>
                <a:lnTo>
                  <a:pt x="156" y="137"/>
                </a:lnTo>
                <a:lnTo>
                  <a:pt x="158" y="136"/>
                </a:lnTo>
                <a:lnTo>
                  <a:pt x="153" y="127"/>
                </a:lnTo>
                <a:lnTo>
                  <a:pt x="132" y="145"/>
                </a:lnTo>
                <a:lnTo>
                  <a:pt x="122" y="156"/>
                </a:lnTo>
                <a:lnTo>
                  <a:pt x="120" y="162"/>
                </a:lnTo>
                <a:lnTo>
                  <a:pt x="98" y="159"/>
                </a:lnTo>
                <a:lnTo>
                  <a:pt x="103" y="157"/>
                </a:lnTo>
                <a:lnTo>
                  <a:pt x="105" y="151"/>
                </a:lnTo>
                <a:lnTo>
                  <a:pt x="110" y="146"/>
                </a:lnTo>
                <a:lnTo>
                  <a:pt x="111" y="136"/>
                </a:lnTo>
                <a:lnTo>
                  <a:pt x="125" y="137"/>
                </a:lnTo>
                <a:lnTo>
                  <a:pt x="124" y="127"/>
                </a:lnTo>
                <a:lnTo>
                  <a:pt x="119" y="124"/>
                </a:lnTo>
                <a:lnTo>
                  <a:pt x="116" y="115"/>
                </a:lnTo>
                <a:lnTo>
                  <a:pt x="110" y="111"/>
                </a:lnTo>
                <a:lnTo>
                  <a:pt x="109" y="101"/>
                </a:lnTo>
                <a:lnTo>
                  <a:pt x="95" y="98"/>
                </a:lnTo>
                <a:lnTo>
                  <a:pt x="83" y="89"/>
                </a:lnTo>
                <a:lnTo>
                  <a:pt x="74" y="92"/>
                </a:lnTo>
                <a:lnTo>
                  <a:pt x="71" y="96"/>
                </a:lnTo>
                <a:lnTo>
                  <a:pt x="45" y="106"/>
                </a:lnTo>
                <a:lnTo>
                  <a:pt x="12" y="102"/>
                </a:lnTo>
                <a:lnTo>
                  <a:pt x="0" y="92"/>
                </a:lnTo>
                <a:lnTo>
                  <a:pt x="5" y="75"/>
                </a:lnTo>
                <a:lnTo>
                  <a:pt x="27" y="40"/>
                </a:lnTo>
                <a:lnTo>
                  <a:pt x="17" y="16"/>
                </a:lnTo>
                <a:lnTo>
                  <a:pt x="31" y="13"/>
                </a:lnTo>
                <a:lnTo>
                  <a:pt x="35" y="10"/>
                </a:lnTo>
                <a:lnTo>
                  <a:pt x="54" y="9"/>
                </a:lnTo>
                <a:lnTo>
                  <a:pt x="71" y="13"/>
                </a:lnTo>
                <a:lnTo>
                  <a:pt x="81" y="20"/>
                </a:lnTo>
                <a:lnTo>
                  <a:pt x="88" y="16"/>
                </a:lnTo>
                <a:lnTo>
                  <a:pt x="98" y="21"/>
                </a:lnTo>
                <a:lnTo>
                  <a:pt x="102" y="15"/>
                </a:lnTo>
                <a:lnTo>
                  <a:pt x="108" y="22"/>
                </a:lnTo>
                <a:lnTo>
                  <a:pt x="119" y="20"/>
                </a:lnTo>
                <a:lnTo>
                  <a:pt x="122" y="22"/>
                </a:lnTo>
                <a:lnTo>
                  <a:pt x="125" y="21"/>
                </a:lnTo>
                <a:lnTo>
                  <a:pt x="125" y="10"/>
                </a:lnTo>
                <a:lnTo>
                  <a:pt x="129" y="5"/>
                </a:lnTo>
                <a:lnTo>
                  <a:pt x="140" y="3"/>
                </a:lnTo>
                <a:lnTo>
                  <a:pt x="144" y="5"/>
                </a:lnTo>
                <a:lnTo>
                  <a:pt x="149" y="0"/>
                </a:lnTo>
                <a:lnTo>
                  <a:pt x="169" y="0"/>
                </a:lnTo>
                <a:lnTo>
                  <a:pt x="179" y="10"/>
                </a:lnTo>
                <a:lnTo>
                  <a:pt x="179" y="13"/>
                </a:lnTo>
                <a:lnTo>
                  <a:pt x="175" y="13"/>
                </a:lnTo>
                <a:lnTo>
                  <a:pt x="178" y="22"/>
                </a:lnTo>
                <a:lnTo>
                  <a:pt x="191" y="24"/>
                </a:lnTo>
                <a:lnTo>
                  <a:pt x="200" y="40"/>
                </a:lnTo>
                <a:lnTo>
                  <a:pt x="215" y="45"/>
                </a:lnTo>
                <a:lnTo>
                  <a:pt x="228" y="40"/>
                </a:lnTo>
                <a:lnTo>
                  <a:pt x="237" y="52"/>
                </a:lnTo>
                <a:lnTo>
                  <a:pt x="241" y="50"/>
                </a:lnTo>
                <a:lnTo>
                  <a:pt x="270" y="61"/>
                </a:lnTo>
                <a:lnTo>
                  <a:pt x="267" y="62"/>
                </a:lnTo>
                <a:lnTo>
                  <a:pt x="271" y="69"/>
                </a:lnTo>
                <a:lnTo>
                  <a:pt x="269" y="72"/>
                </a:lnTo>
                <a:lnTo>
                  <a:pt x="265" y="73"/>
                </a:lnTo>
                <a:lnTo>
                  <a:pt x="270" y="76"/>
                </a:lnTo>
                <a:lnTo>
                  <a:pt x="265" y="81"/>
                </a:lnTo>
                <a:lnTo>
                  <a:pt x="270" y="89"/>
                </a:lnTo>
                <a:lnTo>
                  <a:pt x="269" y="101"/>
                </a:lnTo>
                <a:lnTo>
                  <a:pt x="255" y="99"/>
                </a:lnTo>
                <a:lnTo>
                  <a:pt x="248" y="107"/>
                </a:lnTo>
                <a:lnTo>
                  <a:pt x="247" y="110"/>
                </a:lnTo>
                <a:lnTo>
                  <a:pt x="249" y="12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7" name="Freeform 839"/>
          <p:cNvSpPr>
            <a:spLocks noChangeAspect="1"/>
          </p:cNvSpPr>
          <p:nvPr/>
        </p:nvSpPr>
        <p:spPr bwMode="auto">
          <a:xfrm>
            <a:off x="5712075" y="2394045"/>
            <a:ext cx="183174" cy="85725"/>
          </a:xfrm>
          <a:custGeom>
            <a:avLst/>
            <a:gdLst>
              <a:gd name="T0" fmla="*/ 2147483647 w 114"/>
              <a:gd name="T1" fmla="*/ 2147483647 h 58"/>
              <a:gd name="T2" fmla="*/ 2147483647 w 114"/>
              <a:gd name="T3" fmla="*/ 2147483647 h 58"/>
              <a:gd name="T4" fmla="*/ 2147483647 w 114"/>
              <a:gd name="T5" fmla="*/ 2147483647 h 58"/>
              <a:gd name="T6" fmla="*/ 2147483647 w 114"/>
              <a:gd name="T7" fmla="*/ 2147483647 h 58"/>
              <a:gd name="T8" fmla="*/ 2147483647 w 114"/>
              <a:gd name="T9" fmla="*/ 2147483647 h 58"/>
              <a:gd name="T10" fmla="*/ 0 w 114"/>
              <a:gd name="T11" fmla="*/ 2147483647 h 58"/>
              <a:gd name="T12" fmla="*/ 2147483647 w 114"/>
              <a:gd name="T13" fmla="*/ 0 h 58"/>
              <a:gd name="T14" fmla="*/ 2147483647 w 114"/>
              <a:gd name="T15" fmla="*/ 2147483647 h 58"/>
              <a:gd name="T16" fmla="*/ 2147483647 w 114"/>
              <a:gd name="T17" fmla="*/ 2147483647 h 58"/>
              <a:gd name="T18" fmla="*/ 2147483647 w 114"/>
              <a:gd name="T19" fmla="*/ 2147483647 h 58"/>
              <a:gd name="T20" fmla="*/ 2147483647 w 114"/>
              <a:gd name="T21" fmla="*/ 2147483647 h 58"/>
              <a:gd name="T22" fmla="*/ 2147483647 w 114"/>
              <a:gd name="T23" fmla="*/ 2147483647 h 58"/>
              <a:gd name="T24" fmla="*/ 2147483647 w 114"/>
              <a:gd name="T25" fmla="*/ 2147483647 h 58"/>
              <a:gd name="T26" fmla="*/ 2147483647 w 114"/>
              <a:gd name="T27" fmla="*/ 2147483647 h 58"/>
              <a:gd name="T28" fmla="*/ 2147483647 w 114"/>
              <a:gd name="T29" fmla="*/ 2147483647 h 58"/>
              <a:gd name="T30" fmla="*/ 2147483647 w 114"/>
              <a:gd name="T31" fmla="*/ 2147483647 h 58"/>
              <a:gd name="T32" fmla="*/ 2147483647 w 114"/>
              <a:gd name="T33" fmla="*/ 2147483647 h 58"/>
              <a:gd name="T34" fmla="*/ 2147483647 w 114"/>
              <a:gd name="T35" fmla="*/ 2147483647 h 58"/>
              <a:gd name="T36" fmla="*/ 2147483647 w 114"/>
              <a:gd name="T37" fmla="*/ 2147483647 h 58"/>
              <a:gd name="T38" fmla="*/ 2147483647 w 114"/>
              <a:gd name="T39" fmla="*/ 2147483647 h 58"/>
              <a:gd name="T40" fmla="*/ 2147483647 w 114"/>
              <a:gd name="T41" fmla="*/ 2147483647 h 58"/>
              <a:gd name="T42" fmla="*/ 2147483647 w 114"/>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4"/>
              <a:gd name="T67" fmla="*/ 0 h 58"/>
              <a:gd name="T68" fmla="*/ 114 w 114"/>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4" h="58">
                <a:moveTo>
                  <a:pt x="60" y="57"/>
                </a:moveTo>
                <a:lnTo>
                  <a:pt x="55" y="49"/>
                </a:lnTo>
                <a:lnTo>
                  <a:pt x="35" y="49"/>
                </a:lnTo>
                <a:lnTo>
                  <a:pt x="36" y="39"/>
                </a:lnTo>
                <a:lnTo>
                  <a:pt x="27" y="20"/>
                </a:lnTo>
                <a:lnTo>
                  <a:pt x="0" y="1"/>
                </a:lnTo>
                <a:lnTo>
                  <a:pt x="15" y="0"/>
                </a:lnTo>
                <a:lnTo>
                  <a:pt x="32" y="6"/>
                </a:lnTo>
                <a:lnTo>
                  <a:pt x="50" y="9"/>
                </a:lnTo>
                <a:lnTo>
                  <a:pt x="68" y="22"/>
                </a:lnTo>
                <a:lnTo>
                  <a:pt x="79" y="18"/>
                </a:lnTo>
                <a:lnTo>
                  <a:pt x="88" y="19"/>
                </a:lnTo>
                <a:lnTo>
                  <a:pt x="96" y="24"/>
                </a:lnTo>
                <a:lnTo>
                  <a:pt x="97" y="31"/>
                </a:lnTo>
                <a:lnTo>
                  <a:pt x="109" y="38"/>
                </a:lnTo>
                <a:lnTo>
                  <a:pt x="106" y="44"/>
                </a:lnTo>
                <a:lnTo>
                  <a:pt x="113" y="51"/>
                </a:lnTo>
                <a:lnTo>
                  <a:pt x="113" y="56"/>
                </a:lnTo>
                <a:lnTo>
                  <a:pt x="93" y="47"/>
                </a:lnTo>
                <a:lnTo>
                  <a:pt x="88" y="53"/>
                </a:lnTo>
                <a:lnTo>
                  <a:pt x="85" y="53"/>
                </a:lnTo>
                <a:lnTo>
                  <a:pt x="60" y="5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8" name="Freeform 840"/>
          <p:cNvSpPr>
            <a:spLocks noChangeAspect="1"/>
          </p:cNvSpPr>
          <p:nvPr/>
        </p:nvSpPr>
        <p:spPr bwMode="auto">
          <a:xfrm>
            <a:off x="5852752" y="2524220"/>
            <a:ext cx="42497" cy="36513"/>
          </a:xfrm>
          <a:custGeom>
            <a:avLst/>
            <a:gdLst>
              <a:gd name="T0" fmla="*/ 0 w 25"/>
              <a:gd name="T1" fmla="*/ 2147483647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0 h 25"/>
              <a:gd name="T12" fmla="*/ 0 w 25"/>
              <a:gd name="T13" fmla="*/ 2147483647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0" y="2"/>
                </a:moveTo>
                <a:lnTo>
                  <a:pt x="14" y="22"/>
                </a:lnTo>
                <a:lnTo>
                  <a:pt x="24" y="24"/>
                </a:lnTo>
                <a:lnTo>
                  <a:pt x="17" y="4"/>
                </a:lnTo>
                <a:lnTo>
                  <a:pt x="10" y="3"/>
                </a:lnTo>
                <a:lnTo>
                  <a:pt x="4" y="0"/>
                </a:lnTo>
                <a:lnTo>
                  <a:pt x="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59" name="Freeform 841"/>
          <p:cNvSpPr>
            <a:spLocks noChangeAspect="1"/>
          </p:cNvSpPr>
          <p:nvPr/>
        </p:nvSpPr>
        <p:spPr bwMode="auto">
          <a:xfrm>
            <a:off x="5807367" y="2473420"/>
            <a:ext cx="96715" cy="87313"/>
          </a:xfrm>
          <a:custGeom>
            <a:avLst/>
            <a:gdLst>
              <a:gd name="T0" fmla="*/ 2147483647 w 60"/>
              <a:gd name="T1" fmla="*/ 0 h 61"/>
              <a:gd name="T2" fmla="*/ 2147483647 w 60"/>
              <a:gd name="T3" fmla="*/ 0 h 61"/>
              <a:gd name="T4" fmla="*/ 0 w 60"/>
              <a:gd name="T5" fmla="*/ 2147483647 h 61"/>
              <a:gd name="T6" fmla="*/ 2147483647 w 60"/>
              <a:gd name="T7" fmla="*/ 2147483647 h 61"/>
              <a:gd name="T8" fmla="*/ 2147483647 w 60"/>
              <a:gd name="T9" fmla="*/ 2147483647 h 61"/>
              <a:gd name="T10" fmla="*/ 2147483647 w 60"/>
              <a:gd name="T11" fmla="*/ 2147483647 h 61"/>
              <a:gd name="T12" fmla="*/ 2147483647 w 60"/>
              <a:gd name="T13" fmla="*/ 2147483647 h 61"/>
              <a:gd name="T14" fmla="*/ 2147483647 w 60"/>
              <a:gd name="T15" fmla="*/ 2147483647 h 61"/>
              <a:gd name="T16" fmla="*/ 2147483647 w 60"/>
              <a:gd name="T17" fmla="*/ 2147483647 h 61"/>
              <a:gd name="T18" fmla="*/ 2147483647 w 60"/>
              <a:gd name="T19" fmla="*/ 2147483647 h 61"/>
              <a:gd name="T20" fmla="*/ 2147483647 w 60"/>
              <a:gd name="T21" fmla="*/ 2147483647 h 61"/>
              <a:gd name="T22" fmla="*/ 2147483647 w 60"/>
              <a:gd name="T23" fmla="*/ 2147483647 h 61"/>
              <a:gd name="T24" fmla="*/ 2147483647 w 60"/>
              <a:gd name="T25" fmla="*/ 2147483647 h 61"/>
              <a:gd name="T26" fmla="*/ 2147483647 w 60"/>
              <a:gd name="T27" fmla="*/ 2147483647 h 61"/>
              <a:gd name="T28" fmla="*/ 2147483647 w 60"/>
              <a:gd name="T29" fmla="*/ 2147483647 h 61"/>
              <a:gd name="T30" fmla="*/ 2147483647 w 60"/>
              <a:gd name="T31" fmla="*/ 2147483647 h 61"/>
              <a:gd name="T32" fmla="*/ 2147483647 w 60"/>
              <a:gd name="T33" fmla="*/ 2147483647 h 61"/>
              <a:gd name="T34" fmla="*/ 2147483647 w 60"/>
              <a:gd name="T35" fmla="*/ 2147483647 h 61"/>
              <a:gd name="T36" fmla="*/ 2147483647 w 60"/>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1"/>
              <a:gd name="T59" fmla="*/ 60 w 60"/>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1">
                <a:moveTo>
                  <a:pt x="28" y="0"/>
                </a:moveTo>
                <a:lnTo>
                  <a:pt x="24" y="0"/>
                </a:lnTo>
                <a:lnTo>
                  <a:pt x="0" y="4"/>
                </a:lnTo>
                <a:lnTo>
                  <a:pt x="28" y="38"/>
                </a:lnTo>
                <a:lnTo>
                  <a:pt x="32" y="36"/>
                </a:lnTo>
                <a:lnTo>
                  <a:pt x="38" y="39"/>
                </a:lnTo>
                <a:lnTo>
                  <a:pt x="45" y="40"/>
                </a:lnTo>
                <a:lnTo>
                  <a:pt x="52" y="60"/>
                </a:lnTo>
                <a:lnTo>
                  <a:pt x="59" y="56"/>
                </a:lnTo>
                <a:lnTo>
                  <a:pt x="55" y="49"/>
                </a:lnTo>
                <a:lnTo>
                  <a:pt x="57" y="48"/>
                </a:lnTo>
                <a:lnTo>
                  <a:pt x="56" y="38"/>
                </a:lnTo>
                <a:lnTo>
                  <a:pt x="51" y="38"/>
                </a:lnTo>
                <a:lnTo>
                  <a:pt x="43" y="32"/>
                </a:lnTo>
                <a:lnTo>
                  <a:pt x="45" y="24"/>
                </a:lnTo>
                <a:lnTo>
                  <a:pt x="37" y="16"/>
                </a:lnTo>
                <a:lnTo>
                  <a:pt x="36" y="8"/>
                </a:lnTo>
                <a:lnTo>
                  <a:pt x="32" y="7"/>
                </a:lnTo>
                <a:lnTo>
                  <a:pt x="2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0" name="Freeform 842"/>
          <p:cNvSpPr>
            <a:spLocks noChangeAspect="1"/>
          </p:cNvSpPr>
          <p:nvPr/>
        </p:nvSpPr>
        <p:spPr bwMode="auto">
          <a:xfrm>
            <a:off x="5852746" y="2447925"/>
            <a:ext cx="143608" cy="127000"/>
          </a:xfrm>
          <a:custGeom>
            <a:avLst/>
            <a:gdLst>
              <a:gd name="T0" fmla="*/ 2147483647 w 90"/>
              <a:gd name="T1" fmla="*/ 0 h 86"/>
              <a:gd name="T2" fmla="*/ 2147483647 w 90"/>
              <a:gd name="T3" fmla="*/ 2147483647 h 86"/>
              <a:gd name="T4" fmla="*/ 2147483647 w 90"/>
              <a:gd name="T5" fmla="*/ 2147483647 h 86"/>
              <a:gd name="T6" fmla="*/ 2147483647 w 90"/>
              <a:gd name="T7" fmla="*/ 2147483647 h 86"/>
              <a:gd name="T8" fmla="*/ 2147483647 w 90"/>
              <a:gd name="T9" fmla="*/ 2147483647 h 86"/>
              <a:gd name="T10" fmla="*/ 0 w 90"/>
              <a:gd name="T11" fmla="*/ 2147483647 h 86"/>
              <a:gd name="T12" fmla="*/ 2147483647 w 90"/>
              <a:gd name="T13" fmla="*/ 2147483647 h 86"/>
              <a:gd name="T14" fmla="*/ 2147483647 w 90"/>
              <a:gd name="T15" fmla="*/ 2147483647 h 86"/>
              <a:gd name="T16" fmla="*/ 2147483647 w 90"/>
              <a:gd name="T17" fmla="*/ 2147483647 h 86"/>
              <a:gd name="T18" fmla="*/ 2147483647 w 90"/>
              <a:gd name="T19" fmla="*/ 2147483647 h 86"/>
              <a:gd name="T20" fmla="*/ 2147483647 w 90"/>
              <a:gd name="T21" fmla="*/ 2147483647 h 86"/>
              <a:gd name="T22" fmla="*/ 2147483647 w 90"/>
              <a:gd name="T23" fmla="*/ 2147483647 h 86"/>
              <a:gd name="T24" fmla="*/ 2147483647 w 90"/>
              <a:gd name="T25" fmla="*/ 2147483647 h 86"/>
              <a:gd name="T26" fmla="*/ 2147483647 w 90"/>
              <a:gd name="T27" fmla="*/ 2147483647 h 86"/>
              <a:gd name="T28" fmla="*/ 2147483647 w 90"/>
              <a:gd name="T29" fmla="*/ 2147483647 h 86"/>
              <a:gd name="T30" fmla="*/ 2147483647 w 90"/>
              <a:gd name="T31" fmla="*/ 2147483647 h 86"/>
              <a:gd name="T32" fmla="*/ 2147483647 w 90"/>
              <a:gd name="T33" fmla="*/ 2147483647 h 86"/>
              <a:gd name="T34" fmla="*/ 2147483647 w 90"/>
              <a:gd name="T35" fmla="*/ 2147483647 h 86"/>
              <a:gd name="T36" fmla="*/ 2147483647 w 90"/>
              <a:gd name="T37" fmla="*/ 2147483647 h 86"/>
              <a:gd name="T38" fmla="*/ 2147483647 w 90"/>
              <a:gd name="T39" fmla="*/ 2147483647 h 86"/>
              <a:gd name="T40" fmla="*/ 2147483647 w 90"/>
              <a:gd name="T41" fmla="*/ 2147483647 h 86"/>
              <a:gd name="T42" fmla="*/ 2147483647 w 90"/>
              <a:gd name="T43" fmla="*/ 2147483647 h 86"/>
              <a:gd name="T44" fmla="*/ 2147483647 w 90"/>
              <a:gd name="T45" fmla="*/ 2147483647 h 86"/>
              <a:gd name="T46" fmla="*/ 2147483647 w 90"/>
              <a:gd name="T47" fmla="*/ 2147483647 h 86"/>
              <a:gd name="T48" fmla="*/ 2147483647 w 90"/>
              <a:gd name="T49" fmla="*/ 2147483647 h 86"/>
              <a:gd name="T50" fmla="*/ 2147483647 w 90"/>
              <a:gd name="T51" fmla="*/ 2147483647 h 86"/>
              <a:gd name="T52" fmla="*/ 2147483647 w 90"/>
              <a:gd name="T53" fmla="*/ 2147483647 h 86"/>
              <a:gd name="T54" fmla="*/ 2147483647 w 90"/>
              <a:gd name="T55" fmla="*/ 2147483647 h 86"/>
              <a:gd name="T56" fmla="*/ 2147483647 w 90"/>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86"/>
              <a:gd name="T89" fmla="*/ 90 w 90"/>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86">
                <a:moveTo>
                  <a:pt x="20" y="0"/>
                </a:moveTo>
                <a:lnTo>
                  <a:pt x="17" y="7"/>
                </a:lnTo>
                <a:lnTo>
                  <a:pt x="24" y="13"/>
                </a:lnTo>
                <a:lnTo>
                  <a:pt x="24" y="19"/>
                </a:lnTo>
                <a:lnTo>
                  <a:pt x="4" y="10"/>
                </a:lnTo>
                <a:lnTo>
                  <a:pt x="0" y="14"/>
                </a:lnTo>
                <a:lnTo>
                  <a:pt x="4" y="21"/>
                </a:lnTo>
                <a:lnTo>
                  <a:pt x="8" y="22"/>
                </a:lnTo>
                <a:lnTo>
                  <a:pt x="9" y="32"/>
                </a:lnTo>
                <a:lnTo>
                  <a:pt x="17" y="38"/>
                </a:lnTo>
                <a:lnTo>
                  <a:pt x="16" y="47"/>
                </a:lnTo>
                <a:lnTo>
                  <a:pt x="23" y="53"/>
                </a:lnTo>
                <a:lnTo>
                  <a:pt x="28" y="53"/>
                </a:lnTo>
                <a:lnTo>
                  <a:pt x="29" y="63"/>
                </a:lnTo>
                <a:lnTo>
                  <a:pt x="28" y="64"/>
                </a:lnTo>
                <a:lnTo>
                  <a:pt x="31" y="71"/>
                </a:lnTo>
                <a:lnTo>
                  <a:pt x="51" y="58"/>
                </a:lnTo>
                <a:lnTo>
                  <a:pt x="61" y="71"/>
                </a:lnTo>
                <a:lnTo>
                  <a:pt x="55" y="76"/>
                </a:lnTo>
                <a:lnTo>
                  <a:pt x="71" y="85"/>
                </a:lnTo>
                <a:lnTo>
                  <a:pt x="69" y="69"/>
                </a:lnTo>
                <a:lnTo>
                  <a:pt x="75" y="71"/>
                </a:lnTo>
                <a:lnTo>
                  <a:pt x="77" y="46"/>
                </a:lnTo>
                <a:lnTo>
                  <a:pt x="89" y="43"/>
                </a:lnTo>
                <a:lnTo>
                  <a:pt x="52" y="3"/>
                </a:lnTo>
                <a:lnTo>
                  <a:pt x="46" y="15"/>
                </a:lnTo>
                <a:lnTo>
                  <a:pt x="37" y="14"/>
                </a:lnTo>
                <a:lnTo>
                  <a:pt x="32" y="8"/>
                </a:lnTo>
                <a:lnTo>
                  <a:pt x="2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1" name="Freeform 843"/>
          <p:cNvSpPr>
            <a:spLocks noChangeAspect="1"/>
          </p:cNvSpPr>
          <p:nvPr/>
        </p:nvSpPr>
        <p:spPr bwMode="auto">
          <a:xfrm>
            <a:off x="5854212" y="2001838"/>
            <a:ext cx="967154" cy="479425"/>
          </a:xfrm>
          <a:custGeom>
            <a:avLst/>
            <a:gdLst>
              <a:gd name="T0" fmla="*/ 2147483647 w 607"/>
              <a:gd name="T1" fmla="*/ 2147483647 h 326"/>
              <a:gd name="T2" fmla="*/ 2147483647 w 607"/>
              <a:gd name="T3" fmla="*/ 2147483647 h 326"/>
              <a:gd name="T4" fmla="*/ 2147483647 w 607"/>
              <a:gd name="T5" fmla="*/ 2147483647 h 326"/>
              <a:gd name="T6" fmla="*/ 2147483647 w 607"/>
              <a:gd name="T7" fmla="*/ 2147483647 h 326"/>
              <a:gd name="T8" fmla="*/ 2147483647 w 607"/>
              <a:gd name="T9" fmla="*/ 2147483647 h 326"/>
              <a:gd name="T10" fmla="*/ 2147483647 w 607"/>
              <a:gd name="T11" fmla="*/ 2147483647 h 326"/>
              <a:gd name="T12" fmla="*/ 2147483647 w 607"/>
              <a:gd name="T13" fmla="*/ 2147483647 h 326"/>
              <a:gd name="T14" fmla="*/ 2147483647 w 607"/>
              <a:gd name="T15" fmla="*/ 2147483647 h 326"/>
              <a:gd name="T16" fmla="*/ 2147483647 w 607"/>
              <a:gd name="T17" fmla="*/ 2147483647 h 326"/>
              <a:gd name="T18" fmla="*/ 2147483647 w 607"/>
              <a:gd name="T19" fmla="*/ 2147483647 h 326"/>
              <a:gd name="T20" fmla="*/ 2147483647 w 607"/>
              <a:gd name="T21" fmla="*/ 2147483647 h 326"/>
              <a:gd name="T22" fmla="*/ 2147483647 w 607"/>
              <a:gd name="T23" fmla="*/ 2147483647 h 326"/>
              <a:gd name="T24" fmla="*/ 2147483647 w 607"/>
              <a:gd name="T25" fmla="*/ 2147483647 h 326"/>
              <a:gd name="T26" fmla="*/ 2147483647 w 607"/>
              <a:gd name="T27" fmla="*/ 2147483647 h 326"/>
              <a:gd name="T28" fmla="*/ 2147483647 w 607"/>
              <a:gd name="T29" fmla="*/ 2147483647 h 326"/>
              <a:gd name="T30" fmla="*/ 2147483647 w 607"/>
              <a:gd name="T31" fmla="*/ 2147483647 h 326"/>
              <a:gd name="T32" fmla="*/ 2147483647 w 607"/>
              <a:gd name="T33" fmla="*/ 0 h 326"/>
              <a:gd name="T34" fmla="*/ 2147483647 w 607"/>
              <a:gd name="T35" fmla="*/ 2147483647 h 326"/>
              <a:gd name="T36" fmla="*/ 2147483647 w 607"/>
              <a:gd name="T37" fmla="*/ 2147483647 h 326"/>
              <a:gd name="T38" fmla="*/ 2147483647 w 607"/>
              <a:gd name="T39" fmla="*/ 2147483647 h 326"/>
              <a:gd name="T40" fmla="*/ 2147483647 w 607"/>
              <a:gd name="T41" fmla="*/ 2147483647 h 326"/>
              <a:gd name="T42" fmla="*/ 2147483647 w 607"/>
              <a:gd name="T43" fmla="*/ 2147483647 h 326"/>
              <a:gd name="T44" fmla="*/ 2147483647 w 607"/>
              <a:gd name="T45" fmla="*/ 2147483647 h 326"/>
              <a:gd name="T46" fmla="*/ 2147483647 w 607"/>
              <a:gd name="T47" fmla="*/ 2147483647 h 326"/>
              <a:gd name="T48" fmla="*/ 2147483647 w 607"/>
              <a:gd name="T49" fmla="*/ 2147483647 h 326"/>
              <a:gd name="T50" fmla="*/ 2147483647 w 607"/>
              <a:gd name="T51" fmla="*/ 2147483647 h 326"/>
              <a:gd name="T52" fmla="*/ 2147483647 w 607"/>
              <a:gd name="T53" fmla="*/ 2147483647 h 326"/>
              <a:gd name="T54" fmla="*/ 2147483647 w 607"/>
              <a:gd name="T55" fmla="*/ 2147483647 h 326"/>
              <a:gd name="T56" fmla="*/ 2147483647 w 607"/>
              <a:gd name="T57" fmla="*/ 2147483647 h 326"/>
              <a:gd name="T58" fmla="*/ 2147483647 w 607"/>
              <a:gd name="T59" fmla="*/ 2147483647 h 326"/>
              <a:gd name="T60" fmla="*/ 2147483647 w 607"/>
              <a:gd name="T61" fmla="*/ 2147483647 h 326"/>
              <a:gd name="T62" fmla="*/ 2147483647 w 607"/>
              <a:gd name="T63" fmla="*/ 2147483647 h 326"/>
              <a:gd name="T64" fmla="*/ 2147483647 w 607"/>
              <a:gd name="T65" fmla="*/ 2147483647 h 326"/>
              <a:gd name="T66" fmla="*/ 2147483647 w 607"/>
              <a:gd name="T67" fmla="*/ 2147483647 h 326"/>
              <a:gd name="T68" fmla="*/ 2147483647 w 607"/>
              <a:gd name="T69" fmla="*/ 2147483647 h 326"/>
              <a:gd name="T70" fmla="*/ 2147483647 w 607"/>
              <a:gd name="T71" fmla="*/ 2147483647 h 326"/>
              <a:gd name="T72" fmla="*/ 2147483647 w 607"/>
              <a:gd name="T73" fmla="*/ 2147483647 h 326"/>
              <a:gd name="T74" fmla="*/ 2147483647 w 607"/>
              <a:gd name="T75" fmla="*/ 2147483647 h 326"/>
              <a:gd name="T76" fmla="*/ 2147483647 w 607"/>
              <a:gd name="T77" fmla="*/ 2147483647 h 326"/>
              <a:gd name="T78" fmla="*/ 2147483647 w 607"/>
              <a:gd name="T79" fmla="*/ 2147483647 h 326"/>
              <a:gd name="T80" fmla="*/ 2147483647 w 607"/>
              <a:gd name="T81" fmla="*/ 2147483647 h 326"/>
              <a:gd name="T82" fmla="*/ 2147483647 w 607"/>
              <a:gd name="T83" fmla="*/ 2147483647 h 326"/>
              <a:gd name="T84" fmla="*/ 2147483647 w 607"/>
              <a:gd name="T85" fmla="*/ 2147483647 h 326"/>
              <a:gd name="T86" fmla="*/ 2147483647 w 607"/>
              <a:gd name="T87" fmla="*/ 2147483647 h 326"/>
              <a:gd name="T88" fmla="*/ 2147483647 w 607"/>
              <a:gd name="T89" fmla="*/ 2147483647 h 326"/>
              <a:gd name="T90" fmla="*/ 2147483647 w 607"/>
              <a:gd name="T91" fmla="*/ 2147483647 h 326"/>
              <a:gd name="T92" fmla="*/ 2147483647 w 607"/>
              <a:gd name="T93" fmla="*/ 2147483647 h 326"/>
              <a:gd name="T94" fmla="*/ 2147483647 w 607"/>
              <a:gd name="T95" fmla="*/ 2147483647 h 326"/>
              <a:gd name="T96" fmla="*/ 2147483647 w 607"/>
              <a:gd name="T97" fmla="*/ 2147483647 h 326"/>
              <a:gd name="T98" fmla="*/ 2147483647 w 607"/>
              <a:gd name="T99" fmla="*/ 2147483647 h 326"/>
              <a:gd name="T100" fmla="*/ 2147483647 w 607"/>
              <a:gd name="T101" fmla="*/ 2147483647 h 326"/>
              <a:gd name="T102" fmla="*/ 2147483647 w 607"/>
              <a:gd name="T103" fmla="*/ 2147483647 h 326"/>
              <a:gd name="T104" fmla="*/ 2147483647 w 607"/>
              <a:gd name="T105" fmla="*/ 2147483647 h 326"/>
              <a:gd name="T106" fmla="*/ 2147483647 w 607"/>
              <a:gd name="T107" fmla="*/ 2147483647 h 326"/>
              <a:gd name="T108" fmla="*/ 2147483647 w 607"/>
              <a:gd name="T109" fmla="*/ 2147483647 h 326"/>
              <a:gd name="T110" fmla="*/ 2147483647 w 607"/>
              <a:gd name="T111" fmla="*/ 2147483647 h 326"/>
              <a:gd name="T112" fmla="*/ 2147483647 w 607"/>
              <a:gd name="T113" fmla="*/ 2147483647 h 326"/>
              <a:gd name="T114" fmla="*/ 2147483647 w 607"/>
              <a:gd name="T115" fmla="*/ 2147483647 h 326"/>
              <a:gd name="T116" fmla="*/ 2147483647 w 607"/>
              <a:gd name="T117" fmla="*/ 2147483647 h 326"/>
              <a:gd name="T118" fmla="*/ 2147483647 w 607"/>
              <a:gd name="T119" fmla="*/ 2147483647 h 326"/>
              <a:gd name="T120" fmla="*/ 2147483647 w 607"/>
              <a:gd name="T121" fmla="*/ 2147483647 h 326"/>
              <a:gd name="T122" fmla="*/ 2147483647 w 607"/>
              <a:gd name="T123" fmla="*/ 2147483647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7"/>
              <a:gd name="T187" fmla="*/ 0 h 326"/>
              <a:gd name="T188" fmla="*/ 607 w 607"/>
              <a:gd name="T189" fmla="*/ 326 h 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7" h="326">
                <a:moveTo>
                  <a:pt x="604" y="156"/>
                </a:moveTo>
                <a:lnTo>
                  <a:pt x="603" y="146"/>
                </a:lnTo>
                <a:lnTo>
                  <a:pt x="606" y="140"/>
                </a:lnTo>
                <a:lnTo>
                  <a:pt x="594" y="128"/>
                </a:lnTo>
                <a:lnTo>
                  <a:pt x="591" y="129"/>
                </a:lnTo>
                <a:lnTo>
                  <a:pt x="590" y="132"/>
                </a:lnTo>
                <a:lnTo>
                  <a:pt x="574" y="129"/>
                </a:lnTo>
                <a:lnTo>
                  <a:pt x="564" y="118"/>
                </a:lnTo>
                <a:lnTo>
                  <a:pt x="555" y="116"/>
                </a:lnTo>
                <a:lnTo>
                  <a:pt x="549" y="107"/>
                </a:lnTo>
                <a:lnTo>
                  <a:pt x="538" y="98"/>
                </a:lnTo>
                <a:lnTo>
                  <a:pt x="534" y="98"/>
                </a:lnTo>
                <a:lnTo>
                  <a:pt x="532" y="100"/>
                </a:lnTo>
                <a:lnTo>
                  <a:pt x="527" y="100"/>
                </a:lnTo>
                <a:lnTo>
                  <a:pt x="526" y="105"/>
                </a:lnTo>
                <a:lnTo>
                  <a:pt x="509" y="105"/>
                </a:lnTo>
                <a:lnTo>
                  <a:pt x="504" y="97"/>
                </a:lnTo>
                <a:lnTo>
                  <a:pt x="495" y="93"/>
                </a:lnTo>
                <a:lnTo>
                  <a:pt x="493" y="93"/>
                </a:lnTo>
                <a:lnTo>
                  <a:pt x="492" y="99"/>
                </a:lnTo>
                <a:lnTo>
                  <a:pt x="488" y="104"/>
                </a:lnTo>
                <a:lnTo>
                  <a:pt x="438" y="47"/>
                </a:lnTo>
                <a:lnTo>
                  <a:pt x="412" y="32"/>
                </a:lnTo>
                <a:lnTo>
                  <a:pt x="411" y="26"/>
                </a:lnTo>
                <a:lnTo>
                  <a:pt x="415" y="25"/>
                </a:lnTo>
                <a:lnTo>
                  <a:pt x="413" y="22"/>
                </a:lnTo>
                <a:lnTo>
                  <a:pt x="397" y="26"/>
                </a:lnTo>
                <a:lnTo>
                  <a:pt x="393" y="34"/>
                </a:lnTo>
                <a:lnTo>
                  <a:pt x="385" y="37"/>
                </a:lnTo>
                <a:lnTo>
                  <a:pt x="385" y="40"/>
                </a:lnTo>
                <a:lnTo>
                  <a:pt x="378" y="38"/>
                </a:lnTo>
                <a:lnTo>
                  <a:pt x="371" y="43"/>
                </a:lnTo>
                <a:lnTo>
                  <a:pt x="367" y="38"/>
                </a:lnTo>
                <a:lnTo>
                  <a:pt x="373" y="34"/>
                </a:lnTo>
                <a:lnTo>
                  <a:pt x="371" y="28"/>
                </a:lnTo>
                <a:lnTo>
                  <a:pt x="366" y="32"/>
                </a:lnTo>
                <a:lnTo>
                  <a:pt x="356" y="27"/>
                </a:lnTo>
                <a:lnTo>
                  <a:pt x="354" y="27"/>
                </a:lnTo>
                <a:lnTo>
                  <a:pt x="357" y="32"/>
                </a:lnTo>
                <a:lnTo>
                  <a:pt x="353" y="32"/>
                </a:lnTo>
                <a:lnTo>
                  <a:pt x="352" y="27"/>
                </a:lnTo>
                <a:lnTo>
                  <a:pt x="346" y="23"/>
                </a:lnTo>
                <a:lnTo>
                  <a:pt x="346" y="26"/>
                </a:lnTo>
                <a:lnTo>
                  <a:pt x="334" y="27"/>
                </a:lnTo>
                <a:lnTo>
                  <a:pt x="331" y="24"/>
                </a:lnTo>
                <a:lnTo>
                  <a:pt x="332" y="15"/>
                </a:lnTo>
                <a:lnTo>
                  <a:pt x="327" y="13"/>
                </a:lnTo>
                <a:lnTo>
                  <a:pt x="323" y="4"/>
                </a:lnTo>
                <a:lnTo>
                  <a:pt x="319" y="2"/>
                </a:lnTo>
                <a:lnTo>
                  <a:pt x="313" y="4"/>
                </a:lnTo>
                <a:lnTo>
                  <a:pt x="303" y="0"/>
                </a:lnTo>
                <a:lnTo>
                  <a:pt x="293" y="0"/>
                </a:lnTo>
                <a:lnTo>
                  <a:pt x="284" y="3"/>
                </a:lnTo>
                <a:lnTo>
                  <a:pt x="284" y="9"/>
                </a:lnTo>
                <a:lnTo>
                  <a:pt x="255" y="15"/>
                </a:lnTo>
                <a:lnTo>
                  <a:pt x="245" y="16"/>
                </a:lnTo>
                <a:lnTo>
                  <a:pt x="244" y="23"/>
                </a:lnTo>
                <a:lnTo>
                  <a:pt x="236" y="23"/>
                </a:lnTo>
                <a:lnTo>
                  <a:pt x="231" y="26"/>
                </a:lnTo>
                <a:lnTo>
                  <a:pt x="224" y="25"/>
                </a:lnTo>
                <a:lnTo>
                  <a:pt x="219" y="28"/>
                </a:lnTo>
                <a:lnTo>
                  <a:pt x="212" y="28"/>
                </a:lnTo>
                <a:lnTo>
                  <a:pt x="210" y="33"/>
                </a:lnTo>
                <a:lnTo>
                  <a:pt x="195" y="28"/>
                </a:lnTo>
                <a:lnTo>
                  <a:pt x="188" y="32"/>
                </a:lnTo>
                <a:lnTo>
                  <a:pt x="191" y="35"/>
                </a:lnTo>
                <a:lnTo>
                  <a:pt x="191" y="39"/>
                </a:lnTo>
                <a:lnTo>
                  <a:pt x="198" y="39"/>
                </a:lnTo>
                <a:lnTo>
                  <a:pt x="194" y="43"/>
                </a:lnTo>
                <a:lnTo>
                  <a:pt x="195" y="46"/>
                </a:lnTo>
                <a:lnTo>
                  <a:pt x="210" y="50"/>
                </a:lnTo>
                <a:lnTo>
                  <a:pt x="208" y="52"/>
                </a:lnTo>
                <a:lnTo>
                  <a:pt x="195" y="52"/>
                </a:lnTo>
                <a:lnTo>
                  <a:pt x="191" y="58"/>
                </a:lnTo>
                <a:lnTo>
                  <a:pt x="197" y="64"/>
                </a:lnTo>
                <a:lnTo>
                  <a:pt x="197" y="69"/>
                </a:lnTo>
                <a:lnTo>
                  <a:pt x="186" y="74"/>
                </a:lnTo>
                <a:lnTo>
                  <a:pt x="186" y="76"/>
                </a:lnTo>
                <a:lnTo>
                  <a:pt x="213" y="92"/>
                </a:lnTo>
                <a:lnTo>
                  <a:pt x="212" y="101"/>
                </a:lnTo>
                <a:lnTo>
                  <a:pt x="206" y="105"/>
                </a:lnTo>
                <a:lnTo>
                  <a:pt x="198" y="106"/>
                </a:lnTo>
                <a:lnTo>
                  <a:pt x="192" y="101"/>
                </a:lnTo>
                <a:lnTo>
                  <a:pt x="189" y="109"/>
                </a:lnTo>
                <a:lnTo>
                  <a:pt x="184" y="109"/>
                </a:lnTo>
                <a:lnTo>
                  <a:pt x="183" y="107"/>
                </a:lnTo>
                <a:lnTo>
                  <a:pt x="174" y="106"/>
                </a:lnTo>
                <a:lnTo>
                  <a:pt x="168" y="97"/>
                </a:lnTo>
                <a:lnTo>
                  <a:pt x="164" y="96"/>
                </a:lnTo>
                <a:lnTo>
                  <a:pt x="157" y="96"/>
                </a:lnTo>
                <a:lnTo>
                  <a:pt x="154" y="100"/>
                </a:lnTo>
                <a:lnTo>
                  <a:pt x="148" y="96"/>
                </a:lnTo>
                <a:lnTo>
                  <a:pt x="142" y="97"/>
                </a:lnTo>
                <a:lnTo>
                  <a:pt x="142" y="99"/>
                </a:lnTo>
                <a:lnTo>
                  <a:pt x="138" y="98"/>
                </a:lnTo>
                <a:lnTo>
                  <a:pt x="129" y="107"/>
                </a:lnTo>
                <a:lnTo>
                  <a:pt x="112" y="97"/>
                </a:lnTo>
                <a:lnTo>
                  <a:pt x="113" y="107"/>
                </a:lnTo>
                <a:lnTo>
                  <a:pt x="112" y="107"/>
                </a:lnTo>
                <a:lnTo>
                  <a:pt x="110" y="101"/>
                </a:lnTo>
                <a:lnTo>
                  <a:pt x="91" y="86"/>
                </a:lnTo>
                <a:lnTo>
                  <a:pt x="78" y="86"/>
                </a:lnTo>
                <a:lnTo>
                  <a:pt x="71" y="81"/>
                </a:lnTo>
                <a:lnTo>
                  <a:pt x="68" y="81"/>
                </a:lnTo>
                <a:lnTo>
                  <a:pt x="65" y="87"/>
                </a:lnTo>
                <a:lnTo>
                  <a:pt x="59" y="86"/>
                </a:lnTo>
                <a:lnTo>
                  <a:pt x="58" y="83"/>
                </a:lnTo>
                <a:lnTo>
                  <a:pt x="49" y="84"/>
                </a:lnTo>
                <a:lnTo>
                  <a:pt x="44" y="92"/>
                </a:lnTo>
                <a:lnTo>
                  <a:pt x="33" y="96"/>
                </a:lnTo>
                <a:lnTo>
                  <a:pt x="32" y="100"/>
                </a:lnTo>
                <a:lnTo>
                  <a:pt x="22" y="107"/>
                </a:lnTo>
                <a:lnTo>
                  <a:pt x="29" y="121"/>
                </a:lnTo>
                <a:lnTo>
                  <a:pt x="23" y="124"/>
                </a:lnTo>
                <a:lnTo>
                  <a:pt x="7" y="109"/>
                </a:lnTo>
                <a:lnTo>
                  <a:pt x="6" y="119"/>
                </a:lnTo>
                <a:lnTo>
                  <a:pt x="2" y="122"/>
                </a:lnTo>
                <a:lnTo>
                  <a:pt x="1" y="135"/>
                </a:lnTo>
                <a:lnTo>
                  <a:pt x="6" y="141"/>
                </a:lnTo>
                <a:lnTo>
                  <a:pt x="1" y="144"/>
                </a:lnTo>
                <a:lnTo>
                  <a:pt x="0" y="156"/>
                </a:lnTo>
                <a:lnTo>
                  <a:pt x="9" y="158"/>
                </a:lnTo>
                <a:lnTo>
                  <a:pt x="11" y="169"/>
                </a:lnTo>
                <a:lnTo>
                  <a:pt x="16" y="171"/>
                </a:lnTo>
                <a:lnTo>
                  <a:pt x="15" y="169"/>
                </a:lnTo>
                <a:lnTo>
                  <a:pt x="28" y="171"/>
                </a:lnTo>
                <a:lnTo>
                  <a:pt x="34" y="178"/>
                </a:lnTo>
                <a:lnTo>
                  <a:pt x="42" y="193"/>
                </a:lnTo>
                <a:lnTo>
                  <a:pt x="35" y="193"/>
                </a:lnTo>
                <a:lnTo>
                  <a:pt x="34" y="197"/>
                </a:lnTo>
                <a:lnTo>
                  <a:pt x="39" y="202"/>
                </a:lnTo>
                <a:lnTo>
                  <a:pt x="71" y="188"/>
                </a:lnTo>
                <a:lnTo>
                  <a:pt x="99" y="189"/>
                </a:lnTo>
                <a:lnTo>
                  <a:pt x="135" y="226"/>
                </a:lnTo>
                <a:lnTo>
                  <a:pt x="139" y="236"/>
                </a:lnTo>
                <a:lnTo>
                  <a:pt x="99" y="229"/>
                </a:lnTo>
                <a:lnTo>
                  <a:pt x="87" y="233"/>
                </a:lnTo>
                <a:lnTo>
                  <a:pt x="91" y="250"/>
                </a:lnTo>
                <a:lnTo>
                  <a:pt x="69" y="249"/>
                </a:lnTo>
                <a:lnTo>
                  <a:pt x="87" y="263"/>
                </a:lnTo>
                <a:lnTo>
                  <a:pt x="93" y="280"/>
                </a:lnTo>
                <a:lnTo>
                  <a:pt x="115" y="290"/>
                </a:lnTo>
                <a:lnTo>
                  <a:pt x="115" y="306"/>
                </a:lnTo>
                <a:lnTo>
                  <a:pt x="122" y="299"/>
                </a:lnTo>
                <a:lnTo>
                  <a:pt x="139" y="293"/>
                </a:lnTo>
                <a:lnTo>
                  <a:pt x="148" y="299"/>
                </a:lnTo>
                <a:lnTo>
                  <a:pt x="163" y="318"/>
                </a:lnTo>
                <a:lnTo>
                  <a:pt x="172" y="317"/>
                </a:lnTo>
                <a:lnTo>
                  <a:pt x="157" y="232"/>
                </a:lnTo>
                <a:lnTo>
                  <a:pt x="194" y="219"/>
                </a:lnTo>
                <a:lnTo>
                  <a:pt x="222" y="237"/>
                </a:lnTo>
                <a:lnTo>
                  <a:pt x="256" y="267"/>
                </a:lnTo>
                <a:lnTo>
                  <a:pt x="302" y="263"/>
                </a:lnTo>
                <a:lnTo>
                  <a:pt x="314" y="273"/>
                </a:lnTo>
                <a:lnTo>
                  <a:pt x="321" y="281"/>
                </a:lnTo>
                <a:lnTo>
                  <a:pt x="325" y="281"/>
                </a:lnTo>
                <a:lnTo>
                  <a:pt x="327" y="304"/>
                </a:lnTo>
                <a:lnTo>
                  <a:pt x="336" y="306"/>
                </a:lnTo>
                <a:lnTo>
                  <a:pt x="343" y="322"/>
                </a:lnTo>
                <a:lnTo>
                  <a:pt x="359" y="318"/>
                </a:lnTo>
                <a:lnTo>
                  <a:pt x="373" y="325"/>
                </a:lnTo>
                <a:lnTo>
                  <a:pt x="382" y="313"/>
                </a:lnTo>
                <a:lnTo>
                  <a:pt x="391" y="306"/>
                </a:lnTo>
                <a:lnTo>
                  <a:pt x="393" y="301"/>
                </a:lnTo>
                <a:lnTo>
                  <a:pt x="398" y="301"/>
                </a:lnTo>
                <a:lnTo>
                  <a:pt x="400" y="294"/>
                </a:lnTo>
                <a:lnTo>
                  <a:pt x="402" y="290"/>
                </a:lnTo>
                <a:lnTo>
                  <a:pt x="401" y="286"/>
                </a:lnTo>
                <a:lnTo>
                  <a:pt x="418" y="286"/>
                </a:lnTo>
                <a:lnTo>
                  <a:pt x="437" y="292"/>
                </a:lnTo>
                <a:lnTo>
                  <a:pt x="437" y="280"/>
                </a:lnTo>
                <a:lnTo>
                  <a:pt x="446" y="275"/>
                </a:lnTo>
                <a:lnTo>
                  <a:pt x="455" y="280"/>
                </a:lnTo>
                <a:lnTo>
                  <a:pt x="466" y="281"/>
                </a:lnTo>
                <a:lnTo>
                  <a:pt x="494" y="280"/>
                </a:lnTo>
                <a:lnTo>
                  <a:pt x="527" y="286"/>
                </a:lnTo>
                <a:lnTo>
                  <a:pt x="534" y="291"/>
                </a:lnTo>
                <a:lnTo>
                  <a:pt x="549" y="298"/>
                </a:lnTo>
                <a:lnTo>
                  <a:pt x="549" y="277"/>
                </a:lnTo>
                <a:lnTo>
                  <a:pt x="528" y="241"/>
                </a:lnTo>
                <a:lnTo>
                  <a:pt x="564" y="232"/>
                </a:lnTo>
                <a:lnTo>
                  <a:pt x="557" y="216"/>
                </a:lnTo>
                <a:lnTo>
                  <a:pt x="559" y="189"/>
                </a:lnTo>
                <a:lnTo>
                  <a:pt x="591" y="195"/>
                </a:lnTo>
                <a:lnTo>
                  <a:pt x="600" y="191"/>
                </a:lnTo>
                <a:lnTo>
                  <a:pt x="595" y="160"/>
                </a:lnTo>
                <a:lnTo>
                  <a:pt x="604" y="15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2" name="Freeform 844"/>
          <p:cNvSpPr>
            <a:spLocks noChangeAspect="1"/>
          </p:cNvSpPr>
          <p:nvPr/>
        </p:nvSpPr>
        <p:spPr bwMode="auto">
          <a:xfrm>
            <a:off x="6037385" y="2420938"/>
            <a:ext cx="381000" cy="265112"/>
          </a:xfrm>
          <a:custGeom>
            <a:avLst/>
            <a:gdLst>
              <a:gd name="T0" fmla="*/ 2147483647 w 239"/>
              <a:gd name="T1" fmla="*/ 2147483647 h 182"/>
              <a:gd name="T2" fmla="*/ 2147483647 w 239"/>
              <a:gd name="T3" fmla="*/ 2147483647 h 182"/>
              <a:gd name="T4" fmla="*/ 2147483647 w 239"/>
              <a:gd name="T5" fmla="*/ 2147483647 h 182"/>
              <a:gd name="T6" fmla="*/ 2147483647 w 239"/>
              <a:gd name="T7" fmla="*/ 2147483647 h 182"/>
              <a:gd name="T8" fmla="*/ 2147483647 w 239"/>
              <a:gd name="T9" fmla="*/ 2147483647 h 182"/>
              <a:gd name="T10" fmla="*/ 2147483647 w 239"/>
              <a:gd name="T11" fmla="*/ 2147483647 h 182"/>
              <a:gd name="T12" fmla="*/ 2147483647 w 239"/>
              <a:gd name="T13" fmla="*/ 2147483647 h 182"/>
              <a:gd name="T14" fmla="*/ 2147483647 w 239"/>
              <a:gd name="T15" fmla="*/ 2147483647 h 182"/>
              <a:gd name="T16" fmla="*/ 2147483647 w 239"/>
              <a:gd name="T17" fmla="*/ 2147483647 h 182"/>
              <a:gd name="T18" fmla="*/ 2147483647 w 239"/>
              <a:gd name="T19" fmla="*/ 2147483647 h 182"/>
              <a:gd name="T20" fmla="*/ 2147483647 w 239"/>
              <a:gd name="T21" fmla="*/ 2147483647 h 182"/>
              <a:gd name="T22" fmla="*/ 0 w 239"/>
              <a:gd name="T23" fmla="*/ 2147483647 h 182"/>
              <a:gd name="T24" fmla="*/ 0 w 239"/>
              <a:gd name="T25" fmla="*/ 2147483647 h 182"/>
              <a:gd name="T26" fmla="*/ 2147483647 w 239"/>
              <a:gd name="T27" fmla="*/ 2147483647 h 182"/>
              <a:gd name="T28" fmla="*/ 2147483647 w 239"/>
              <a:gd name="T29" fmla="*/ 2147483647 h 182"/>
              <a:gd name="T30" fmla="*/ 2147483647 w 239"/>
              <a:gd name="T31" fmla="*/ 2147483647 h 182"/>
              <a:gd name="T32" fmla="*/ 2147483647 w 239"/>
              <a:gd name="T33" fmla="*/ 2147483647 h 182"/>
              <a:gd name="T34" fmla="*/ 2147483647 w 239"/>
              <a:gd name="T35" fmla="*/ 2147483647 h 182"/>
              <a:gd name="T36" fmla="*/ 2147483647 w 239"/>
              <a:gd name="T37" fmla="*/ 2147483647 h 182"/>
              <a:gd name="T38" fmla="*/ 2147483647 w 239"/>
              <a:gd name="T39" fmla="*/ 2147483647 h 182"/>
              <a:gd name="T40" fmla="*/ 2147483647 w 239"/>
              <a:gd name="T41" fmla="*/ 2147483647 h 182"/>
              <a:gd name="T42" fmla="*/ 2147483647 w 239"/>
              <a:gd name="T43" fmla="*/ 2147483647 h 182"/>
              <a:gd name="T44" fmla="*/ 2147483647 w 239"/>
              <a:gd name="T45" fmla="*/ 2147483647 h 182"/>
              <a:gd name="T46" fmla="*/ 2147483647 w 239"/>
              <a:gd name="T47" fmla="*/ 2147483647 h 182"/>
              <a:gd name="T48" fmla="*/ 2147483647 w 239"/>
              <a:gd name="T49" fmla="*/ 2147483647 h 182"/>
              <a:gd name="T50" fmla="*/ 2147483647 w 239"/>
              <a:gd name="T51" fmla="*/ 2147483647 h 182"/>
              <a:gd name="T52" fmla="*/ 2147483647 w 239"/>
              <a:gd name="T53" fmla="*/ 2147483647 h 182"/>
              <a:gd name="T54" fmla="*/ 2147483647 w 239"/>
              <a:gd name="T55" fmla="*/ 2147483647 h 182"/>
              <a:gd name="T56" fmla="*/ 2147483647 w 239"/>
              <a:gd name="T57" fmla="*/ 2147483647 h 182"/>
              <a:gd name="T58" fmla="*/ 2147483647 w 239"/>
              <a:gd name="T59" fmla="*/ 2147483647 h 182"/>
              <a:gd name="T60" fmla="*/ 2147483647 w 239"/>
              <a:gd name="T61" fmla="*/ 2147483647 h 182"/>
              <a:gd name="T62" fmla="*/ 2147483647 w 239"/>
              <a:gd name="T63" fmla="*/ 2147483647 h 182"/>
              <a:gd name="T64" fmla="*/ 2147483647 w 239"/>
              <a:gd name="T65" fmla="*/ 2147483647 h 182"/>
              <a:gd name="T66" fmla="*/ 2147483647 w 239"/>
              <a:gd name="T67" fmla="*/ 2147483647 h 182"/>
              <a:gd name="T68" fmla="*/ 2147483647 w 239"/>
              <a:gd name="T69" fmla="*/ 2147483647 h 182"/>
              <a:gd name="T70" fmla="*/ 2147483647 w 239"/>
              <a:gd name="T71" fmla="*/ 2147483647 h 182"/>
              <a:gd name="T72" fmla="*/ 2147483647 w 239"/>
              <a:gd name="T73" fmla="*/ 2147483647 h 182"/>
              <a:gd name="T74" fmla="*/ 2147483647 w 239"/>
              <a:gd name="T75" fmla="*/ 2147483647 h 182"/>
              <a:gd name="T76" fmla="*/ 2147483647 w 239"/>
              <a:gd name="T77" fmla="*/ 2147483647 h 182"/>
              <a:gd name="T78" fmla="*/ 2147483647 w 239"/>
              <a:gd name="T79" fmla="*/ 2147483647 h 182"/>
              <a:gd name="T80" fmla="*/ 2147483647 w 239"/>
              <a:gd name="T81" fmla="*/ 2147483647 h 182"/>
              <a:gd name="T82" fmla="*/ 2147483647 w 239"/>
              <a:gd name="T83" fmla="*/ 2147483647 h 182"/>
              <a:gd name="T84" fmla="*/ 2147483647 w 239"/>
              <a:gd name="T85" fmla="*/ 2147483647 h 182"/>
              <a:gd name="T86" fmla="*/ 2147483647 w 239"/>
              <a:gd name="T87" fmla="*/ 2147483647 h 182"/>
              <a:gd name="T88" fmla="*/ 2147483647 w 239"/>
              <a:gd name="T89" fmla="*/ 2147483647 h 182"/>
              <a:gd name="T90" fmla="*/ 2147483647 w 239"/>
              <a:gd name="T91" fmla="*/ 2147483647 h 182"/>
              <a:gd name="T92" fmla="*/ 2147483647 w 239"/>
              <a:gd name="T93" fmla="*/ 2147483647 h 182"/>
              <a:gd name="T94" fmla="*/ 2147483647 w 239"/>
              <a:gd name="T95" fmla="*/ 2147483647 h 182"/>
              <a:gd name="T96" fmla="*/ 2147483647 w 239"/>
              <a:gd name="T97" fmla="*/ 2147483647 h 182"/>
              <a:gd name="T98" fmla="*/ 2147483647 w 239"/>
              <a:gd name="T99" fmla="*/ 2147483647 h 182"/>
              <a:gd name="T100" fmla="*/ 2147483647 w 239"/>
              <a:gd name="T101" fmla="*/ 2147483647 h 182"/>
              <a:gd name="T102" fmla="*/ 2147483647 w 239"/>
              <a:gd name="T103" fmla="*/ 2147483647 h 182"/>
              <a:gd name="T104" fmla="*/ 2147483647 w 239"/>
              <a:gd name="T105" fmla="*/ 2147483647 h 182"/>
              <a:gd name="T106" fmla="*/ 2147483647 w 239"/>
              <a:gd name="T107" fmla="*/ 2147483647 h 182"/>
              <a:gd name="T108" fmla="*/ 2147483647 w 239"/>
              <a:gd name="T109" fmla="*/ 2147483647 h 182"/>
              <a:gd name="T110" fmla="*/ 2147483647 w 239"/>
              <a:gd name="T111" fmla="*/ 0 h 182"/>
              <a:gd name="T112" fmla="*/ 2147483647 w 239"/>
              <a:gd name="T113" fmla="*/ 2147483647 h 182"/>
              <a:gd name="T114" fmla="*/ 2147483647 w 239"/>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9"/>
              <a:gd name="T175" fmla="*/ 0 h 182"/>
              <a:gd name="T176" fmla="*/ 239 w 239"/>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9" h="182">
                <a:moveTo>
                  <a:pt x="84" y="7"/>
                </a:moveTo>
                <a:lnTo>
                  <a:pt x="82" y="12"/>
                </a:lnTo>
                <a:lnTo>
                  <a:pt x="73" y="13"/>
                </a:lnTo>
                <a:lnTo>
                  <a:pt x="70" y="20"/>
                </a:lnTo>
                <a:lnTo>
                  <a:pt x="74" y="34"/>
                </a:lnTo>
                <a:lnTo>
                  <a:pt x="72" y="35"/>
                </a:lnTo>
                <a:lnTo>
                  <a:pt x="56" y="33"/>
                </a:lnTo>
                <a:lnTo>
                  <a:pt x="47" y="34"/>
                </a:lnTo>
                <a:lnTo>
                  <a:pt x="32" y="13"/>
                </a:lnTo>
                <a:lnTo>
                  <a:pt x="23" y="9"/>
                </a:lnTo>
                <a:lnTo>
                  <a:pt x="6" y="13"/>
                </a:lnTo>
                <a:lnTo>
                  <a:pt x="0" y="22"/>
                </a:lnTo>
                <a:lnTo>
                  <a:pt x="0" y="25"/>
                </a:lnTo>
                <a:lnTo>
                  <a:pt x="8" y="39"/>
                </a:lnTo>
                <a:lnTo>
                  <a:pt x="4" y="28"/>
                </a:lnTo>
                <a:lnTo>
                  <a:pt x="16" y="21"/>
                </a:lnTo>
                <a:lnTo>
                  <a:pt x="38" y="43"/>
                </a:lnTo>
                <a:lnTo>
                  <a:pt x="32" y="52"/>
                </a:lnTo>
                <a:lnTo>
                  <a:pt x="14" y="50"/>
                </a:lnTo>
                <a:lnTo>
                  <a:pt x="9" y="46"/>
                </a:lnTo>
                <a:lnTo>
                  <a:pt x="12" y="71"/>
                </a:lnTo>
                <a:lnTo>
                  <a:pt x="22" y="72"/>
                </a:lnTo>
                <a:lnTo>
                  <a:pt x="30" y="76"/>
                </a:lnTo>
                <a:lnTo>
                  <a:pt x="23" y="83"/>
                </a:lnTo>
                <a:lnTo>
                  <a:pt x="34" y="93"/>
                </a:lnTo>
                <a:lnTo>
                  <a:pt x="37" y="129"/>
                </a:lnTo>
                <a:lnTo>
                  <a:pt x="60" y="111"/>
                </a:lnTo>
                <a:lnTo>
                  <a:pt x="85" y="108"/>
                </a:lnTo>
                <a:lnTo>
                  <a:pt x="156" y="146"/>
                </a:lnTo>
                <a:lnTo>
                  <a:pt x="162" y="166"/>
                </a:lnTo>
                <a:lnTo>
                  <a:pt x="166" y="176"/>
                </a:lnTo>
                <a:lnTo>
                  <a:pt x="187" y="181"/>
                </a:lnTo>
                <a:lnTo>
                  <a:pt x="190" y="166"/>
                </a:lnTo>
                <a:lnTo>
                  <a:pt x="212" y="155"/>
                </a:lnTo>
                <a:lnTo>
                  <a:pt x="214" y="133"/>
                </a:lnTo>
                <a:lnTo>
                  <a:pt x="226" y="128"/>
                </a:lnTo>
                <a:lnTo>
                  <a:pt x="238" y="131"/>
                </a:lnTo>
                <a:lnTo>
                  <a:pt x="236" y="117"/>
                </a:lnTo>
                <a:lnTo>
                  <a:pt x="237" y="111"/>
                </a:lnTo>
                <a:lnTo>
                  <a:pt x="235" y="109"/>
                </a:lnTo>
                <a:lnTo>
                  <a:pt x="224" y="104"/>
                </a:lnTo>
                <a:lnTo>
                  <a:pt x="218" y="105"/>
                </a:lnTo>
                <a:lnTo>
                  <a:pt x="201" y="88"/>
                </a:lnTo>
                <a:lnTo>
                  <a:pt x="191" y="85"/>
                </a:lnTo>
                <a:lnTo>
                  <a:pt x="182" y="76"/>
                </a:lnTo>
                <a:lnTo>
                  <a:pt x="166" y="68"/>
                </a:lnTo>
                <a:lnTo>
                  <a:pt x="149" y="37"/>
                </a:lnTo>
                <a:lnTo>
                  <a:pt x="143" y="33"/>
                </a:lnTo>
                <a:lnTo>
                  <a:pt x="139" y="37"/>
                </a:lnTo>
                <a:lnTo>
                  <a:pt x="120" y="32"/>
                </a:lnTo>
                <a:lnTo>
                  <a:pt x="118" y="23"/>
                </a:lnTo>
                <a:lnTo>
                  <a:pt x="120" y="22"/>
                </a:lnTo>
                <a:lnTo>
                  <a:pt x="115" y="20"/>
                </a:lnTo>
                <a:lnTo>
                  <a:pt x="113" y="12"/>
                </a:lnTo>
                <a:lnTo>
                  <a:pt x="104" y="10"/>
                </a:lnTo>
                <a:lnTo>
                  <a:pt x="91" y="0"/>
                </a:lnTo>
                <a:lnTo>
                  <a:pt x="85" y="3"/>
                </a:lnTo>
                <a:lnTo>
                  <a:pt x="84" y="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3" name="Freeform 845"/>
          <p:cNvSpPr>
            <a:spLocks noChangeAspect="1"/>
          </p:cNvSpPr>
          <p:nvPr/>
        </p:nvSpPr>
        <p:spPr bwMode="auto">
          <a:xfrm>
            <a:off x="6104840" y="2325688"/>
            <a:ext cx="455735" cy="296862"/>
          </a:xfrm>
          <a:custGeom>
            <a:avLst/>
            <a:gdLst>
              <a:gd name="T0" fmla="*/ 2147483647 w 287"/>
              <a:gd name="T1" fmla="*/ 2147483647 h 201"/>
              <a:gd name="T2" fmla="*/ 2147483647 w 287"/>
              <a:gd name="T3" fmla="*/ 2147483647 h 201"/>
              <a:gd name="T4" fmla="*/ 2147483647 w 287"/>
              <a:gd name="T5" fmla="*/ 2147483647 h 201"/>
              <a:gd name="T6" fmla="*/ 0 w 287"/>
              <a:gd name="T7" fmla="*/ 2147483647 h 201"/>
              <a:gd name="T8" fmla="*/ 2147483647 w 287"/>
              <a:gd name="T9" fmla="*/ 2147483647 h 201"/>
              <a:gd name="T10" fmla="*/ 2147483647 w 287"/>
              <a:gd name="T11" fmla="*/ 2147483647 h 201"/>
              <a:gd name="T12" fmla="*/ 2147483647 w 287"/>
              <a:gd name="T13" fmla="*/ 2147483647 h 201"/>
              <a:gd name="T14" fmla="*/ 2147483647 w 287"/>
              <a:gd name="T15" fmla="*/ 2147483647 h 201"/>
              <a:gd name="T16" fmla="*/ 2147483647 w 287"/>
              <a:gd name="T17" fmla="*/ 2147483647 h 201"/>
              <a:gd name="T18" fmla="*/ 2147483647 w 287"/>
              <a:gd name="T19" fmla="*/ 2147483647 h 201"/>
              <a:gd name="T20" fmla="*/ 2147483647 w 287"/>
              <a:gd name="T21" fmla="*/ 2147483647 h 201"/>
              <a:gd name="T22" fmla="*/ 2147483647 w 287"/>
              <a:gd name="T23" fmla="*/ 2147483647 h 201"/>
              <a:gd name="T24" fmla="*/ 2147483647 w 287"/>
              <a:gd name="T25" fmla="*/ 2147483647 h 201"/>
              <a:gd name="T26" fmla="*/ 2147483647 w 287"/>
              <a:gd name="T27" fmla="*/ 2147483647 h 201"/>
              <a:gd name="T28" fmla="*/ 2147483647 w 287"/>
              <a:gd name="T29" fmla="*/ 2147483647 h 201"/>
              <a:gd name="T30" fmla="*/ 2147483647 w 287"/>
              <a:gd name="T31" fmla="*/ 2147483647 h 201"/>
              <a:gd name="T32" fmla="*/ 2147483647 w 287"/>
              <a:gd name="T33" fmla="*/ 2147483647 h 201"/>
              <a:gd name="T34" fmla="*/ 2147483647 w 287"/>
              <a:gd name="T35" fmla="*/ 2147483647 h 201"/>
              <a:gd name="T36" fmla="*/ 2147483647 w 287"/>
              <a:gd name="T37" fmla="*/ 2147483647 h 201"/>
              <a:gd name="T38" fmla="*/ 2147483647 w 287"/>
              <a:gd name="T39" fmla="*/ 2147483647 h 201"/>
              <a:gd name="T40" fmla="*/ 2147483647 w 287"/>
              <a:gd name="T41" fmla="*/ 2147483647 h 201"/>
              <a:gd name="T42" fmla="*/ 2147483647 w 287"/>
              <a:gd name="T43" fmla="*/ 2147483647 h 201"/>
              <a:gd name="T44" fmla="*/ 2147483647 w 287"/>
              <a:gd name="T45" fmla="*/ 2147483647 h 201"/>
              <a:gd name="T46" fmla="*/ 2147483647 w 287"/>
              <a:gd name="T47" fmla="*/ 2147483647 h 201"/>
              <a:gd name="T48" fmla="*/ 2147483647 w 287"/>
              <a:gd name="T49" fmla="*/ 2147483647 h 201"/>
              <a:gd name="T50" fmla="*/ 2147483647 w 287"/>
              <a:gd name="T51" fmla="*/ 2147483647 h 201"/>
              <a:gd name="T52" fmla="*/ 2147483647 w 287"/>
              <a:gd name="T53" fmla="*/ 2147483647 h 201"/>
              <a:gd name="T54" fmla="*/ 2147483647 w 287"/>
              <a:gd name="T55" fmla="*/ 2147483647 h 201"/>
              <a:gd name="T56" fmla="*/ 2147483647 w 287"/>
              <a:gd name="T57" fmla="*/ 2147483647 h 201"/>
              <a:gd name="T58" fmla="*/ 2147483647 w 287"/>
              <a:gd name="T59" fmla="*/ 2147483647 h 201"/>
              <a:gd name="T60" fmla="*/ 2147483647 w 287"/>
              <a:gd name="T61" fmla="*/ 2147483647 h 201"/>
              <a:gd name="T62" fmla="*/ 2147483647 w 287"/>
              <a:gd name="T63" fmla="*/ 2147483647 h 201"/>
              <a:gd name="T64" fmla="*/ 2147483647 w 287"/>
              <a:gd name="T65" fmla="*/ 2147483647 h 201"/>
              <a:gd name="T66" fmla="*/ 2147483647 w 287"/>
              <a:gd name="T67" fmla="*/ 2147483647 h 201"/>
              <a:gd name="T68" fmla="*/ 2147483647 w 287"/>
              <a:gd name="T69" fmla="*/ 2147483647 h 201"/>
              <a:gd name="T70" fmla="*/ 2147483647 w 287"/>
              <a:gd name="T71" fmla="*/ 2147483647 h 201"/>
              <a:gd name="T72" fmla="*/ 2147483647 w 287"/>
              <a:gd name="T73" fmla="*/ 2147483647 h 201"/>
              <a:gd name="T74" fmla="*/ 2147483647 w 287"/>
              <a:gd name="T75" fmla="*/ 2147483647 h 2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7"/>
              <a:gd name="T115" fmla="*/ 0 h 201"/>
              <a:gd name="T116" fmla="*/ 287 w 287"/>
              <a:gd name="T117" fmla="*/ 201 h 2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7" h="201">
                <a:moveTo>
                  <a:pt x="43" y="71"/>
                </a:moveTo>
                <a:lnTo>
                  <a:pt x="41" y="77"/>
                </a:lnTo>
                <a:lnTo>
                  <a:pt x="32" y="78"/>
                </a:lnTo>
                <a:lnTo>
                  <a:pt x="29" y="84"/>
                </a:lnTo>
                <a:lnTo>
                  <a:pt x="33" y="98"/>
                </a:lnTo>
                <a:lnTo>
                  <a:pt x="31" y="100"/>
                </a:lnTo>
                <a:lnTo>
                  <a:pt x="15" y="97"/>
                </a:lnTo>
                <a:lnTo>
                  <a:pt x="0" y="13"/>
                </a:lnTo>
                <a:lnTo>
                  <a:pt x="37" y="0"/>
                </a:lnTo>
                <a:lnTo>
                  <a:pt x="65" y="16"/>
                </a:lnTo>
                <a:lnTo>
                  <a:pt x="100" y="47"/>
                </a:lnTo>
                <a:lnTo>
                  <a:pt x="144" y="42"/>
                </a:lnTo>
                <a:lnTo>
                  <a:pt x="156" y="51"/>
                </a:lnTo>
                <a:lnTo>
                  <a:pt x="164" y="61"/>
                </a:lnTo>
                <a:lnTo>
                  <a:pt x="167" y="61"/>
                </a:lnTo>
                <a:lnTo>
                  <a:pt x="171" y="84"/>
                </a:lnTo>
                <a:lnTo>
                  <a:pt x="180" y="86"/>
                </a:lnTo>
                <a:lnTo>
                  <a:pt x="186" y="102"/>
                </a:lnTo>
                <a:lnTo>
                  <a:pt x="202" y="98"/>
                </a:lnTo>
                <a:lnTo>
                  <a:pt x="216" y="105"/>
                </a:lnTo>
                <a:lnTo>
                  <a:pt x="225" y="92"/>
                </a:lnTo>
                <a:lnTo>
                  <a:pt x="234" y="86"/>
                </a:lnTo>
                <a:lnTo>
                  <a:pt x="236" y="80"/>
                </a:lnTo>
                <a:lnTo>
                  <a:pt x="241" y="80"/>
                </a:lnTo>
                <a:lnTo>
                  <a:pt x="243" y="74"/>
                </a:lnTo>
                <a:lnTo>
                  <a:pt x="249" y="78"/>
                </a:lnTo>
                <a:lnTo>
                  <a:pt x="237" y="91"/>
                </a:lnTo>
                <a:lnTo>
                  <a:pt x="238" y="93"/>
                </a:lnTo>
                <a:lnTo>
                  <a:pt x="257" y="103"/>
                </a:lnTo>
                <a:lnTo>
                  <a:pt x="259" y="93"/>
                </a:lnTo>
                <a:lnTo>
                  <a:pt x="271" y="105"/>
                </a:lnTo>
                <a:lnTo>
                  <a:pt x="286" y="110"/>
                </a:lnTo>
                <a:lnTo>
                  <a:pt x="278" y="117"/>
                </a:lnTo>
                <a:lnTo>
                  <a:pt x="271" y="120"/>
                </a:lnTo>
                <a:lnTo>
                  <a:pt x="269" y="123"/>
                </a:lnTo>
                <a:lnTo>
                  <a:pt x="254" y="123"/>
                </a:lnTo>
                <a:lnTo>
                  <a:pt x="249" y="123"/>
                </a:lnTo>
                <a:lnTo>
                  <a:pt x="245" y="117"/>
                </a:lnTo>
                <a:lnTo>
                  <a:pt x="249" y="111"/>
                </a:lnTo>
                <a:lnTo>
                  <a:pt x="245" y="104"/>
                </a:lnTo>
                <a:lnTo>
                  <a:pt x="243" y="104"/>
                </a:lnTo>
                <a:lnTo>
                  <a:pt x="234" y="114"/>
                </a:lnTo>
                <a:lnTo>
                  <a:pt x="228" y="114"/>
                </a:lnTo>
                <a:lnTo>
                  <a:pt x="226" y="117"/>
                </a:lnTo>
                <a:lnTo>
                  <a:pt x="228" y="125"/>
                </a:lnTo>
                <a:lnTo>
                  <a:pt x="221" y="128"/>
                </a:lnTo>
                <a:lnTo>
                  <a:pt x="220" y="138"/>
                </a:lnTo>
                <a:lnTo>
                  <a:pt x="204" y="138"/>
                </a:lnTo>
                <a:lnTo>
                  <a:pt x="202" y="145"/>
                </a:lnTo>
                <a:lnTo>
                  <a:pt x="208" y="151"/>
                </a:lnTo>
                <a:lnTo>
                  <a:pt x="216" y="152"/>
                </a:lnTo>
                <a:lnTo>
                  <a:pt x="216" y="160"/>
                </a:lnTo>
                <a:lnTo>
                  <a:pt x="223" y="172"/>
                </a:lnTo>
                <a:lnTo>
                  <a:pt x="218" y="186"/>
                </a:lnTo>
                <a:lnTo>
                  <a:pt x="216" y="200"/>
                </a:lnTo>
                <a:lnTo>
                  <a:pt x="197" y="196"/>
                </a:lnTo>
                <a:lnTo>
                  <a:pt x="196" y="180"/>
                </a:lnTo>
                <a:lnTo>
                  <a:pt x="197" y="176"/>
                </a:lnTo>
                <a:lnTo>
                  <a:pt x="195" y="174"/>
                </a:lnTo>
                <a:lnTo>
                  <a:pt x="184" y="167"/>
                </a:lnTo>
                <a:lnTo>
                  <a:pt x="177" y="168"/>
                </a:lnTo>
                <a:lnTo>
                  <a:pt x="161" y="154"/>
                </a:lnTo>
                <a:lnTo>
                  <a:pt x="151" y="151"/>
                </a:lnTo>
                <a:lnTo>
                  <a:pt x="142" y="142"/>
                </a:lnTo>
                <a:lnTo>
                  <a:pt x="125" y="133"/>
                </a:lnTo>
                <a:lnTo>
                  <a:pt x="109" y="103"/>
                </a:lnTo>
                <a:lnTo>
                  <a:pt x="102" y="97"/>
                </a:lnTo>
                <a:lnTo>
                  <a:pt x="99" y="103"/>
                </a:lnTo>
                <a:lnTo>
                  <a:pt x="80" y="96"/>
                </a:lnTo>
                <a:lnTo>
                  <a:pt x="78" y="87"/>
                </a:lnTo>
                <a:lnTo>
                  <a:pt x="80" y="86"/>
                </a:lnTo>
                <a:lnTo>
                  <a:pt x="74" y="84"/>
                </a:lnTo>
                <a:lnTo>
                  <a:pt x="72" y="77"/>
                </a:lnTo>
                <a:lnTo>
                  <a:pt x="63" y="74"/>
                </a:lnTo>
                <a:lnTo>
                  <a:pt x="50" y="65"/>
                </a:lnTo>
                <a:lnTo>
                  <a:pt x="44" y="68"/>
                </a:lnTo>
                <a:lnTo>
                  <a:pt x="43" y="71"/>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4" name="Freeform 846"/>
          <p:cNvSpPr>
            <a:spLocks noChangeAspect="1"/>
          </p:cNvSpPr>
          <p:nvPr/>
        </p:nvSpPr>
        <p:spPr bwMode="auto">
          <a:xfrm>
            <a:off x="6477047" y="2406650"/>
            <a:ext cx="256443" cy="134938"/>
          </a:xfrm>
          <a:custGeom>
            <a:avLst/>
            <a:gdLst>
              <a:gd name="T0" fmla="*/ 2147483647 w 161"/>
              <a:gd name="T1" fmla="*/ 2147483647 h 92"/>
              <a:gd name="T2" fmla="*/ 2147483647 w 161"/>
              <a:gd name="T3" fmla="*/ 2147483647 h 92"/>
              <a:gd name="T4" fmla="*/ 2147483647 w 161"/>
              <a:gd name="T5" fmla="*/ 2147483647 h 92"/>
              <a:gd name="T6" fmla="*/ 2147483647 w 161"/>
              <a:gd name="T7" fmla="*/ 2147483647 h 92"/>
              <a:gd name="T8" fmla="*/ 2147483647 w 161"/>
              <a:gd name="T9" fmla="*/ 2147483647 h 92"/>
              <a:gd name="T10" fmla="*/ 2147483647 w 161"/>
              <a:gd name="T11" fmla="*/ 2147483647 h 92"/>
              <a:gd name="T12" fmla="*/ 2147483647 w 161"/>
              <a:gd name="T13" fmla="*/ 0 h 92"/>
              <a:gd name="T14" fmla="*/ 2147483647 w 161"/>
              <a:gd name="T15" fmla="*/ 2147483647 h 92"/>
              <a:gd name="T16" fmla="*/ 2147483647 w 161"/>
              <a:gd name="T17" fmla="*/ 2147483647 h 92"/>
              <a:gd name="T18" fmla="*/ 2147483647 w 161"/>
              <a:gd name="T19" fmla="*/ 2147483647 h 92"/>
              <a:gd name="T20" fmla="*/ 2147483647 w 161"/>
              <a:gd name="T21" fmla="*/ 2147483647 h 92"/>
              <a:gd name="T22" fmla="*/ 2147483647 w 161"/>
              <a:gd name="T23" fmla="*/ 2147483647 h 92"/>
              <a:gd name="T24" fmla="*/ 2147483647 w 161"/>
              <a:gd name="T25" fmla="*/ 2147483647 h 92"/>
              <a:gd name="T26" fmla="*/ 2147483647 w 161"/>
              <a:gd name="T27" fmla="*/ 2147483647 h 92"/>
              <a:gd name="T28" fmla="*/ 2147483647 w 161"/>
              <a:gd name="T29" fmla="*/ 2147483647 h 92"/>
              <a:gd name="T30" fmla="*/ 2147483647 w 161"/>
              <a:gd name="T31" fmla="*/ 2147483647 h 92"/>
              <a:gd name="T32" fmla="*/ 2147483647 w 161"/>
              <a:gd name="T33" fmla="*/ 2147483647 h 92"/>
              <a:gd name="T34" fmla="*/ 2147483647 w 161"/>
              <a:gd name="T35" fmla="*/ 2147483647 h 92"/>
              <a:gd name="T36" fmla="*/ 2147483647 w 161"/>
              <a:gd name="T37" fmla="*/ 2147483647 h 92"/>
              <a:gd name="T38" fmla="*/ 2147483647 w 161"/>
              <a:gd name="T39" fmla="*/ 2147483647 h 92"/>
              <a:gd name="T40" fmla="*/ 2147483647 w 161"/>
              <a:gd name="T41" fmla="*/ 2147483647 h 92"/>
              <a:gd name="T42" fmla="*/ 2147483647 w 161"/>
              <a:gd name="T43" fmla="*/ 2147483647 h 92"/>
              <a:gd name="T44" fmla="*/ 2147483647 w 161"/>
              <a:gd name="T45" fmla="*/ 2147483647 h 92"/>
              <a:gd name="T46" fmla="*/ 2147483647 w 161"/>
              <a:gd name="T47" fmla="*/ 2147483647 h 92"/>
              <a:gd name="T48" fmla="*/ 2147483647 w 161"/>
              <a:gd name="T49" fmla="*/ 2147483647 h 92"/>
              <a:gd name="T50" fmla="*/ 2147483647 w 161"/>
              <a:gd name="T51" fmla="*/ 2147483647 h 92"/>
              <a:gd name="T52" fmla="*/ 0 w 161"/>
              <a:gd name="T53" fmla="*/ 2147483647 h 92"/>
              <a:gd name="T54" fmla="*/ 0 w 161"/>
              <a:gd name="T55" fmla="*/ 2147483647 h 92"/>
              <a:gd name="T56" fmla="*/ 2147483647 w 161"/>
              <a:gd name="T57" fmla="*/ 2147483647 h 92"/>
              <a:gd name="T58" fmla="*/ 2147483647 w 161"/>
              <a:gd name="T59" fmla="*/ 2147483647 h 92"/>
              <a:gd name="T60" fmla="*/ 2147483647 w 161"/>
              <a:gd name="T61" fmla="*/ 2147483647 h 92"/>
              <a:gd name="T62" fmla="*/ 2147483647 w 161"/>
              <a:gd name="T63" fmla="*/ 2147483647 h 92"/>
              <a:gd name="T64" fmla="*/ 2147483647 w 161"/>
              <a:gd name="T65" fmla="*/ 2147483647 h 92"/>
              <a:gd name="T66" fmla="*/ 2147483647 w 161"/>
              <a:gd name="T67" fmla="*/ 2147483647 h 92"/>
              <a:gd name="T68" fmla="*/ 2147483647 w 161"/>
              <a:gd name="T69" fmla="*/ 2147483647 h 92"/>
              <a:gd name="T70" fmla="*/ 2147483647 w 161"/>
              <a:gd name="T71" fmla="*/ 2147483647 h 92"/>
              <a:gd name="T72" fmla="*/ 2147483647 w 161"/>
              <a:gd name="T73" fmla="*/ 2147483647 h 92"/>
              <a:gd name="T74" fmla="*/ 2147483647 w 161"/>
              <a:gd name="T75" fmla="*/ 2147483647 h 92"/>
              <a:gd name="T76" fmla="*/ 2147483647 w 161"/>
              <a:gd name="T77" fmla="*/ 2147483647 h 92"/>
              <a:gd name="T78" fmla="*/ 2147483647 w 161"/>
              <a:gd name="T79" fmla="*/ 2147483647 h 92"/>
              <a:gd name="T80" fmla="*/ 2147483647 w 161"/>
              <a:gd name="T81" fmla="*/ 2147483647 h 92"/>
              <a:gd name="T82" fmla="*/ 2147483647 w 161"/>
              <a:gd name="T83" fmla="*/ 2147483647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1"/>
              <a:gd name="T127" fmla="*/ 0 h 92"/>
              <a:gd name="T128" fmla="*/ 161 w 161"/>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1" h="92">
                <a:moveTo>
                  <a:pt x="160" y="23"/>
                </a:moveTo>
                <a:lnTo>
                  <a:pt x="144" y="16"/>
                </a:lnTo>
                <a:lnTo>
                  <a:pt x="138" y="11"/>
                </a:lnTo>
                <a:lnTo>
                  <a:pt x="103" y="5"/>
                </a:lnTo>
                <a:lnTo>
                  <a:pt x="77" y="8"/>
                </a:lnTo>
                <a:lnTo>
                  <a:pt x="66" y="5"/>
                </a:lnTo>
                <a:lnTo>
                  <a:pt x="57" y="0"/>
                </a:lnTo>
                <a:lnTo>
                  <a:pt x="48" y="5"/>
                </a:lnTo>
                <a:lnTo>
                  <a:pt x="48" y="18"/>
                </a:lnTo>
                <a:lnTo>
                  <a:pt x="28" y="11"/>
                </a:lnTo>
                <a:lnTo>
                  <a:pt x="11" y="11"/>
                </a:lnTo>
                <a:lnTo>
                  <a:pt x="12" y="15"/>
                </a:lnTo>
                <a:lnTo>
                  <a:pt x="10" y="21"/>
                </a:lnTo>
                <a:lnTo>
                  <a:pt x="16" y="24"/>
                </a:lnTo>
                <a:lnTo>
                  <a:pt x="4" y="37"/>
                </a:lnTo>
                <a:lnTo>
                  <a:pt x="5" y="39"/>
                </a:lnTo>
                <a:lnTo>
                  <a:pt x="24" y="48"/>
                </a:lnTo>
                <a:lnTo>
                  <a:pt x="27" y="39"/>
                </a:lnTo>
                <a:lnTo>
                  <a:pt x="38" y="50"/>
                </a:lnTo>
                <a:lnTo>
                  <a:pt x="53" y="55"/>
                </a:lnTo>
                <a:lnTo>
                  <a:pt x="46" y="62"/>
                </a:lnTo>
                <a:lnTo>
                  <a:pt x="38" y="65"/>
                </a:lnTo>
                <a:lnTo>
                  <a:pt x="37" y="68"/>
                </a:lnTo>
                <a:lnTo>
                  <a:pt x="21" y="68"/>
                </a:lnTo>
                <a:lnTo>
                  <a:pt x="16" y="75"/>
                </a:lnTo>
                <a:lnTo>
                  <a:pt x="9" y="70"/>
                </a:lnTo>
                <a:lnTo>
                  <a:pt x="0" y="76"/>
                </a:lnTo>
                <a:lnTo>
                  <a:pt x="0" y="83"/>
                </a:lnTo>
                <a:lnTo>
                  <a:pt x="18" y="82"/>
                </a:lnTo>
                <a:lnTo>
                  <a:pt x="26" y="88"/>
                </a:lnTo>
                <a:lnTo>
                  <a:pt x="33" y="83"/>
                </a:lnTo>
                <a:lnTo>
                  <a:pt x="38" y="86"/>
                </a:lnTo>
                <a:lnTo>
                  <a:pt x="40" y="90"/>
                </a:lnTo>
                <a:lnTo>
                  <a:pt x="48" y="91"/>
                </a:lnTo>
                <a:lnTo>
                  <a:pt x="73" y="87"/>
                </a:lnTo>
                <a:lnTo>
                  <a:pt x="73" y="79"/>
                </a:lnTo>
                <a:lnTo>
                  <a:pt x="86" y="67"/>
                </a:lnTo>
                <a:lnTo>
                  <a:pt x="109" y="72"/>
                </a:lnTo>
                <a:lnTo>
                  <a:pt x="114" y="59"/>
                </a:lnTo>
                <a:lnTo>
                  <a:pt x="134" y="54"/>
                </a:lnTo>
                <a:lnTo>
                  <a:pt x="160" y="32"/>
                </a:lnTo>
                <a:lnTo>
                  <a:pt x="160" y="2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5" name="Freeform 847"/>
          <p:cNvSpPr>
            <a:spLocks noChangeAspect="1"/>
          </p:cNvSpPr>
          <p:nvPr/>
        </p:nvSpPr>
        <p:spPr bwMode="auto">
          <a:xfrm>
            <a:off x="6425712" y="2478088"/>
            <a:ext cx="211015" cy="158750"/>
          </a:xfrm>
          <a:custGeom>
            <a:avLst/>
            <a:gdLst>
              <a:gd name="T0" fmla="*/ 2147483647 w 132"/>
              <a:gd name="T1" fmla="*/ 2147483647 h 107"/>
              <a:gd name="T2" fmla="*/ 2147483647 w 132"/>
              <a:gd name="T3" fmla="*/ 2147483647 h 107"/>
              <a:gd name="T4" fmla="*/ 2147483647 w 132"/>
              <a:gd name="T5" fmla="*/ 2147483647 h 107"/>
              <a:gd name="T6" fmla="*/ 2147483647 w 132"/>
              <a:gd name="T7" fmla="*/ 2147483647 h 107"/>
              <a:gd name="T8" fmla="*/ 2147483647 w 132"/>
              <a:gd name="T9" fmla="*/ 2147483647 h 107"/>
              <a:gd name="T10" fmla="*/ 2147483647 w 132"/>
              <a:gd name="T11" fmla="*/ 2147483647 h 107"/>
              <a:gd name="T12" fmla="*/ 2147483647 w 132"/>
              <a:gd name="T13" fmla="*/ 2147483647 h 107"/>
              <a:gd name="T14" fmla="*/ 2147483647 w 132"/>
              <a:gd name="T15" fmla="*/ 2147483647 h 107"/>
              <a:gd name="T16" fmla="*/ 2147483647 w 132"/>
              <a:gd name="T17" fmla="*/ 2147483647 h 107"/>
              <a:gd name="T18" fmla="*/ 2147483647 w 132"/>
              <a:gd name="T19" fmla="*/ 2147483647 h 107"/>
              <a:gd name="T20" fmla="*/ 2147483647 w 132"/>
              <a:gd name="T21" fmla="*/ 2147483647 h 107"/>
              <a:gd name="T22" fmla="*/ 2147483647 w 132"/>
              <a:gd name="T23" fmla="*/ 2147483647 h 107"/>
              <a:gd name="T24" fmla="*/ 2147483647 w 132"/>
              <a:gd name="T25" fmla="*/ 2147483647 h 107"/>
              <a:gd name="T26" fmla="*/ 2147483647 w 132"/>
              <a:gd name="T27" fmla="*/ 2147483647 h 107"/>
              <a:gd name="T28" fmla="*/ 2147483647 w 132"/>
              <a:gd name="T29" fmla="*/ 2147483647 h 107"/>
              <a:gd name="T30" fmla="*/ 2147483647 w 132"/>
              <a:gd name="T31" fmla="*/ 2147483647 h 107"/>
              <a:gd name="T32" fmla="*/ 2147483647 w 132"/>
              <a:gd name="T33" fmla="*/ 2147483647 h 107"/>
              <a:gd name="T34" fmla="*/ 2147483647 w 132"/>
              <a:gd name="T35" fmla="*/ 2147483647 h 107"/>
              <a:gd name="T36" fmla="*/ 2147483647 w 132"/>
              <a:gd name="T37" fmla="*/ 2147483647 h 107"/>
              <a:gd name="T38" fmla="*/ 2147483647 w 132"/>
              <a:gd name="T39" fmla="*/ 2147483647 h 107"/>
              <a:gd name="T40" fmla="*/ 2147483647 w 132"/>
              <a:gd name="T41" fmla="*/ 2147483647 h 107"/>
              <a:gd name="T42" fmla="*/ 2147483647 w 132"/>
              <a:gd name="T43" fmla="*/ 2147483647 h 107"/>
              <a:gd name="T44" fmla="*/ 2147483647 w 132"/>
              <a:gd name="T45" fmla="*/ 2147483647 h 107"/>
              <a:gd name="T46" fmla="*/ 2147483647 w 132"/>
              <a:gd name="T47" fmla="*/ 2147483647 h 107"/>
              <a:gd name="T48" fmla="*/ 2147483647 w 132"/>
              <a:gd name="T49" fmla="*/ 2147483647 h 107"/>
              <a:gd name="T50" fmla="*/ 2147483647 w 132"/>
              <a:gd name="T51" fmla="*/ 2147483647 h 107"/>
              <a:gd name="T52" fmla="*/ 2147483647 w 132"/>
              <a:gd name="T53" fmla="*/ 2147483647 h 107"/>
              <a:gd name="T54" fmla="*/ 2147483647 w 132"/>
              <a:gd name="T55" fmla="*/ 0 h 107"/>
              <a:gd name="T56" fmla="*/ 2147483647 w 132"/>
              <a:gd name="T57" fmla="*/ 0 h 107"/>
              <a:gd name="T58" fmla="*/ 2147483647 w 132"/>
              <a:gd name="T59" fmla="*/ 2147483647 h 107"/>
              <a:gd name="T60" fmla="*/ 2147483647 w 132"/>
              <a:gd name="T61" fmla="*/ 2147483647 h 107"/>
              <a:gd name="T62" fmla="*/ 2147483647 w 132"/>
              <a:gd name="T63" fmla="*/ 2147483647 h 107"/>
              <a:gd name="T64" fmla="*/ 2147483647 w 132"/>
              <a:gd name="T65" fmla="*/ 2147483647 h 107"/>
              <a:gd name="T66" fmla="*/ 2147483647 w 132"/>
              <a:gd name="T67" fmla="*/ 2147483647 h 107"/>
              <a:gd name="T68" fmla="*/ 2147483647 w 132"/>
              <a:gd name="T69" fmla="*/ 2147483647 h 107"/>
              <a:gd name="T70" fmla="*/ 2147483647 w 132"/>
              <a:gd name="T71" fmla="*/ 2147483647 h 107"/>
              <a:gd name="T72" fmla="*/ 0 w 132"/>
              <a:gd name="T73" fmla="*/ 2147483647 h 107"/>
              <a:gd name="T74" fmla="*/ 2147483647 w 132"/>
              <a:gd name="T75" fmla="*/ 2147483647 h 107"/>
              <a:gd name="T76" fmla="*/ 2147483647 w 132"/>
              <a:gd name="T77" fmla="*/ 2147483647 h 107"/>
              <a:gd name="T78" fmla="*/ 2147483647 w 132"/>
              <a:gd name="T79" fmla="*/ 2147483647 h 107"/>
              <a:gd name="T80" fmla="*/ 2147483647 w 132"/>
              <a:gd name="T81" fmla="*/ 2147483647 h 107"/>
              <a:gd name="T82" fmla="*/ 2147483647 w 132"/>
              <a:gd name="T83" fmla="*/ 2147483647 h 107"/>
              <a:gd name="T84" fmla="*/ 2147483647 w 132"/>
              <a:gd name="T85" fmla="*/ 2147483647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107"/>
              <a:gd name="T131" fmla="*/ 132 w 132"/>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107">
                <a:moveTo>
                  <a:pt x="14" y="95"/>
                </a:moveTo>
                <a:lnTo>
                  <a:pt x="24" y="97"/>
                </a:lnTo>
                <a:lnTo>
                  <a:pt x="44" y="95"/>
                </a:lnTo>
                <a:lnTo>
                  <a:pt x="46" y="85"/>
                </a:lnTo>
                <a:lnTo>
                  <a:pt x="56" y="87"/>
                </a:lnTo>
                <a:lnTo>
                  <a:pt x="63" y="66"/>
                </a:lnTo>
                <a:lnTo>
                  <a:pt x="77" y="79"/>
                </a:lnTo>
                <a:lnTo>
                  <a:pt x="83" y="106"/>
                </a:lnTo>
                <a:lnTo>
                  <a:pt x="109" y="89"/>
                </a:lnTo>
                <a:lnTo>
                  <a:pt x="131" y="93"/>
                </a:lnTo>
                <a:lnTo>
                  <a:pt x="125" y="67"/>
                </a:lnTo>
                <a:lnTo>
                  <a:pt x="104" y="57"/>
                </a:lnTo>
                <a:lnTo>
                  <a:pt x="104" y="37"/>
                </a:lnTo>
                <a:lnTo>
                  <a:pt x="79" y="42"/>
                </a:lnTo>
                <a:lnTo>
                  <a:pt x="71" y="40"/>
                </a:lnTo>
                <a:lnTo>
                  <a:pt x="70" y="36"/>
                </a:lnTo>
                <a:lnTo>
                  <a:pt x="64" y="35"/>
                </a:lnTo>
                <a:lnTo>
                  <a:pt x="57" y="38"/>
                </a:lnTo>
                <a:lnTo>
                  <a:pt x="49" y="34"/>
                </a:lnTo>
                <a:lnTo>
                  <a:pt x="31" y="35"/>
                </a:lnTo>
                <a:lnTo>
                  <a:pt x="31" y="26"/>
                </a:lnTo>
                <a:lnTo>
                  <a:pt x="40" y="22"/>
                </a:lnTo>
                <a:lnTo>
                  <a:pt x="48" y="25"/>
                </a:lnTo>
                <a:lnTo>
                  <a:pt x="52" y="19"/>
                </a:lnTo>
                <a:lnTo>
                  <a:pt x="48" y="19"/>
                </a:lnTo>
                <a:lnTo>
                  <a:pt x="43" y="13"/>
                </a:lnTo>
                <a:lnTo>
                  <a:pt x="48" y="8"/>
                </a:lnTo>
                <a:lnTo>
                  <a:pt x="43" y="0"/>
                </a:lnTo>
                <a:lnTo>
                  <a:pt x="41" y="0"/>
                </a:lnTo>
                <a:lnTo>
                  <a:pt x="32" y="10"/>
                </a:lnTo>
                <a:lnTo>
                  <a:pt x="27" y="10"/>
                </a:lnTo>
                <a:lnTo>
                  <a:pt x="24" y="13"/>
                </a:lnTo>
                <a:lnTo>
                  <a:pt x="27" y="21"/>
                </a:lnTo>
                <a:lnTo>
                  <a:pt x="19" y="24"/>
                </a:lnTo>
                <a:lnTo>
                  <a:pt x="18" y="34"/>
                </a:lnTo>
                <a:lnTo>
                  <a:pt x="2" y="34"/>
                </a:lnTo>
                <a:lnTo>
                  <a:pt x="0" y="40"/>
                </a:lnTo>
                <a:lnTo>
                  <a:pt x="7" y="47"/>
                </a:lnTo>
                <a:lnTo>
                  <a:pt x="14" y="48"/>
                </a:lnTo>
                <a:lnTo>
                  <a:pt x="14" y="55"/>
                </a:lnTo>
                <a:lnTo>
                  <a:pt x="21" y="67"/>
                </a:lnTo>
                <a:lnTo>
                  <a:pt x="16" y="81"/>
                </a:lnTo>
                <a:lnTo>
                  <a:pt x="14" y="95"/>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6" name="Freeform 848"/>
          <p:cNvSpPr>
            <a:spLocks noChangeAspect="1"/>
          </p:cNvSpPr>
          <p:nvPr/>
        </p:nvSpPr>
        <p:spPr bwMode="auto">
          <a:xfrm>
            <a:off x="2970335" y="2322608"/>
            <a:ext cx="27842" cy="14287"/>
          </a:xfrm>
          <a:custGeom>
            <a:avLst/>
            <a:gdLst>
              <a:gd name="T0" fmla="*/ 2147483647 w 18"/>
              <a:gd name="T1" fmla="*/ 2147483647 h 10"/>
              <a:gd name="T2" fmla="*/ 2147483647 w 18"/>
              <a:gd name="T3" fmla="*/ 0 h 10"/>
              <a:gd name="T4" fmla="*/ 0 w 18"/>
              <a:gd name="T5" fmla="*/ 0 h 10"/>
              <a:gd name="T6" fmla="*/ 2147483647 w 18"/>
              <a:gd name="T7" fmla="*/ 2147483647 h 10"/>
              <a:gd name="T8" fmla="*/ 2147483647 w 18"/>
              <a:gd name="T9" fmla="*/ 2147483647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7" y="8"/>
                </a:moveTo>
                <a:lnTo>
                  <a:pt x="14" y="0"/>
                </a:lnTo>
                <a:lnTo>
                  <a:pt x="0" y="0"/>
                </a:lnTo>
                <a:lnTo>
                  <a:pt x="14" y="9"/>
                </a:lnTo>
                <a:lnTo>
                  <a:pt x="17"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7" name="Freeform 849"/>
          <p:cNvSpPr>
            <a:spLocks noChangeAspect="1"/>
          </p:cNvSpPr>
          <p:nvPr/>
        </p:nvSpPr>
        <p:spPr bwMode="auto">
          <a:xfrm>
            <a:off x="2467708" y="1766888"/>
            <a:ext cx="243254" cy="69850"/>
          </a:xfrm>
          <a:custGeom>
            <a:avLst/>
            <a:gdLst>
              <a:gd name="T0" fmla="*/ 2147483647 w 154"/>
              <a:gd name="T1" fmla="*/ 2147483647 h 47"/>
              <a:gd name="T2" fmla="*/ 2147483647 w 154"/>
              <a:gd name="T3" fmla="*/ 2147483647 h 47"/>
              <a:gd name="T4" fmla="*/ 2147483647 w 154"/>
              <a:gd name="T5" fmla="*/ 2147483647 h 47"/>
              <a:gd name="T6" fmla="*/ 2147483647 w 154"/>
              <a:gd name="T7" fmla="*/ 2147483647 h 47"/>
              <a:gd name="T8" fmla="*/ 0 w 154"/>
              <a:gd name="T9" fmla="*/ 2147483647 h 47"/>
              <a:gd name="T10" fmla="*/ 2147483647 w 154"/>
              <a:gd name="T11" fmla="*/ 2147483647 h 47"/>
              <a:gd name="T12" fmla="*/ 2147483647 w 154"/>
              <a:gd name="T13" fmla="*/ 2147483647 h 47"/>
              <a:gd name="T14" fmla="*/ 2147483647 w 154"/>
              <a:gd name="T15" fmla="*/ 2147483647 h 47"/>
              <a:gd name="T16" fmla="*/ 2147483647 w 154"/>
              <a:gd name="T17" fmla="*/ 2147483647 h 47"/>
              <a:gd name="T18" fmla="*/ 2147483647 w 154"/>
              <a:gd name="T19" fmla="*/ 2147483647 h 47"/>
              <a:gd name="T20" fmla="*/ 2147483647 w 154"/>
              <a:gd name="T21" fmla="*/ 0 h 47"/>
              <a:gd name="T22" fmla="*/ 2147483647 w 154"/>
              <a:gd name="T23" fmla="*/ 0 h 47"/>
              <a:gd name="T24" fmla="*/ 2147483647 w 154"/>
              <a:gd name="T25" fmla="*/ 2147483647 h 47"/>
              <a:gd name="T26" fmla="*/ 2147483647 w 154"/>
              <a:gd name="T27" fmla="*/ 2147483647 h 47"/>
              <a:gd name="T28" fmla="*/ 2147483647 w 154"/>
              <a:gd name="T29" fmla="*/ 2147483647 h 47"/>
              <a:gd name="T30" fmla="*/ 2147483647 w 154"/>
              <a:gd name="T31" fmla="*/ 2147483647 h 47"/>
              <a:gd name="T32" fmla="*/ 2147483647 w 154"/>
              <a:gd name="T33" fmla="*/ 2147483647 h 47"/>
              <a:gd name="T34" fmla="*/ 2147483647 w 154"/>
              <a:gd name="T35" fmla="*/ 2147483647 h 47"/>
              <a:gd name="T36" fmla="*/ 2147483647 w 154"/>
              <a:gd name="T37" fmla="*/ 2147483647 h 47"/>
              <a:gd name="T38" fmla="*/ 2147483647 w 154"/>
              <a:gd name="T39" fmla="*/ 2147483647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47"/>
              <a:gd name="T62" fmla="*/ 154 w 154"/>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47">
                <a:moveTo>
                  <a:pt x="139" y="10"/>
                </a:moveTo>
                <a:lnTo>
                  <a:pt x="124" y="10"/>
                </a:lnTo>
                <a:lnTo>
                  <a:pt x="61" y="42"/>
                </a:lnTo>
                <a:lnTo>
                  <a:pt x="24" y="46"/>
                </a:lnTo>
                <a:lnTo>
                  <a:pt x="0" y="34"/>
                </a:lnTo>
                <a:lnTo>
                  <a:pt x="12" y="31"/>
                </a:lnTo>
                <a:lnTo>
                  <a:pt x="38" y="37"/>
                </a:lnTo>
                <a:lnTo>
                  <a:pt x="55" y="24"/>
                </a:lnTo>
                <a:lnTo>
                  <a:pt x="64" y="24"/>
                </a:lnTo>
                <a:lnTo>
                  <a:pt x="70" y="19"/>
                </a:lnTo>
                <a:lnTo>
                  <a:pt x="60" y="0"/>
                </a:lnTo>
                <a:lnTo>
                  <a:pt x="68" y="0"/>
                </a:lnTo>
                <a:lnTo>
                  <a:pt x="73" y="12"/>
                </a:lnTo>
                <a:lnTo>
                  <a:pt x="83" y="2"/>
                </a:lnTo>
                <a:lnTo>
                  <a:pt x="79" y="15"/>
                </a:lnTo>
                <a:lnTo>
                  <a:pt x="89" y="13"/>
                </a:lnTo>
                <a:lnTo>
                  <a:pt x="88" y="19"/>
                </a:lnTo>
                <a:lnTo>
                  <a:pt x="131" y="2"/>
                </a:lnTo>
                <a:lnTo>
                  <a:pt x="153" y="4"/>
                </a:lnTo>
                <a:lnTo>
                  <a:pt x="139" y="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8" name="Freeform 850"/>
          <p:cNvSpPr>
            <a:spLocks noChangeAspect="1"/>
          </p:cNvSpPr>
          <p:nvPr/>
        </p:nvSpPr>
        <p:spPr bwMode="auto">
          <a:xfrm>
            <a:off x="2564471" y="1863725"/>
            <a:ext cx="121627" cy="38100"/>
          </a:xfrm>
          <a:custGeom>
            <a:avLst/>
            <a:gdLst>
              <a:gd name="T0" fmla="*/ 0 w 77"/>
              <a:gd name="T1" fmla="*/ 2147483647 h 25"/>
              <a:gd name="T2" fmla="*/ 2147483647 w 77"/>
              <a:gd name="T3" fmla="*/ 0 h 25"/>
              <a:gd name="T4" fmla="*/ 2147483647 w 77"/>
              <a:gd name="T5" fmla="*/ 0 h 25"/>
              <a:gd name="T6" fmla="*/ 2147483647 w 77"/>
              <a:gd name="T7" fmla="*/ 2147483647 h 25"/>
              <a:gd name="T8" fmla="*/ 2147483647 w 77"/>
              <a:gd name="T9" fmla="*/ 2147483647 h 25"/>
              <a:gd name="T10" fmla="*/ 2147483647 w 77"/>
              <a:gd name="T11" fmla="*/ 2147483647 h 25"/>
              <a:gd name="T12" fmla="*/ 2147483647 w 77"/>
              <a:gd name="T13" fmla="*/ 2147483647 h 25"/>
              <a:gd name="T14" fmla="*/ 0 w 77"/>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5"/>
              <a:gd name="T26" fmla="*/ 77 w 7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5">
                <a:moveTo>
                  <a:pt x="0" y="24"/>
                </a:moveTo>
                <a:lnTo>
                  <a:pt x="45" y="0"/>
                </a:lnTo>
                <a:lnTo>
                  <a:pt x="54" y="0"/>
                </a:lnTo>
                <a:lnTo>
                  <a:pt x="42" y="4"/>
                </a:lnTo>
                <a:lnTo>
                  <a:pt x="47" y="8"/>
                </a:lnTo>
                <a:lnTo>
                  <a:pt x="42" y="12"/>
                </a:lnTo>
                <a:lnTo>
                  <a:pt x="76" y="12"/>
                </a:lnTo>
                <a:lnTo>
                  <a:pt x="0" y="2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69" name="Freeform 851"/>
          <p:cNvSpPr>
            <a:spLocks noChangeAspect="1"/>
          </p:cNvSpPr>
          <p:nvPr/>
        </p:nvSpPr>
        <p:spPr bwMode="auto">
          <a:xfrm>
            <a:off x="2708078" y="2041525"/>
            <a:ext cx="55685" cy="130175"/>
          </a:xfrm>
          <a:custGeom>
            <a:avLst/>
            <a:gdLst>
              <a:gd name="T0" fmla="*/ 2147483647 w 35"/>
              <a:gd name="T1" fmla="*/ 0 h 88"/>
              <a:gd name="T2" fmla="*/ 2147483647 w 35"/>
              <a:gd name="T3" fmla="*/ 0 h 88"/>
              <a:gd name="T4" fmla="*/ 2147483647 w 35"/>
              <a:gd name="T5" fmla="*/ 2147483647 h 88"/>
              <a:gd name="T6" fmla="*/ 2147483647 w 35"/>
              <a:gd name="T7" fmla="*/ 2147483647 h 88"/>
              <a:gd name="T8" fmla="*/ 2147483647 w 35"/>
              <a:gd name="T9" fmla="*/ 2147483647 h 88"/>
              <a:gd name="T10" fmla="*/ 2147483647 w 35"/>
              <a:gd name="T11" fmla="*/ 2147483647 h 88"/>
              <a:gd name="T12" fmla="*/ 2147483647 w 35"/>
              <a:gd name="T13" fmla="*/ 2147483647 h 88"/>
              <a:gd name="T14" fmla="*/ 2147483647 w 35"/>
              <a:gd name="T15" fmla="*/ 2147483647 h 88"/>
              <a:gd name="T16" fmla="*/ 2147483647 w 35"/>
              <a:gd name="T17" fmla="*/ 2147483647 h 88"/>
              <a:gd name="T18" fmla="*/ 2147483647 w 35"/>
              <a:gd name="T19" fmla="*/ 2147483647 h 88"/>
              <a:gd name="T20" fmla="*/ 2147483647 w 35"/>
              <a:gd name="T21" fmla="*/ 2147483647 h 88"/>
              <a:gd name="T22" fmla="*/ 2147483647 w 35"/>
              <a:gd name="T23" fmla="*/ 2147483647 h 88"/>
              <a:gd name="T24" fmla="*/ 0 w 35"/>
              <a:gd name="T25" fmla="*/ 2147483647 h 88"/>
              <a:gd name="T26" fmla="*/ 2147483647 w 35"/>
              <a:gd name="T27" fmla="*/ 2147483647 h 88"/>
              <a:gd name="T28" fmla="*/ 2147483647 w 35"/>
              <a:gd name="T29" fmla="*/ 2147483647 h 88"/>
              <a:gd name="T30" fmla="*/ 2147483647 w 35"/>
              <a:gd name="T31" fmla="*/ 2147483647 h 88"/>
              <a:gd name="T32" fmla="*/ 2147483647 w 35"/>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88"/>
              <a:gd name="T53" fmla="*/ 35 w 35"/>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88">
                <a:moveTo>
                  <a:pt x="24" y="0"/>
                </a:moveTo>
                <a:lnTo>
                  <a:pt x="33" y="0"/>
                </a:lnTo>
                <a:lnTo>
                  <a:pt x="34" y="9"/>
                </a:lnTo>
                <a:lnTo>
                  <a:pt x="28" y="14"/>
                </a:lnTo>
                <a:lnTo>
                  <a:pt x="20" y="49"/>
                </a:lnTo>
                <a:lnTo>
                  <a:pt x="22" y="70"/>
                </a:lnTo>
                <a:lnTo>
                  <a:pt x="6" y="87"/>
                </a:lnTo>
                <a:lnTo>
                  <a:pt x="4" y="82"/>
                </a:lnTo>
                <a:lnTo>
                  <a:pt x="15" y="63"/>
                </a:lnTo>
                <a:lnTo>
                  <a:pt x="9" y="63"/>
                </a:lnTo>
                <a:lnTo>
                  <a:pt x="12" y="49"/>
                </a:lnTo>
                <a:lnTo>
                  <a:pt x="1" y="53"/>
                </a:lnTo>
                <a:lnTo>
                  <a:pt x="0" y="38"/>
                </a:lnTo>
                <a:lnTo>
                  <a:pt x="9" y="28"/>
                </a:lnTo>
                <a:lnTo>
                  <a:pt x="1" y="26"/>
                </a:lnTo>
                <a:lnTo>
                  <a:pt x="14" y="11"/>
                </a:lnTo>
                <a:lnTo>
                  <a:pt x="24"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0" name="Freeform 852"/>
          <p:cNvSpPr>
            <a:spLocks noChangeAspect="1"/>
          </p:cNvSpPr>
          <p:nvPr/>
        </p:nvSpPr>
        <p:spPr bwMode="auto">
          <a:xfrm>
            <a:off x="2467708" y="1647920"/>
            <a:ext cx="171450" cy="66675"/>
          </a:xfrm>
          <a:custGeom>
            <a:avLst/>
            <a:gdLst>
              <a:gd name="T0" fmla="*/ 2147483647 w 109"/>
              <a:gd name="T1" fmla="*/ 2147483647 h 47"/>
              <a:gd name="T2" fmla="*/ 2147483647 w 109"/>
              <a:gd name="T3" fmla="*/ 2147483647 h 47"/>
              <a:gd name="T4" fmla="*/ 2147483647 w 109"/>
              <a:gd name="T5" fmla="*/ 2147483647 h 47"/>
              <a:gd name="T6" fmla="*/ 2147483647 w 109"/>
              <a:gd name="T7" fmla="*/ 2147483647 h 47"/>
              <a:gd name="T8" fmla="*/ 2147483647 w 109"/>
              <a:gd name="T9" fmla="*/ 2147483647 h 47"/>
              <a:gd name="T10" fmla="*/ 2147483647 w 109"/>
              <a:gd name="T11" fmla="*/ 2147483647 h 47"/>
              <a:gd name="T12" fmla="*/ 2147483647 w 109"/>
              <a:gd name="T13" fmla="*/ 2147483647 h 47"/>
              <a:gd name="T14" fmla="*/ 2147483647 w 109"/>
              <a:gd name="T15" fmla="*/ 2147483647 h 47"/>
              <a:gd name="T16" fmla="*/ 2147483647 w 109"/>
              <a:gd name="T17" fmla="*/ 2147483647 h 47"/>
              <a:gd name="T18" fmla="*/ 2147483647 w 109"/>
              <a:gd name="T19" fmla="*/ 0 h 47"/>
              <a:gd name="T20" fmla="*/ 0 w 109"/>
              <a:gd name="T21" fmla="*/ 2147483647 h 47"/>
              <a:gd name="T22" fmla="*/ 2147483647 w 109"/>
              <a:gd name="T23" fmla="*/ 2147483647 h 47"/>
              <a:gd name="T24" fmla="*/ 2147483647 w 109"/>
              <a:gd name="T25" fmla="*/ 2147483647 h 47"/>
              <a:gd name="T26" fmla="*/ 2147483647 w 109"/>
              <a:gd name="T27" fmla="*/ 2147483647 h 47"/>
              <a:gd name="T28" fmla="*/ 2147483647 w 109"/>
              <a:gd name="T29" fmla="*/ 2147483647 h 47"/>
              <a:gd name="T30" fmla="*/ 2147483647 w 109"/>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47"/>
              <a:gd name="T50" fmla="*/ 109 w 10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47">
                <a:moveTo>
                  <a:pt x="26" y="46"/>
                </a:moveTo>
                <a:lnTo>
                  <a:pt x="60" y="34"/>
                </a:lnTo>
                <a:lnTo>
                  <a:pt x="57" y="30"/>
                </a:lnTo>
                <a:lnTo>
                  <a:pt x="66" y="25"/>
                </a:lnTo>
                <a:lnTo>
                  <a:pt x="79" y="26"/>
                </a:lnTo>
                <a:lnTo>
                  <a:pt x="100" y="15"/>
                </a:lnTo>
                <a:lnTo>
                  <a:pt x="108" y="7"/>
                </a:lnTo>
                <a:lnTo>
                  <a:pt x="68" y="13"/>
                </a:lnTo>
                <a:lnTo>
                  <a:pt x="93" y="2"/>
                </a:lnTo>
                <a:lnTo>
                  <a:pt x="84" y="0"/>
                </a:lnTo>
                <a:lnTo>
                  <a:pt x="0" y="16"/>
                </a:lnTo>
                <a:lnTo>
                  <a:pt x="31" y="20"/>
                </a:lnTo>
                <a:lnTo>
                  <a:pt x="28" y="27"/>
                </a:lnTo>
                <a:lnTo>
                  <a:pt x="3" y="37"/>
                </a:lnTo>
                <a:lnTo>
                  <a:pt x="18" y="42"/>
                </a:lnTo>
                <a:lnTo>
                  <a:pt x="26" y="4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1" name="Freeform 853"/>
          <p:cNvSpPr>
            <a:spLocks noChangeAspect="1"/>
          </p:cNvSpPr>
          <p:nvPr/>
        </p:nvSpPr>
        <p:spPr bwMode="auto">
          <a:xfrm>
            <a:off x="5411666" y="1806579"/>
            <a:ext cx="67408" cy="60325"/>
          </a:xfrm>
          <a:custGeom>
            <a:avLst/>
            <a:gdLst>
              <a:gd name="T0" fmla="*/ 2147483647 w 41"/>
              <a:gd name="T1" fmla="*/ 0 h 41"/>
              <a:gd name="T2" fmla="*/ 2147483647 w 41"/>
              <a:gd name="T3" fmla="*/ 2147483647 h 41"/>
              <a:gd name="T4" fmla="*/ 2147483647 w 41"/>
              <a:gd name="T5" fmla="*/ 2147483647 h 41"/>
              <a:gd name="T6" fmla="*/ 2147483647 w 41"/>
              <a:gd name="T7" fmla="*/ 2147483647 h 41"/>
              <a:gd name="T8" fmla="*/ 0 w 41"/>
              <a:gd name="T9" fmla="*/ 2147483647 h 41"/>
              <a:gd name="T10" fmla="*/ 2147483647 w 41"/>
              <a:gd name="T11" fmla="*/ 0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11" y="0"/>
                </a:moveTo>
                <a:lnTo>
                  <a:pt x="32" y="11"/>
                </a:lnTo>
                <a:lnTo>
                  <a:pt x="40" y="26"/>
                </a:lnTo>
                <a:lnTo>
                  <a:pt x="18" y="40"/>
                </a:lnTo>
                <a:lnTo>
                  <a:pt x="0" y="9"/>
                </a:lnTo>
                <a:lnTo>
                  <a:pt x="11"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2" name="Freeform 854"/>
          <p:cNvSpPr>
            <a:spLocks noChangeAspect="1"/>
          </p:cNvSpPr>
          <p:nvPr/>
        </p:nvSpPr>
        <p:spPr bwMode="auto">
          <a:xfrm>
            <a:off x="6161943" y="2293938"/>
            <a:ext cx="89388" cy="106362"/>
          </a:xfrm>
          <a:custGeom>
            <a:avLst/>
            <a:gdLst>
              <a:gd name="T0" fmla="*/ 2147483647 w 56"/>
              <a:gd name="T1" fmla="*/ 2147483647 h 74"/>
              <a:gd name="T2" fmla="*/ 2147483647 w 56"/>
              <a:gd name="T3" fmla="*/ 2147483647 h 74"/>
              <a:gd name="T4" fmla="*/ 2147483647 w 56"/>
              <a:gd name="T5" fmla="*/ 2147483647 h 74"/>
              <a:gd name="T6" fmla="*/ 2147483647 w 56"/>
              <a:gd name="T7" fmla="*/ 0 h 74"/>
              <a:gd name="T8" fmla="*/ 2147483647 w 56"/>
              <a:gd name="T9" fmla="*/ 2147483647 h 74"/>
              <a:gd name="T10" fmla="*/ 2147483647 w 56"/>
              <a:gd name="T11" fmla="*/ 2147483647 h 74"/>
              <a:gd name="T12" fmla="*/ 2147483647 w 56"/>
              <a:gd name="T13" fmla="*/ 2147483647 h 74"/>
              <a:gd name="T14" fmla="*/ 2147483647 w 56"/>
              <a:gd name="T15" fmla="*/ 2147483647 h 74"/>
              <a:gd name="T16" fmla="*/ 2147483647 w 56"/>
              <a:gd name="T17" fmla="*/ 2147483647 h 74"/>
              <a:gd name="T18" fmla="*/ 2147483647 w 56"/>
              <a:gd name="T19" fmla="*/ 2147483647 h 74"/>
              <a:gd name="T20" fmla="*/ 2147483647 w 56"/>
              <a:gd name="T21" fmla="*/ 2147483647 h 74"/>
              <a:gd name="T22" fmla="*/ 0 w 56"/>
              <a:gd name="T23" fmla="*/ 2147483647 h 74"/>
              <a:gd name="T24" fmla="*/ 2147483647 w 56"/>
              <a:gd name="T25" fmla="*/ 2147483647 h 74"/>
              <a:gd name="T26" fmla="*/ 2147483647 w 56"/>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74"/>
              <a:gd name="T44" fmla="*/ 56 w 56"/>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74">
                <a:moveTo>
                  <a:pt x="35" y="73"/>
                </a:moveTo>
                <a:lnTo>
                  <a:pt x="55" y="45"/>
                </a:lnTo>
                <a:lnTo>
                  <a:pt x="39" y="14"/>
                </a:lnTo>
                <a:lnTo>
                  <a:pt x="45" y="0"/>
                </a:lnTo>
                <a:lnTo>
                  <a:pt x="36" y="7"/>
                </a:lnTo>
                <a:lnTo>
                  <a:pt x="26" y="2"/>
                </a:lnTo>
                <a:lnTo>
                  <a:pt x="25" y="9"/>
                </a:lnTo>
                <a:lnTo>
                  <a:pt x="36" y="13"/>
                </a:lnTo>
                <a:lnTo>
                  <a:pt x="17" y="10"/>
                </a:lnTo>
                <a:lnTo>
                  <a:pt x="17" y="20"/>
                </a:lnTo>
                <a:lnTo>
                  <a:pt x="6" y="20"/>
                </a:lnTo>
                <a:lnTo>
                  <a:pt x="0" y="40"/>
                </a:lnTo>
                <a:lnTo>
                  <a:pt x="9" y="71"/>
                </a:lnTo>
                <a:lnTo>
                  <a:pt x="35" y="73"/>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3" name="Freeform 855"/>
          <p:cNvSpPr>
            <a:spLocks noChangeAspect="1"/>
          </p:cNvSpPr>
          <p:nvPr/>
        </p:nvSpPr>
        <p:spPr bwMode="auto">
          <a:xfrm>
            <a:off x="4655575" y="3582994"/>
            <a:ext cx="54219" cy="98425"/>
          </a:xfrm>
          <a:custGeom>
            <a:avLst/>
            <a:gdLst>
              <a:gd name="T0" fmla="*/ 2147483647 w 33"/>
              <a:gd name="T1" fmla="*/ 2147483647 h 67"/>
              <a:gd name="T2" fmla="*/ 2147483647 w 33"/>
              <a:gd name="T3" fmla="*/ 2147483647 h 67"/>
              <a:gd name="T4" fmla="*/ 2147483647 w 33"/>
              <a:gd name="T5" fmla="*/ 2147483647 h 67"/>
              <a:gd name="T6" fmla="*/ 2147483647 w 33"/>
              <a:gd name="T7" fmla="*/ 2147483647 h 67"/>
              <a:gd name="T8" fmla="*/ 2147483647 w 33"/>
              <a:gd name="T9" fmla="*/ 2147483647 h 67"/>
              <a:gd name="T10" fmla="*/ 2147483647 w 33"/>
              <a:gd name="T11" fmla="*/ 2147483647 h 67"/>
              <a:gd name="T12" fmla="*/ 0 w 33"/>
              <a:gd name="T13" fmla="*/ 2147483647 h 67"/>
              <a:gd name="T14" fmla="*/ 2147483647 w 33"/>
              <a:gd name="T15" fmla="*/ 2147483647 h 67"/>
              <a:gd name="T16" fmla="*/ 2147483647 w 33"/>
              <a:gd name="T17" fmla="*/ 0 h 67"/>
              <a:gd name="T18" fmla="*/ 2147483647 w 33"/>
              <a:gd name="T19" fmla="*/ 2147483647 h 67"/>
              <a:gd name="T20" fmla="*/ 2147483647 w 33"/>
              <a:gd name="T21" fmla="*/ 2147483647 h 67"/>
              <a:gd name="T22" fmla="*/ 2147483647 w 33"/>
              <a:gd name="T23" fmla="*/ 2147483647 h 67"/>
              <a:gd name="T24" fmla="*/ 2147483647 w 33"/>
              <a:gd name="T25" fmla="*/ 2147483647 h 67"/>
              <a:gd name="T26" fmla="*/ 2147483647 w 33"/>
              <a:gd name="T27" fmla="*/ 2147483647 h 67"/>
              <a:gd name="T28" fmla="*/ 2147483647 w 33"/>
              <a:gd name="T29" fmla="*/ 2147483647 h 67"/>
              <a:gd name="T30" fmla="*/ 2147483647 w 33"/>
              <a:gd name="T31" fmla="*/ 2147483647 h 67"/>
              <a:gd name="T32" fmla="*/ 2147483647 w 33"/>
              <a:gd name="T33" fmla="*/ 2147483647 h 67"/>
              <a:gd name="T34" fmla="*/ 2147483647 w 33"/>
              <a:gd name="T35" fmla="*/ 214748364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67"/>
              <a:gd name="T56" fmla="*/ 33 w 33"/>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67">
                <a:moveTo>
                  <a:pt x="26" y="44"/>
                </a:moveTo>
                <a:lnTo>
                  <a:pt x="26" y="35"/>
                </a:lnTo>
                <a:lnTo>
                  <a:pt x="15" y="40"/>
                </a:lnTo>
                <a:lnTo>
                  <a:pt x="23" y="26"/>
                </a:lnTo>
                <a:lnTo>
                  <a:pt x="12" y="26"/>
                </a:lnTo>
                <a:lnTo>
                  <a:pt x="12" y="14"/>
                </a:lnTo>
                <a:lnTo>
                  <a:pt x="0" y="11"/>
                </a:lnTo>
                <a:lnTo>
                  <a:pt x="9" y="11"/>
                </a:lnTo>
                <a:lnTo>
                  <a:pt x="7" y="0"/>
                </a:lnTo>
                <a:lnTo>
                  <a:pt x="17" y="21"/>
                </a:lnTo>
                <a:lnTo>
                  <a:pt x="24" y="21"/>
                </a:lnTo>
                <a:lnTo>
                  <a:pt x="26" y="31"/>
                </a:lnTo>
                <a:lnTo>
                  <a:pt x="29" y="13"/>
                </a:lnTo>
                <a:lnTo>
                  <a:pt x="32" y="17"/>
                </a:lnTo>
                <a:lnTo>
                  <a:pt x="29" y="66"/>
                </a:lnTo>
                <a:lnTo>
                  <a:pt x="12" y="49"/>
                </a:lnTo>
                <a:lnTo>
                  <a:pt x="29" y="57"/>
                </a:lnTo>
                <a:lnTo>
                  <a:pt x="26" y="44"/>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4" name="Freeform 856"/>
          <p:cNvSpPr>
            <a:spLocks noChangeAspect="1"/>
          </p:cNvSpPr>
          <p:nvPr/>
        </p:nvSpPr>
        <p:spPr bwMode="auto">
          <a:xfrm>
            <a:off x="6525362" y="2290763"/>
            <a:ext cx="136280" cy="69850"/>
          </a:xfrm>
          <a:custGeom>
            <a:avLst/>
            <a:gdLst>
              <a:gd name="T0" fmla="*/ 2147483647 w 85"/>
              <a:gd name="T1" fmla="*/ 0 h 47"/>
              <a:gd name="T2" fmla="*/ 2147483647 w 85"/>
              <a:gd name="T3" fmla="*/ 2147483647 h 47"/>
              <a:gd name="T4" fmla="*/ 2147483647 w 85"/>
              <a:gd name="T5" fmla="*/ 2147483647 h 47"/>
              <a:gd name="T6" fmla="*/ 2147483647 w 85"/>
              <a:gd name="T7" fmla="*/ 2147483647 h 47"/>
              <a:gd name="T8" fmla="*/ 2147483647 w 85"/>
              <a:gd name="T9" fmla="*/ 2147483647 h 47"/>
              <a:gd name="T10" fmla="*/ 2147483647 w 85"/>
              <a:gd name="T11" fmla="*/ 2147483647 h 47"/>
              <a:gd name="T12" fmla="*/ 2147483647 w 85"/>
              <a:gd name="T13" fmla="*/ 2147483647 h 47"/>
              <a:gd name="T14" fmla="*/ 2147483647 w 85"/>
              <a:gd name="T15" fmla="*/ 2147483647 h 47"/>
              <a:gd name="T16" fmla="*/ 2147483647 w 85"/>
              <a:gd name="T17" fmla="*/ 2147483647 h 47"/>
              <a:gd name="T18" fmla="*/ 2147483647 w 85"/>
              <a:gd name="T19" fmla="*/ 2147483647 h 47"/>
              <a:gd name="T20" fmla="*/ 0 w 85"/>
              <a:gd name="T21" fmla="*/ 2147483647 h 47"/>
              <a:gd name="T22" fmla="*/ 2147483647 w 85"/>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47"/>
              <a:gd name="T38" fmla="*/ 85 w 85"/>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47">
                <a:moveTo>
                  <a:pt x="18" y="0"/>
                </a:moveTo>
                <a:lnTo>
                  <a:pt x="70" y="9"/>
                </a:lnTo>
                <a:lnTo>
                  <a:pt x="81" y="2"/>
                </a:lnTo>
                <a:lnTo>
                  <a:pt x="84" y="8"/>
                </a:lnTo>
                <a:lnTo>
                  <a:pt x="67" y="15"/>
                </a:lnTo>
                <a:lnTo>
                  <a:pt x="25" y="9"/>
                </a:lnTo>
                <a:lnTo>
                  <a:pt x="13" y="20"/>
                </a:lnTo>
                <a:lnTo>
                  <a:pt x="13" y="37"/>
                </a:lnTo>
                <a:lnTo>
                  <a:pt x="20" y="46"/>
                </a:lnTo>
                <a:lnTo>
                  <a:pt x="3" y="32"/>
                </a:lnTo>
                <a:lnTo>
                  <a:pt x="0" y="22"/>
                </a:lnTo>
                <a:lnTo>
                  <a:pt x="18"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5" name="Freeform 857"/>
          <p:cNvSpPr>
            <a:spLocks noChangeAspect="1"/>
          </p:cNvSpPr>
          <p:nvPr/>
        </p:nvSpPr>
        <p:spPr bwMode="auto">
          <a:xfrm>
            <a:off x="7186246" y="1998669"/>
            <a:ext cx="87923" cy="134937"/>
          </a:xfrm>
          <a:custGeom>
            <a:avLst/>
            <a:gdLst>
              <a:gd name="T0" fmla="*/ 2147483647 w 55"/>
              <a:gd name="T1" fmla="*/ 0 h 93"/>
              <a:gd name="T2" fmla="*/ 2147483647 w 55"/>
              <a:gd name="T3" fmla="*/ 2147483647 h 93"/>
              <a:gd name="T4" fmla="*/ 2147483647 w 55"/>
              <a:gd name="T5" fmla="*/ 2147483647 h 93"/>
              <a:gd name="T6" fmla="*/ 2147483647 w 55"/>
              <a:gd name="T7" fmla="*/ 2147483647 h 93"/>
              <a:gd name="T8" fmla="*/ 2147483647 w 55"/>
              <a:gd name="T9" fmla="*/ 2147483647 h 93"/>
              <a:gd name="T10" fmla="*/ 2147483647 w 55"/>
              <a:gd name="T11" fmla="*/ 2147483647 h 93"/>
              <a:gd name="T12" fmla="*/ 0 w 55"/>
              <a:gd name="T13" fmla="*/ 2147483647 h 93"/>
              <a:gd name="T14" fmla="*/ 2147483647 w 55"/>
              <a:gd name="T15" fmla="*/ 2147483647 h 93"/>
              <a:gd name="T16" fmla="*/ 2147483647 w 55"/>
              <a:gd name="T17" fmla="*/ 2147483647 h 93"/>
              <a:gd name="T18" fmla="*/ 2147483647 w 55"/>
              <a:gd name="T19" fmla="*/ 2147483647 h 93"/>
              <a:gd name="T20" fmla="*/ 2147483647 w 55"/>
              <a:gd name="T21" fmla="*/ 2147483647 h 93"/>
              <a:gd name="T22" fmla="*/ 2147483647 w 55"/>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93"/>
              <a:gd name="T38" fmla="*/ 55 w 55"/>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93">
                <a:moveTo>
                  <a:pt x="37" y="0"/>
                </a:moveTo>
                <a:lnTo>
                  <a:pt x="43" y="2"/>
                </a:lnTo>
                <a:lnTo>
                  <a:pt x="53" y="34"/>
                </a:lnTo>
                <a:lnTo>
                  <a:pt x="50" y="50"/>
                </a:lnTo>
                <a:lnTo>
                  <a:pt x="54" y="54"/>
                </a:lnTo>
                <a:lnTo>
                  <a:pt x="28" y="92"/>
                </a:lnTo>
                <a:lnTo>
                  <a:pt x="0" y="92"/>
                </a:lnTo>
                <a:lnTo>
                  <a:pt x="18" y="84"/>
                </a:lnTo>
                <a:lnTo>
                  <a:pt x="37" y="56"/>
                </a:lnTo>
                <a:lnTo>
                  <a:pt x="30" y="56"/>
                </a:lnTo>
                <a:lnTo>
                  <a:pt x="37" y="39"/>
                </a:lnTo>
                <a:lnTo>
                  <a:pt x="37"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276" name="Freeform 858"/>
          <p:cNvSpPr>
            <a:spLocks noChangeAspect="1"/>
          </p:cNvSpPr>
          <p:nvPr/>
        </p:nvSpPr>
        <p:spPr bwMode="auto">
          <a:xfrm>
            <a:off x="3071452" y="4230688"/>
            <a:ext cx="347297" cy="455612"/>
          </a:xfrm>
          <a:custGeom>
            <a:avLst/>
            <a:gdLst>
              <a:gd name="T0" fmla="*/ 0 w 217"/>
              <a:gd name="T1" fmla="*/ 2147483647 h 308"/>
              <a:gd name="T2" fmla="*/ 2147483647 w 217"/>
              <a:gd name="T3" fmla="*/ 2147483647 h 308"/>
              <a:gd name="T4" fmla="*/ 2147483647 w 217"/>
              <a:gd name="T5" fmla="*/ 2147483647 h 308"/>
              <a:gd name="T6" fmla="*/ 2147483647 w 217"/>
              <a:gd name="T7" fmla="*/ 0 h 308"/>
              <a:gd name="T8" fmla="*/ 2147483647 w 217"/>
              <a:gd name="T9" fmla="*/ 2147483647 h 308"/>
              <a:gd name="T10" fmla="*/ 2147483647 w 217"/>
              <a:gd name="T11" fmla="*/ 2147483647 h 308"/>
              <a:gd name="T12" fmla="*/ 2147483647 w 217"/>
              <a:gd name="T13" fmla="*/ 2147483647 h 308"/>
              <a:gd name="T14" fmla="*/ 2147483647 w 217"/>
              <a:gd name="T15" fmla="*/ 2147483647 h 308"/>
              <a:gd name="T16" fmla="*/ 2147483647 w 217"/>
              <a:gd name="T17" fmla="*/ 2147483647 h 308"/>
              <a:gd name="T18" fmla="*/ 2147483647 w 217"/>
              <a:gd name="T19" fmla="*/ 2147483647 h 308"/>
              <a:gd name="T20" fmla="*/ 2147483647 w 217"/>
              <a:gd name="T21" fmla="*/ 2147483647 h 308"/>
              <a:gd name="T22" fmla="*/ 2147483647 w 217"/>
              <a:gd name="T23" fmla="*/ 2147483647 h 308"/>
              <a:gd name="T24" fmla="*/ 2147483647 w 217"/>
              <a:gd name="T25" fmla="*/ 2147483647 h 308"/>
              <a:gd name="T26" fmla="*/ 2147483647 w 217"/>
              <a:gd name="T27" fmla="*/ 2147483647 h 308"/>
              <a:gd name="T28" fmla="*/ 2147483647 w 217"/>
              <a:gd name="T29" fmla="*/ 2147483647 h 308"/>
              <a:gd name="T30" fmla="*/ 2147483647 w 217"/>
              <a:gd name="T31" fmla="*/ 2147483647 h 308"/>
              <a:gd name="T32" fmla="*/ 2147483647 w 217"/>
              <a:gd name="T33" fmla="*/ 2147483647 h 308"/>
              <a:gd name="T34" fmla="*/ 2147483647 w 217"/>
              <a:gd name="T35" fmla="*/ 2147483647 h 308"/>
              <a:gd name="T36" fmla="*/ 2147483647 w 217"/>
              <a:gd name="T37" fmla="*/ 2147483647 h 308"/>
              <a:gd name="T38" fmla="*/ 2147483647 w 217"/>
              <a:gd name="T39" fmla="*/ 2147483647 h 308"/>
              <a:gd name="T40" fmla="*/ 2147483647 w 217"/>
              <a:gd name="T41" fmla="*/ 2147483647 h 308"/>
              <a:gd name="T42" fmla="*/ 2147483647 w 217"/>
              <a:gd name="T43" fmla="*/ 2147483647 h 308"/>
              <a:gd name="T44" fmla="*/ 2147483647 w 217"/>
              <a:gd name="T45" fmla="*/ 2147483647 h 308"/>
              <a:gd name="T46" fmla="*/ 2147483647 w 217"/>
              <a:gd name="T47" fmla="*/ 2147483647 h 308"/>
              <a:gd name="T48" fmla="*/ 2147483647 w 217"/>
              <a:gd name="T49" fmla="*/ 2147483647 h 308"/>
              <a:gd name="T50" fmla="*/ 2147483647 w 217"/>
              <a:gd name="T51" fmla="*/ 2147483647 h 308"/>
              <a:gd name="T52" fmla="*/ 2147483647 w 217"/>
              <a:gd name="T53" fmla="*/ 2147483647 h 308"/>
              <a:gd name="T54" fmla="*/ 2147483647 w 217"/>
              <a:gd name="T55" fmla="*/ 2147483647 h 308"/>
              <a:gd name="T56" fmla="*/ 0 w 217"/>
              <a:gd name="T57" fmla="*/ 2147483647 h 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7"/>
              <a:gd name="T88" fmla="*/ 0 h 308"/>
              <a:gd name="T89" fmla="*/ 217 w 217"/>
              <a:gd name="T90" fmla="*/ 308 h 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7" h="308">
                <a:moveTo>
                  <a:pt x="0" y="27"/>
                </a:moveTo>
                <a:lnTo>
                  <a:pt x="21" y="32"/>
                </a:lnTo>
                <a:lnTo>
                  <a:pt x="50" y="2"/>
                </a:lnTo>
                <a:lnTo>
                  <a:pt x="70" y="0"/>
                </a:lnTo>
                <a:lnTo>
                  <a:pt x="78" y="52"/>
                </a:lnTo>
                <a:lnTo>
                  <a:pt x="156" y="93"/>
                </a:lnTo>
                <a:lnTo>
                  <a:pt x="171" y="155"/>
                </a:lnTo>
                <a:lnTo>
                  <a:pt x="200" y="157"/>
                </a:lnTo>
                <a:lnTo>
                  <a:pt x="202" y="176"/>
                </a:lnTo>
                <a:lnTo>
                  <a:pt x="216" y="198"/>
                </a:lnTo>
                <a:lnTo>
                  <a:pt x="212" y="244"/>
                </a:lnTo>
                <a:lnTo>
                  <a:pt x="194" y="224"/>
                </a:lnTo>
                <a:lnTo>
                  <a:pt x="148" y="236"/>
                </a:lnTo>
                <a:lnTo>
                  <a:pt x="140" y="295"/>
                </a:lnTo>
                <a:lnTo>
                  <a:pt x="115" y="290"/>
                </a:lnTo>
                <a:lnTo>
                  <a:pt x="113" y="304"/>
                </a:lnTo>
                <a:lnTo>
                  <a:pt x="80" y="282"/>
                </a:lnTo>
                <a:lnTo>
                  <a:pt x="66" y="307"/>
                </a:lnTo>
                <a:lnTo>
                  <a:pt x="52" y="306"/>
                </a:lnTo>
                <a:lnTo>
                  <a:pt x="42" y="262"/>
                </a:lnTo>
                <a:lnTo>
                  <a:pt x="32" y="246"/>
                </a:lnTo>
                <a:lnTo>
                  <a:pt x="34" y="224"/>
                </a:lnTo>
                <a:lnTo>
                  <a:pt x="13" y="185"/>
                </a:lnTo>
                <a:lnTo>
                  <a:pt x="20" y="160"/>
                </a:lnTo>
                <a:lnTo>
                  <a:pt x="13" y="146"/>
                </a:lnTo>
                <a:lnTo>
                  <a:pt x="11" y="117"/>
                </a:lnTo>
                <a:lnTo>
                  <a:pt x="16" y="110"/>
                </a:lnTo>
                <a:lnTo>
                  <a:pt x="18" y="64"/>
                </a:lnTo>
                <a:lnTo>
                  <a:pt x="0" y="27"/>
                </a:lnTo>
              </a:path>
            </a:pathLst>
          </a:custGeom>
          <a:solidFill>
            <a:srgbClr val="E87502"/>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277" name="Conector reto 1003"/>
          <p:cNvCxnSpPr>
            <a:cxnSpLocks noChangeShapeType="1"/>
          </p:cNvCxnSpPr>
          <p:nvPr/>
        </p:nvCxnSpPr>
        <p:spPr bwMode="auto">
          <a:xfrm flipH="1" flipV="1">
            <a:off x="4045975" y="2163858"/>
            <a:ext cx="405911"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278" name="Elipse 895"/>
          <p:cNvSpPr>
            <a:spLocks noChangeArrowheads="1"/>
          </p:cNvSpPr>
          <p:nvPr/>
        </p:nvSpPr>
        <p:spPr bwMode="auto">
          <a:xfrm>
            <a:off x="2422329" y="26384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279" name="Conector reto 897"/>
          <p:cNvCxnSpPr>
            <a:cxnSpLocks noChangeShapeType="1"/>
          </p:cNvCxnSpPr>
          <p:nvPr/>
        </p:nvCxnSpPr>
        <p:spPr bwMode="auto">
          <a:xfrm flipH="1" flipV="1">
            <a:off x="1925516" y="2152745"/>
            <a:ext cx="298938" cy="5048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80" name="Conector reto 903"/>
          <p:cNvCxnSpPr>
            <a:cxnSpLocks noChangeShapeType="1"/>
          </p:cNvCxnSpPr>
          <p:nvPr/>
        </p:nvCxnSpPr>
        <p:spPr bwMode="auto">
          <a:xfrm>
            <a:off x="2223036" y="2657475"/>
            <a:ext cx="20222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81" name="Conector reto 907"/>
          <p:cNvCxnSpPr>
            <a:cxnSpLocks noChangeShapeType="1"/>
          </p:cNvCxnSpPr>
          <p:nvPr/>
        </p:nvCxnSpPr>
        <p:spPr bwMode="auto">
          <a:xfrm flipH="1" flipV="1">
            <a:off x="1789237" y="2149570"/>
            <a:ext cx="137746"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92" name="CaixaDeTexto 891"/>
          <p:cNvSpPr txBox="1"/>
          <p:nvPr/>
        </p:nvSpPr>
        <p:spPr bwMode="auto">
          <a:xfrm>
            <a:off x="1268291" y="2157413"/>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1991</a:t>
            </a:r>
          </a:p>
        </p:txBody>
      </p:sp>
      <p:sp>
        <p:nvSpPr>
          <p:cNvPr id="21283" name="Retângulo de cantos arredondados 894"/>
          <p:cNvSpPr>
            <a:spLocks noChangeArrowheads="1"/>
          </p:cNvSpPr>
          <p:nvPr/>
        </p:nvSpPr>
        <p:spPr bwMode="auto">
          <a:xfrm>
            <a:off x="1270496" y="2105120"/>
            <a:ext cx="619857" cy="100013"/>
          </a:xfrm>
          <a:prstGeom prst="roundRect">
            <a:avLst>
              <a:gd name="adj" fmla="val 16667"/>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284" name="CaixaDeTexto 886"/>
          <p:cNvSpPr txBox="1">
            <a:spLocks noChangeArrowheads="1"/>
          </p:cNvSpPr>
          <p:nvPr/>
        </p:nvSpPr>
        <p:spPr bwMode="auto">
          <a:xfrm>
            <a:off x="1226575" y="2066925"/>
            <a:ext cx="7121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Estados Unidos</a:t>
            </a:r>
          </a:p>
        </p:txBody>
      </p:sp>
      <p:sp>
        <p:nvSpPr>
          <p:cNvPr id="21285" name="Elipse 914"/>
          <p:cNvSpPr>
            <a:spLocks noChangeArrowheads="1"/>
          </p:cNvSpPr>
          <p:nvPr/>
        </p:nvSpPr>
        <p:spPr bwMode="auto">
          <a:xfrm>
            <a:off x="2261137" y="3178270"/>
            <a:ext cx="48357" cy="53975"/>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286" name="Conector reto 915"/>
          <p:cNvCxnSpPr>
            <a:cxnSpLocks noChangeShapeType="1"/>
          </p:cNvCxnSpPr>
          <p:nvPr/>
        </p:nvCxnSpPr>
        <p:spPr bwMode="auto">
          <a:xfrm flipH="1" flipV="1">
            <a:off x="1764323" y="2692495"/>
            <a:ext cx="298938" cy="5048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87" name="Conector reto 916"/>
          <p:cNvCxnSpPr>
            <a:cxnSpLocks noChangeShapeType="1"/>
          </p:cNvCxnSpPr>
          <p:nvPr/>
        </p:nvCxnSpPr>
        <p:spPr bwMode="auto">
          <a:xfrm>
            <a:off x="2061844" y="3197320"/>
            <a:ext cx="202223"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88" name="Conector reto 917"/>
          <p:cNvCxnSpPr>
            <a:cxnSpLocks noChangeShapeType="1"/>
          </p:cNvCxnSpPr>
          <p:nvPr/>
        </p:nvCxnSpPr>
        <p:spPr bwMode="auto">
          <a:xfrm flipH="1">
            <a:off x="1622188" y="2692400"/>
            <a:ext cx="14507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19" name="CaixaDeTexto 918"/>
          <p:cNvSpPr txBox="1"/>
          <p:nvPr/>
        </p:nvSpPr>
        <p:spPr bwMode="auto">
          <a:xfrm>
            <a:off x="1253638" y="2687638"/>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1992</a:t>
            </a:r>
          </a:p>
        </p:txBody>
      </p:sp>
      <p:sp>
        <p:nvSpPr>
          <p:cNvPr id="21290" name="Retângulo de cantos arredondados 919"/>
          <p:cNvSpPr>
            <a:spLocks noChangeArrowheads="1"/>
          </p:cNvSpPr>
          <p:nvPr/>
        </p:nvSpPr>
        <p:spPr bwMode="auto">
          <a:xfrm>
            <a:off x="1383370" y="2643188"/>
            <a:ext cx="360485" cy="100012"/>
          </a:xfrm>
          <a:prstGeom prst="roundRect">
            <a:avLst>
              <a:gd name="adj" fmla="val 13491"/>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291" name="CaixaDeTexto 920"/>
          <p:cNvSpPr txBox="1">
            <a:spLocks noChangeArrowheads="1"/>
          </p:cNvSpPr>
          <p:nvPr/>
        </p:nvSpPr>
        <p:spPr bwMode="auto">
          <a:xfrm>
            <a:off x="1339362" y="2603500"/>
            <a:ext cx="45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México</a:t>
            </a:r>
          </a:p>
        </p:txBody>
      </p:sp>
      <p:cxnSp>
        <p:nvCxnSpPr>
          <p:cNvPr id="21292" name="Conector reto 923"/>
          <p:cNvCxnSpPr>
            <a:cxnSpLocks noChangeShapeType="1"/>
          </p:cNvCxnSpPr>
          <p:nvPr/>
        </p:nvCxnSpPr>
        <p:spPr bwMode="auto">
          <a:xfrm flipH="1" flipV="1">
            <a:off x="2395917" y="3436944"/>
            <a:ext cx="131885" cy="134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93" name="Conector reto 924"/>
          <p:cNvCxnSpPr>
            <a:cxnSpLocks noChangeShapeType="1"/>
          </p:cNvCxnSpPr>
          <p:nvPr/>
        </p:nvCxnSpPr>
        <p:spPr bwMode="auto">
          <a:xfrm flipV="1">
            <a:off x="2521957" y="3568700"/>
            <a:ext cx="124557"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94" name="Conector reto 925"/>
          <p:cNvCxnSpPr>
            <a:cxnSpLocks noChangeShapeType="1"/>
          </p:cNvCxnSpPr>
          <p:nvPr/>
        </p:nvCxnSpPr>
        <p:spPr bwMode="auto">
          <a:xfrm flipH="1">
            <a:off x="2186360" y="3438525"/>
            <a:ext cx="21248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295" name="Retângulo de cantos arredondados 926"/>
          <p:cNvSpPr>
            <a:spLocks noChangeArrowheads="1"/>
          </p:cNvSpPr>
          <p:nvPr/>
        </p:nvSpPr>
        <p:spPr bwMode="auto">
          <a:xfrm>
            <a:off x="1924051" y="3387725"/>
            <a:ext cx="427892"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296" name="CaixaDeTexto 927"/>
          <p:cNvSpPr txBox="1">
            <a:spLocks noChangeArrowheads="1"/>
          </p:cNvSpPr>
          <p:nvPr/>
        </p:nvSpPr>
        <p:spPr bwMode="auto">
          <a:xfrm>
            <a:off x="1843454" y="3344863"/>
            <a:ext cx="594946"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Costa Rica</a:t>
            </a:r>
          </a:p>
        </p:txBody>
      </p:sp>
      <p:sp>
        <p:nvSpPr>
          <p:cNvPr id="21297" name="Elipse 935"/>
          <p:cNvSpPr>
            <a:spLocks noChangeArrowheads="1"/>
          </p:cNvSpPr>
          <p:nvPr/>
        </p:nvSpPr>
        <p:spPr bwMode="auto">
          <a:xfrm>
            <a:off x="2713892" y="360680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298" name="Conector reto 936"/>
          <p:cNvCxnSpPr>
            <a:cxnSpLocks noChangeShapeType="1"/>
          </p:cNvCxnSpPr>
          <p:nvPr/>
        </p:nvCxnSpPr>
        <p:spPr bwMode="auto">
          <a:xfrm flipH="1" flipV="1">
            <a:off x="2387138" y="3546475"/>
            <a:ext cx="71803" cy="82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99" name="Conector reto 937"/>
          <p:cNvCxnSpPr>
            <a:cxnSpLocks noChangeShapeType="1"/>
          </p:cNvCxnSpPr>
          <p:nvPr/>
        </p:nvCxnSpPr>
        <p:spPr bwMode="auto">
          <a:xfrm flipV="1">
            <a:off x="2458915" y="3627438"/>
            <a:ext cx="257908"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00" name="Conector reto 938"/>
          <p:cNvCxnSpPr>
            <a:cxnSpLocks noChangeShapeType="1"/>
          </p:cNvCxnSpPr>
          <p:nvPr/>
        </p:nvCxnSpPr>
        <p:spPr bwMode="auto">
          <a:xfrm flipH="1">
            <a:off x="1784845" y="3549650"/>
            <a:ext cx="60666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01" name="Retângulo de cantos arredondados 939"/>
          <p:cNvSpPr>
            <a:spLocks noChangeArrowheads="1"/>
          </p:cNvSpPr>
          <p:nvPr/>
        </p:nvSpPr>
        <p:spPr bwMode="auto">
          <a:xfrm>
            <a:off x="1378928" y="3503613"/>
            <a:ext cx="427892"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02" name="CaixaDeTexto 940"/>
          <p:cNvSpPr txBox="1">
            <a:spLocks noChangeArrowheads="1"/>
          </p:cNvSpPr>
          <p:nvPr/>
        </p:nvSpPr>
        <p:spPr bwMode="auto">
          <a:xfrm>
            <a:off x="1296866" y="3463925"/>
            <a:ext cx="59348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Panamá</a:t>
            </a:r>
          </a:p>
        </p:txBody>
      </p:sp>
      <p:sp>
        <p:nvSpPr>
          <p:cNvPr id="945" name="CaixaDeTexto 944"/>
          <p:cNvSpPr txBox="1"/>
          <p:nvPr/>
        </p:nvSpPr>
        <p:spPr bwMode="auto">
          <a:xfrm>
            <a:off x="1284411" y="3571875"/>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2004</a:t>
            </a:r>
          </a:p>
        </p:txBody>
      </p:sp>
      <p:sp>
        <p:nvSpPr>
          <p:cNvPr id="946" name="CaixaDeTexto 945"/>
          <p:cNvSpPr txBox="1"/>
          <p:nvPr/>
        </p:nvSpPr>
        <p:spPr bwMode="auto">
          <a:xfrm>
            <a:off x="1801693" y="3675063"/>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1993</a:t>
            </a:r>
          </a:p>
        </p:txBody>
      </p:sp>
      <p:cxnSp>
        <p:nvCxnSpPr>
          <p:cNvPr id="21305" name="Conector reto 947"/>
          <p:cNvCxnSpPr>
            <a:cxnSpLocks noChangeShapeType="1"/>
          </p:cNvCxnSpPr>
          <p:nvPr/>
        </p:nvCxnSpPr>
        <p:spPr bwMode="auto">
          <a:xfrm flipH="1" flipV="1">
            <a:off x="2388624" y="3652838"/>
            <a:ext cx="126023" cy="144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06" name="Conector reto 948"/>
          <p:cNvCxnSpPr>
            <a:cxnSpLocks noChangeShapeType="1"/>
          </p:cNvCxnSpPr>
          <p:nvPr/>
        </p:nvCxnSpPr>
        <p:spPr bwMode="auto">
          <a:xfrm>
            <a:off x="2507274" y="3794125"/>
            <a:ext cx="42056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07" name="Conector reto 949"/>
          <p:cNvCxnSpPr>
            <a:cxnSpLocks noChangeShapeType="1"/>
          </p:cNvCxnSpPr>
          <p:nvPr/>
        </p:nvCxnSpPr>
        <p:spPr bwMode="auto">
          <a:xfrm flipH="1">
            <a:off x="2309494" y="3654425"/>
            <a:ext cx="79131"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08" name="Retângulo de cantos arredondados 950"/>
          <p:cNvSpPr>
            <a:spLocks noChangeArrowheads="1"/>
          </p:cNvSpPr>
          <p:nvPr/>
        </p:nvSpPr>
        <p:spPr bwMode="auto">
          <a:xfrm>
            <a:off x="1903535" y="3609977"/>
            <a:ext cx="427892"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09" name="CaixaDeTexto 951"/>
          <p:cNvSpPr txBox="1">
            <a:spLocks noChangeArrowheads="1"/>
          </p:cNvSpPr>
          <p:nvPr/>
        </p:nvSpPr>
        <p:spPr bwMode="auto">
          <a:xfrm>
            <a:off x="1818543" y="3570288"/>
            <a:ext cx="59348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Colômbia</a:t>
            </a:r>
          </a:p>
        </p:txBody>
      </p:sp>
      <p:sp>
        <p:nvSpPr>
          <p:cNvPr id="21310" name="Elipse 946"/>
          <p:cNvSpPr>
            <a:spLocks noChangeArrowheads="1"/>
          </p:cNvSpPr>
          <p:nvPr/>
        </p:nvSpPr>
        <p:spPr bwMode="auto">
          <a:xfrm>
            <a:off x="2910301" y="3770313"/>
            <a:ext cx="49823"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11" name="Conector reto 959"/>
          <p:cNvCxnSpPr>
            <a:cxnSpLocks noChangeShapeType="1"/>
          </p:cNvCxnSpPr>
          <p:nvPr/>
        </p:nvCxnSpPr>
        <p:spPr bwMode="auto">
          <a:xfrm flipV="1">
            <a:off x="2441337" y="3971928"/>
            <a:ext cx="211015" cy="619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12" name="Conector reto 960"/>
          <p:cNvCxnSpPr>
            <a:cxnSpLocks noChangeShapeType="1"/>
          </p:cNvCxnSpPr>
          <p:nvPr/>
        </p:nvCxnSpPr>
        <p:spPr bwMode="auto">
          <a:xfrm flipV="1">
            <a:off x="2652393" y="3973520"/>
            <a:ext cx="156797"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13" name="Conector reto 961"/>
          <p:cNvCxnSpPr>
            <a:cxnSpLocks noChangeShapeType="1"/>
          </p:cNvCxnSpPr>
          <p:nvPr/>
        </p:nvCxnSpPr>
        <p:spPr bwMode="auto">
          <a:xfrm flipH="1" flipV="1">
            <a:off x="2738804" y="5269008"/>
            <a:ext cx="397119"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14" name="Retângulo de cantos arredondados 962"/>
          <p:cNvSpPr>
            <a:spLocks noChangeArrowheads="1"/>
          </p:cNvSpPr>
          <p:nvPr/>
        </p:nvSpPr>
        <p:spPr bwMode="auto">
          <a:xfrm>
            <a:off x="2636275" y="5218113"/>
            <a:ext cx="329711"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15" name="CaixaDeTexto 963"/>
          <p:cNvSpPr txBox="1">
            <a:spLocks noChangeArrowheads="1"/>
          </p:cNvSpPr>
          <p:nvPr/>
        </p:nvSpPr>
        <p:spPr bwMode="auto">
          <a:xfrm>
            <a:off x="2502884" y="5181600"/>
            <a:ext cx="59348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Chile</a:t>
            </a:r>
          </a:p>
        </p:txBody>
      </p:sp>
      <p:sp>
        <p:nvSpPr>
          <p:cNvPr id="21316" name="Elipse 958"/>
          <p:cNvSpPr>
            <a:spLocks noChangeArrowheads="1"/>
          </p:cNvSpPr>
          <p:nvPr/>
        </p:nvSpPr>
        <p:spPr bwMode="auto">
          <a:xfrm>
            <a:off x="2801815" y="394335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17" name="Conector reto 969"/>
          <p:cNvCxnSpPr>
            <a:cxnSpLocks noChangeShapeType="1"/>
          </p:cNvCxnSpPr>
          <p:nvPr/>
        </p:nvCxnSpPr>
        <p:spPr bwMode="auto">
          <a:xfrm flipV="1">
            <a:off x="2549817" y="4165605"/>
            <a:ext cx="172915" cy="5508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18" name="Conector reto 970"/>
          <p:cNvCxnSpPr>
            <a:cxnSpLocks noChangeShapeType="1"/>
          </p:cNvCxnSpPr>
          <p:nvPr/>
        </p:nvCxnSpPr>
        <p:spPr bwMode="auto">
          <a:xfrm>
            <a:off x="2722732" y="4165600"/>
            <a:ext cx="15679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19" name="Conector reto 971"/>
          <p:cNvCxnSpPr>
            <a:cxnSpLocks noChangeShapeType="1"/>
          </p:cNvCxnSpPr>
          <p:nvPr/>
        </p:nvCxnSpPr>
        <p:spPr bwMode="auto">
          <a:xfrm flipH="1">
            <a:off x="2259623" y="4714970"/>
            <a:ext cx="293077"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20" name="Retângulo de cantos arredondados 972"/>
          <p:cNvSpPr>
            <a:spLocks noChangeArrowheads="1"/>
          </p:cNvSpPr>
          <p:nvPr/>
        </p:nvSpPr>
        <p:spPr bwMode="auto">
          <a:xfrm>
            <a:off x="1954870" y="4672013"/>
            <a:ext cx="309197"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21" name="CaixaDeTexto 973"/>
          <p:cNvSpPr txBox="1">
            <a:spLocks noChangeArrowheads="1"/>
          </p:cNvSpPr>
          <p:nvPr/>
        </p:nvSpPr>
        <p:spPr bwMode="auto">
          <a:xfrm>
            <a:off x="1875709" y="4635500"/>
            <a:ext cx="45426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Peru</a:t>
            </a:r>
          </a:p>
        </p:txBody>
      </p:sp>
      <p:sp>
        <p:nvSpPr>
          <p:cNvPr id="975" name="CaixaDeTexto 974"/>
          <p:cNvSpPr txBox="1"/>
          <p:nvPr/>
        </p:nvSpPr>
        <p:spPr bwMode="auto">
          <a:xfrm>
            <a:off x="1787038" y="4740275"/>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1979</a:t>
            </a:r>
          </a:p>
        </p:txBody>
      </p:sp>
      <p:sp>
        <p:nvSpPr>
          <p:cNvPr id="21323" name="Elipse 975"/>
          <p:cNvSpPr>
            <a:spLocks noChangeArrowheads="1"/>
          </p:cNvSpPr>
          <p:nvPr/>
        </p:nvSpPr>
        <p:spPr bwMode="auto">
          <a:xfrm>
            <a:off x="2870737" y="4144968"/>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24" name="Conector reto 979"/>
          <p:cNvCxnSpPr>
            <a:cxnSpLocks noChangeShapeType="1"/>
          </p:cNvCxnSpPr>
          <p:nvPr/>
        </p:nvCxnSpPr>
        <p:spPr bwMode="auto">
          <a:xfrm flipV="1">
            <a:off x="2891231" y="4441920"/>
            <a:ext cx="153865" cy="4048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25" name="Conector reto 980"/>
          <p:cNvCxnSpPr>
            <a:cxnSpLocks noChangeShapeType="1"/>
          </p:cNvCxnSpPr>
          <p:nvPr/>
        </p:nvCxnSpPr>
        <p:spPr bwMode="auto">
          <a:xfrm flipV="1">
            <a:off x="3040673" y="4448175"/>
            <a:ext cx="156796"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26" name="Conector reto 981"/>
          <p:cNvCxnSpPr>
            <a:cxnSpLocks noChangeShapeType="1"/>
          </p:cNvCxnSpPr>
          <p:nvPr/>
        </p:nvCxnSpPr>
        <p:spPr bwMode="auto">
          <a:xfrm flipH="1" flipV="1">
            <a:off x="2735874" y="4840383"/>
            <a:ext cx="159726"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27" name="Retângulo de cantos arredondados 982"/>
          <p:cNvSpPr>
            <a:spLocks noChangeArrowheads="1"/>
          </p:cNvSpPr>
          <p:nvPr/>
        </p:nvSpPr>
        <p:spPr bwMode="auto">
          <a:xfrm>
            <a:off x="2329962" y="4794345"/>
            <a:ext cx="429358"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28" name="CaixaDeTexto 983"/>
          <p:cNvSpPr txBox="1">
            <a:spLocks noChangeArrowheads="1"/>
          </p:cNvSpPr>
          <p:nvPr/>
        </p:nvSpPr>
        <p:spPr bwMode="auto">
          <a:xfrm>
            <a:off x="2250836" y="4754563"/>
            <a:ext cx="59348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Bolívia</a:t>
            </a:r>
          </a:p>
        </p:txBody>
      </p:sp>
      <p:sp>
        <p:nvSpPr>
          <p:cNvPr id="21329" name="Elipse 985"/>
          <p:cNvSpPr>
            <a:spLocks noChangeArrowheads="1"/>
          </p:cNvSpPr>
          <p:nvPr/>
        </p:nvSpPr>
        <p:spPr bwMode="auto">
          <a:xfrm>
            <a:off x="3184329" y="4425950"/>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30" name="Elipse 990"/>
          <p:cNvSpPr>
            <a:spLocks noChangeArrowheads="1"/>
          </p:cNvSpPr>
          <p:nvPr/>
        </p:nvSpPr>
        <p:spPr bwMode="auto">
          <a:xfrm>
            <a:off x="3135923" y="523875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31" name="Conector reto 995"/>
          <p:cNvCxnSpPr>
            <a:cxnSpLocks noChangeShapeType="1"/>
          </p:cNvCxnSpPr>
          <p:nvPr/>
        </p:nvCxnSpPr>
        <p:spPr bwMode="auto">
          <a:xfrm flipH="1">
            <a:off x="1841992" y="4587875"/>
            <a:ext cx="60227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32" name="Retângulo de cantos arredondados 991"/>
          <p:cNvSpPr>
            <a:spLocks noChangeArrowheads="1"/>
          </p:cNvSpPr>
          <p:nvPr/>
        </p:nvSpPr>
        <p:spPr bwMode="auto">
          <a:xfrm>
            <a:off x="1491765" y="4543520"/>
            <a:ext cx="363415"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33" name="CaixaDeTexto 992"/>
          <p:cNvSpPr txBox="1">
            <a:spLocks noChangeArrowheads="1"/>
          </p:cNvSpPr>
          <p:nvPr/>
        </p:nvSpPr>
        <p:spPr bwMode="auto">
          <a:xfrm>
            <a:off x="1377464" y="4500563"/>
            <a:ext cx="59348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Equador</a:t>
            </a:r>
          </a:p>
        </p:txBody>
      </p:sp>
      <p:cxnSp>
        <p:nvCxnSpPr>
          <p:cNvPr id="21334" name="Conector reto 997"/>
          <p:cNvCxnSpPr>
            <a:cxnSpLocks noChangeShapeType="1"/>
          </p:cNvCxnSpPr>
          <p:nvPr/>
        </p:nvCxnSpPr>
        <p:spPr bwMode="auto">
          <a:xfrm flipH="1">
            <a:off x="2735875" y="5073745"/>
            <a:ext cx="291611"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35" name="Retângulo de cantos arredondados 998"/>
          <p:cNvSpPr>
            <a:spLocks noChangeArrowheads="1"/>
          </p:cNvSpPr>
          <p:nvPr/>
        </p:nvSpPr>
        <p:spPr bwMode="auto">
          <a:xfrm>
            <a:off x="2605454" y="5027613"/>
            <a:ext cx="375138"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36" name="CaixaDeTexto 999"/>
          <p:cNvSpPr txBox="1">
            <a:spLocks noChangeArrowheads="1"/>
          </p:cNvSpPr>
          <p:nvPr/>
        </p:nvSpPr>
        <p:spPr bwMode="auto">
          <a:xfrm>
            <a:off x="2499946" y="4984750"/>
            <a:ext cx="59348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Paraguai</a:t>
            </a:r>
          </a:p>
        </p:txBody>
      </p:sp>
      <p:cxnSp>
        <p:nvCxnSpPr>
          <p:cNvPr id="21337" name="Conector reto 1003"/>
          <p:cNvCxnSpPr>
            <a:cxnSpLocks noChangeShapeType="1"/>
          </p:cNvCxnSpPr>
          <p:nvPr/>
        </p:nvCxnSpPr>
        <p:spPr bwMode="auto">
          <a:xfrm flipV="1">
            <a:off x="3027532" y="4737195"/>
            <a:ext cx="102577" cy="334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38" name="Conector reto 1005"/>
          <p:cNvCxnSpPr>
            <a:cxnSpLocks noChangeShapeType="1"/>
          </p:cNvCxnSpPr>
          <p:nvPr/>
        </p:nvCxnSpPr>
        <p:spPr bwMode="auto">
          <a:xfrm>
            <a:off x="3128597" y="4738783"/>
            <a:ext cx="32385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39" name="Elipse 1001"/>
          <p:cNvSpPr>
            <a:spLocks noChangeArrowheads="1"/>
          </p:cNvSpPr>
          <p:nvPr/>
        </p:nvSpPr>
        <p:spPr bwMode="auto">
          <a:xfrm>
            <a:off x="3421721" y="4713383"/>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40" name="Conector reto 961"/>
          <p:cNvCxnSpPr>
            <a:cxnSpLocks noChangeShapeType="1"/>
          </p:cNvCxnSpPr>
          <p:nvPr/>
        </p:nvCxnSpPr>
        <p:spPr bwMode="auto">
          <a:xfrm flipH="1" flipV="1">
            <a:off x="3371898" y="5476970"/>
            <a:ext cx="325315"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41" name="Retângulo de cantos arredondados 962"/>
          <p:cNvSpPr>
            <a:spLocks noChangeArrowheads="1"/>
          </p:cNvSpPr>
          <p:nvPr/>
        </p:nvSpPr>
        <p:spPr bwMode="auto">
          <a:xfrm>
            <a:off x="3480337" y="5434013"/>
            <a:ext cx="401515"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42" name="CaixaDeTexto 963"/>
          <p:cNvSpPr txBox="1">
            <a:spLocks noChangeArrowheads="1"/>
          </p:cNvSpPr>
          <p:nvPr/>
        </p:nvSpPr>
        <p:spPr bwMode="auto">
          <a:xfrm>
            <a:off x="3387969" y="5391150"/>
            <a:ext cx="593481"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Argentina</a:t>
            </a:r>
          </a:p>
        </p:txBody>
      </p:sp>
      <p:sp>
        <p:nvSpPr>
          <p:cNvPr id="928" name="CaixaDeTexto 927"/>
          <p:cNvSpPr txBox="1"/>
          <p:nvPr/>
        </p:nvSpPr>
        <p:spPr bwMode="auto">
          <a:xfrm>
            <a:off x="3371118" y="5502275"/>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1989</a:t>
            </a:r>
          </a:p>
        </p:txBody>
      </p:sp>
      <p:cxnSp>
        <p:nvCxnSpPr>
          <p:cNvPr id="21344" name="Conector reto 1003"/>
          <p:cNvCxnSpPr>
            <a:cxnSpLocks noChangeShapeType="1"/>
          </p:cNvCxnSpPr>
          <p:nvPr/>
        </p:nvCxnSpPr>
        <p:spPr bwMode="auto">
          <a:xfrm flipH="1" flipV="1">
            <a:off x="3282466" y="5095875"/>
            <a:ext cx="92320" cy="382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45" name="Elipse 990"/>
          <p:cNvSpPr>
            <a:spLocks noChangeArrowheads="1"/>
          </p:cNvSpPr>
          <p:nvPr/>
        </p:nvSpPr>
        <p:spPr bwMode="auto">
          <a:xfrm>
            <a:off x="3257598" y="5072158"/>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46" name="Conector reto 961"/>
          <p:cNvCxnSpPr>
            <a:cxnSpLocks noChangeShapeType="1"/>
          </p:cNvCxnSpPr>
          <p:nvPr/>
        </p:nvCxnSpPr>
        <p:spPr bwMode="auto">
          <a:xfrm flipH="1" flipV="1">
            <a:off x="4062094" y="5411788"/>
            <a:ext cx="325315" cy="4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47" name="Retângulo de cantos arredondados 962"/>
          <p:cNvSpPr>
            <a:spLocks noChangeArrowheads="1"/>
          </p:cNvSpPr>
          <p:nvPr/>
        </p:nvSpPr>
        <p:spPr bwMode="auto">
          <a:xfrm>
            <a:off x="4126524" y="5367338"/>
            <a:ext cx="342900"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48" name="CaixaDeTexto 963"/>
          <p:cNvSpPr txBox="1">
            <a:spLocks noChangeArrowheads="1"/>
          </p:cNvSpPr>
          <p:nvPr/>
        </p:nvSpPr>
        <p:spPr bwMode="auto">
          <a:xfrm>
            <a:off x="4078166" y="5326111"/>
            <a:ext cx="451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Uruguai</a:t>
            </a:r>
          </a:p>
        </p:txBody>
      </p:sp>
      <p:cxnSp>
        <p:nvCxnSpPr>
          <p:cNvPr id="21349" name="Conector reto 1003"/>
          <p:cNvCxnSpPr>
            <a:cxnSpLocks noChangeShapeType="1"/>
          </p:cNvCxnSpPr>
          <p:nvPr/>
        </p:nvCxnSpPr>
        <p:spPr bwMode="auto">
          <a:xfrm flipH="1" flipV="1">
            <a:off x="3974123" y="5030883"/>
            <a:ext cx="92320" cy="384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50" name="Conector reto 961"/>
          <p:cNvCxnSpPr>
            <a:cxnSpLocks noChangeShapeType="1"/>
          </p:cNvCxnSpPr>
          <p:nvPr/>
        </p:nvCxnSpPr>
        <p:spPr bwMode="auto">
          <a:xfrm flipH="1" flipV="1">
            <a:off x="3530112" y="5030883"/>
            <a:ext cx="448408"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51" name="Elipse 990"/>
          <p:cNvSpPr>
            <a:spLocks noChangeArrowheads="1"/>
          </p:cNvSpPr>
          <p:nvPr/>
        </p:nvSpPr>
        <p:spPr bwMode="auto">
          <a:xfrm>
            <a:off x="3505200" y="5005483"/>
            <a:ext cx="48358"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52" name="Conector reto 961"/>
          <p:cNvCxnSpPr>
            <a:cxnSpLocks noChangeShapeType="1"/>
          </p:cNvCxnSpPr>
          <p:nvPr/>
        </p:nvCxnSpPr>
        <p:spPr bwMode="auto">
          <a:xfrm flipH="1">
            <a:off x="3739662" y="4395788"/>
            <a:ext cx="4762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53" name="Retângulo de cantos arredondados 962"/>
          <p:cNvSpPr>
            <a:spLocks noChangeArrowheads="1"/>
          </p:cNvSpPr>
          <p:nvPr/>
        </p:nvSpPr>
        <p:spPr bwMode="auto">
          <a:xfrm>
            <a:off x="4051794" y="4348163"/>
            <a:ext cx="293077"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54" name="CaixaDeTexto 963"/>
          <p:cNvSpPr txBox="1">
            <a:spLocks noChangeArrowheads="1"/>
          </p:cNvSpPr>
          <p:nvPr/>
        </p:nvSpPr>
        <p:spPr bwMode="auto">
          <a:xfrm>
            <a:off x="4003478" y="4306888"/>
            <a:ext cx="40151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Brasil</a:t>
            </a:r>
          </a:p>
        </p:txBody>
      </p:sp>
      <p:sp>
        <p:nvSpPr>
          <p:cNvPr id="954" name="CaixaDeTexto 953"/>
          <p:cNvSpPr txBox="1"/>
          <p:nvPr/>
        </p:nvSpPr>
        <p:spPr bwMode="auto">
          <a:xfrm>
            <a:off x="3894259" y="4406900"/>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1944</a:t>
            </a:r>
          </a:p>
        </p:txBody>
      </p:sp>
      <p:sp>
        <p:nvSpPr>
          <p:cNvPr id="21356" name="Elipse 1001"/>
          <p:cNvSpPr>
            <a:spLocks noChangeArrowheads="1"/>
          </p:cNvSpPr>
          <p:nvPr/>
        </p:nvSpPr>
        <p:spPr bwMode="auto">
          <a:xfrm>
            <a:off x="3698631" y="4370483"/>
            <a:ext cx="48358"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57" name="Conector reto 961"/>
          <p:cNvCxnSpPr>
            <a:cxnSpLocks noChangeShapeType="1"/>
          </p:cNvCxnSpPr>
          <p:nvPr/>
        </p:nvCxnSpPr>
        <p:spPr bwMode="auto">
          <a:xfrm flipH="1">
            <a:off x="4804997" y="4313333"/>
            <a:ext cx="337038"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58" name="Retângulo de cantos arredondados 962"/>
          <p:cNvSpPr>
            <a:spLocks noChangeArrowheads="1"/>
          </p:cNvSpPr>
          <p:nvPr/>
        </p:nvSpPr>
        <p:spPr bwMode="auto">
          <a:xfrm>
            <a:off x="4511920" y="4264120"/>
            <a:ext cx="342900"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59" name="CaixaDeTexto 963"/>
          <p:cNvSpPr txBox="1">
            <a:spLocks noChangeArrowheads="1"/>
          </p:cNvSpPr>
          <p:nvPr/>
        </p:nvSpPr>
        <p:spPr bwMode="auto">
          <a:xfrm>
            <a:off x="4466493" y="4219622"/>
            <a:ext cx="439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Angola</a:t>
            </a:r>
          </a:p>
        </p:txBody>
      </p:sp>
      <p:sp>
        <p:nvSpPr>
          <p:cNvPr id="21360" name="Elipse 1001"/>
          <p:cNvSpPr>
            <a:spLocks noChangeArrowheads="1"/>
          </p:cNvSpPr>
          <p:nvPr/>
        </p:nvSpPr>
        <p:spPr bwMode="auto">
          <a:xfrm>
            <a:off x="5114192" y="4289425"/>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962" name="CaixaDeTexto 961"/>
          <p:cNvSpPr txBox="1"/>
          <p:nvPr/>
        </p:nvSpPr>
        <p:spPr bwMode="auto">
          <a:xfrm>
            <a:off x="4377836" y="4330700"/>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1984</a:t>
            </a:r>
          </a:p>
        </p:txBody>
      </p:sp>
      <p:cxnSp>
        <p:nvCxnSpPr>
          <p:cNvPr id="21362" name="Conector reto 961"/>
          <p:cNvCxnSpPr>
            <a:cxnSpLocks noChangeShapeType="1"/>
          </p:cNvCxnSpPr>
          <p:nvPr/>
        </p:nvCxnSpPr>
        <p:spPr bwMode="auto">
          <a:xfrm flipH="1">
            <a:off x="4583723" y="4100513"/>
            <a:ext cx="38832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63" name="Retângulo de cantos arredondados 962"/>
          <p:cNvSpPr>
            <a:spLocks noChangeArrowheads="1"/>
          </p:cNvSpPr>
          <p:nvPr/>
        </p:nvSpPr>
        <p:spPr bwMode="auto">
          <a:xfrm>
            <a:off x="4481146" y="4049713"/>
            <a:ext cx="329712"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64" name="CaixaDeTexto 963"/>
          <p:cNvSpPr txBox="1">
            <a:spLocks noChangeArrowheads="1"/>
          </p:cNvSpPr>
          <p:nvPr/>
        </p:nvSpPr>
        <p:spPr bwMode="auto">
          <a:xfrm>
            <a:off x="4347797" y="4006850"/>
            <a:ext cx="59348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Gabão</a:t>
            </a:r>
          </a:p>
        </p:txBody>
      </p:sp>
      <p:cxnSp>
        <p:nvCxnSpPr>
          <p:cNvPr id="21365" name="Conector reto 961"/>
          <p:cNvCxnSpPr>
            <a:cxnSpLocks noChangeShapeType="1"/>
          </p:cNvCxnSpPr>
          <p:nvPr/>
        </p:nvCxnSpPr>
        <p:spPr bwMode="auto">
          <a:xfrm flipH="1" flipV="1">
            <a:off x="4574931" y="3933825"/>
            <a:ext cx="39712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66" name="Retângulo de cantos arredondados 962"/>
          <p:cNvSpPr>
            <a:spLocks noChangeArrowheads="1"/>
          </p:cNvSpPr>
          <p:nvPr/>
        </p:nvSpPr>
        <p:spPr bwMode="auto">
          <a:xfrm>
            <a:off x="4472354" y="3883031"/>
            <a:ext cx="329712"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67" name="CaixaDeTexto 963"/>
          <p:cNvSpPr txBox="1">
            <a:spLocks noChangeArrowheads="1"/>
          </p:cNvSpPr>
          <p:nvPr/>
        </p:nvSpPr>
        <p:spPr bwMode="auto">
          <a:xfrm>
            <a:off x="4429858" y="3840164"/>
            <a:ext cx="408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Congo</a:t>
            </a:r>
          </a:p>
        </p:txBody>
      </p:sp>
      <p:sp>
        <p:nvSpPr>
          <p:cNvPr id="21368" name="Elipse 990"/>
          <p:cNvSpPr>
            <a:spLocks noChangeArrowheads="1"/>
          </p:cNvSpPr>
          <p:nvPr/>
        </p:nvSpPr>
        <p:spPr bwMode="auto">
          <a:xfrm>
            <a:off x="4972098" y="3903666"/>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69" name="Conector reto 961"/>
          <p:cNvCxnSpPr>
            <a:cxnSpLocks noChangeShapeType="1"/>
          </p:cNvCxnSpPr>
          <p:nvPr/>
        </p:nvCxnSpPr>
        <p:spPr bwMode="auto">
          <a:xfrm flipH="1">
            <a:off x="4966196" y="3922713"/>
            <a:ext cx="162657" cy="180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70" name="Elipse 990"/>
          <p:cNvSpPr>
            <a:spLocks noChangeArrowheads="1"/>
          </p:cNvSpPr>
          <p:nvPr/>
        </p:nvSpPr>
        <p:spPr bwMode="auto">
          <a:xfrm>
            <a:off x="5112775" y="3884617"/>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71" name="Conector reto 961"/>
          <p:cNvCxnSpPr>
            <a:cxnSpLocks noChangeShapeType="1"/>
          </p:cNvCxnSpPr>
          <p:nvPr/>
        </p:nvCxnSpPr>
        <p:spPr bwMode="auto">
          <a:xfrm flipH="1">
            <a:off x="4086958" y="3835400"/>
            <a:ext cx="28721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72" name="Retângulo de cantos arredondados 962"/>
          <p:cNvSpPr>
            <a:spLocks noChangeArrowheads="1"/>
          </p:cNvSpPr>
          <p:nvPr/>
        </p:nvSpPr>
        <p:spPr bwMode="auto">
          <a:xfrm>
            <a:off x="3974123" y="3790954"/>
            <a:ext cx="329712" cy="100013"/>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73" name="CaixaDeTexto 963"/>
          <p:cNvSpPr txBox="1">
            <a:spLocks noChangeArrowheads="1"/>
          </p:cNvSpPr>
          <p:nvPr/>
        </p:nvSpPr>
        <p:spPr bwMode="auto">
          <a:xfrm>
            <a:off x="3840774" y="3752850"/>
            <a:ext cx="59348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Libéria</a:t>
            </a:r>
          </a:p>
        </p:txBody>
      </p:sp>
      <p:sp>
        <p:nvSpPr>
          <p:cNvPr id="21374" name="Elipse 990"/>
          <p:cNvSpPr>
            <a:spLocks noChangeArrowheads="1"/>
          </p:cNvSpPr>
          <p:nvPr/>
        </p:nvSpPr>
        <p:spPr bwMode="auto">
          <a:xfrm>
            <a:off x="4438698" y="3675066"/>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75" name="Conector reto 961"/>
          <p:cNvCxnSpPr>
            <a:cxnSpLocks noChangeShapeType="1"/>
          </p:cNvCxnSpPr>
          <p:nvPr/>
        </p:nvCxnSpPr>
        <p:spPr bwMode="auto">
          <a:xfrm flipH="1">
            <a:off x="4369777" y="3719513"/>
            <a:ext cx="83527" cy="119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76" name="Conector reto 961"/>
          <p:cNvCxnSpPr>
            <a:cxnSpLocks noChangeShapeType="1"/>
          </p:cNvCxnSpPr>
          <p:nvPr/>
        </p:nvCxnSpPr>
        <p:spPr bwMode="auto">
          <a:xfrm flipH="1" flipV="1">
            <a:off x="3656183" y="3057620"/>
            <a:ext cx="325315"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77" name="Retângulo de cantos arredondados 962"/>
          <p:cNvSpPr>
            <a:spLocks noChangeArrowheads="1"/>
          </p:cNvSpPr>
          <p:nvPr/>
        </p:nvSpPr>
        <p:spPr bwMode="auto">
          <a:xfrm>
            <a:off x="3763108" y="3014663"/>
            <a:ext cx="427892"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78" name="CaixaDeTexto 963"/>
          <p:cNvSpPr txBox="1">
            <a:spLocks noChangeArrowheads="1"/>
          </p:cNvSpPr>
          <p:nvPr/>
        </p:nvSpPr>
        <p:spPr bwMode="auto">
          <a:xfrm>
            <a:off x="3711826" y="2975022"/>
            <a:ext cx="524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Venezuela</a:t>
            </a:r>
          </a:p>
        </p:txBody>
      </p:sp>
      <p:sp>
        <p:nvSpPr>
          <p:cNvPr id="1006" name="CaixaDeTexto 1005"/>
          <p:cNvSpPr txBox="1"/>
          <p:nvPr/>
        </p:nvSpPr>
        <p:spPr bwMode="auto">
          <a:xfrm>
            <a:off x="3667126" y="3082925"/>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1992</a:t>
            </a:r>
          </a:p>
        </p:txBody>
      </p:sp>
      <p:cxnSp>
        <p:nvCxnSpPr>
          <p:cNvPr id="21380" name="Conector reto 1003"/>
          <p:cNvCxnSpPr>
            <a:cxnSpLocks noChangeShapeType="1"/>
          </p:cNvCxnSpPr>
          <p:nvPr/>
        </p:nvCxnSpPr>
        <p:spPr bwMode="auto">
          <a:xfrm flipH="1">
            <a:off x="3657647" y="3052763"/>
            <a:ext cx="2931" cy="646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81" name="Conector reto 961"/>
          <p:cNvCxnSpPr>
            <a:cxnSpLocks noChangeShapeType="1"/>
          </p:cNvCxnSpPr>
          <p:nvPr/>
        </p:nvCxnSpPr>
        <p:spPr bwMode="auto">
          <a:xfrm flipH="1">
            <a:off x="3226824" y="3692525"/>
            <a:ext cx="43082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82" name="Elipse 990"/>
          <p:cNvSpPr>
            <a:spLocks noChangeArrowheads="1"/>
          </p:cNvSpPr>
          <p:nvPr/>
        </p:nvSpPr>
        <p:spPr bwMode="auto">
          <a:xfrm>
            <a:off x="3184329" y="36671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83" name="Conector reto 961"/>
          <p:cNvCxnSpPr>
            <a:cxnSpLocks noChangeShapeType="1"/>
          </p:cNvCxnSpPr>
          <p:nvPr/>
        </p:nvCxnSpPr>
        <p:spPr bwMode="auto">
          <a:xfrm flipH="1" flipV="1">
            <a:off x="3070029" y="2687638"/>
            <a:ext cx="325315" cy="4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84" name="Retângulo de cantos arredondados 962"/>
          <p:cNvSpPr>
            <a:spLocks noChangeArrowheads="1"/>
          </p:cNvSpPr>
          <p:nvPr/>
        </p:nvSpPr>
        <p:spPr bwMode="auto">
          <a:xfrm>
            <a:off x="3083176" y="2633663"/>
            <a:ext cx="804497"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85" name="CaixaDeTexto 963"/>
          <p:cNvSpPr txBox="1">
            <a:spLocks noChangeArrowheads="1"/>
          </p:cNvSpPr>
          <p:nvPr/>
        </p:nvSpPr>
        <p:spPr bwMode="auto">
          <a:xfrm>
            <a:off x="3015809" y="2590847"/>
            <a:ext cx="9407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República Dominicana</a:t>
            </a:r>
          </a:p>
        </p:txBody>
      </p:sp>
      <p:sp>
        <p:nvSpPr>
          <p:cNvPr id="1024" name="CaixaDeTexto 1023"/>
          <p:cNvSpPr txBox="1"/>
          <p:nvPr/>
        </p:nvSpPr>
        <p:spPr bwMode="auto">
          <a:xfrm>
            <a:off x="3161569" y="2703513"/>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2003</a:t>
            </a:r>
          </a:p>
        </p:txBody>
      </p:sp>
      <p:cxnSp>
        <p:nvCxnSpPr>
          <p:cNvPr id="21387" name="Conector reto 1003"/>
          <p:cNvCxnSpPr>
            <a:cxnSpLocks noChangeShapeType="1"/>
          </p:cNvCxnSpPr>
          <p:nvPr/>
        </p:nvCxnSpPr>
        <p:spPr bwMode="auto">
          <a:xfrm flipH="1">
            <a:off x="3071446" y="2686145"/>
            <a:ext cx="1466" cy="538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388" name="Conector reto 961"/>
          <p:cNvCxnSpPr>
            <a:cxnSpLocks noChangeShapeType="1"/>
          </p:cNvCxnSpPr>
          <p:nvPr/>
        </p:nvCxnSpPr>
        <p:spPr bwMode="auto">
          <a:xfrm flipH="1" flipV="1">
            <a:off x="4218890" y="2657570"/>
            <a:ext cx="325315"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89" name="Retângulo de cantos arredondados 962"/>
          <p:cNvSpPr>
            <a:spLocks noChangeArrowheads="1"/>
          </p:cNvSpPr>
          <p:nvPr/>
        </p:nvSpPr>
        <p:spPr bwMode="auto">
          <a:xfrm>
            <a:off x="4145621" y="2611438"/>
            <a:ext cx="353157"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90" name="CaixaDeTexto 963"/>
          <p:cNvSpPr txBox="1">
            <a:spLocks noChangeArrowheads="1"/>
          </p:cNvSpPr>
          <p:nvPr/>
        </p:nvSpPr>
        <p:spPr bwMode="auto">
          <a:xfrm>
            <a:off x="4085494" y="2570210"/>
            <a:ext cx="473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Espanha</a:t>
            </a:r>
          </a:p>
        </p:txBody>
      </p:sp>
      <p:cxnSp>
        <p:nvCxnSpPr>
          <p:cNvPr id="21391" name="Conector reto 1003"/>
          <p:cNvCxnSpPr>
            <a:cxnSpLocks noChangeShapeType="1"/>
          </p:cNvCxnSpPr>
          <p:nvPr/>
        </p:nvCxnSpPr>
        <p:spPr bwMode="auto">
          <a:xfrm flipH="1">
            <a:off x="4544158" y="2532158"/>
            <a:ext cx="80596" cy="130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92" name="Elipse 922"/>
          <p:cNvSpPr>
            <a:spLocks noChangeArrowheads="1"/>
          </p:cNvSpPr>
          <p:nvPr/>
        </p:nvSpPr>
        <p:spPr bwMode="auto">
          <a:xfrm>
            <a:off x="4602821" y="2500408"/>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93" name="Retângulo de cantos arredondados 962"/>
          <p:cNvSpPr>
            <a:spLocks noChangeArrowheads="1"/>
          </p:cNvSpPr>
          <p:nvPr/>
        </p:nvSpPr>
        <p:spPr bwMode="auto">
          <a:xfrm>
            <a:off x="3940467" y="2119313"/>
            <a:ext cx="359019"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394" name="CaixaDeTexto 963"/>
          <p:cNvSpPr txBox="1">
            <a:spLocks noChangeArrowheads="1"/>
          </p:cNvSpPr>
          <p:nvPr/>
        </p:nvSpPr>
        <p:spPr bwMode="auto">
          <a:xfrm>
            <a:off x="3886247" y="2076450"/>
            <a:ext cx="4615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Portugal</a:t>
            </a:r>
          </a:p>
        </p:txBody>
      </p:sp>
      <p:sp>
        <p:nvSpPr>
          <p:cNvPr id="1041" name="CaixaDeTexto 1040"/>
          <p:cNvSpPr txBox="1"/>
          <p:nvPr/>
        </p:nvSpPr>
        <p:spPr bwMode="auto">
          <a:xfrm>
            <a:off x="3812200" y="2187575"/>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1988</a:t>
            </a:r>
          </a:p>
        </p:txBody>
      </p:sp>
      <p:cxnSp>
        <p:nvCxnSpPr>
          <p:cNvPr id="21396" name="Conector reto 1003"/>
          <p:cNvCxnSpPr>
            <a:cxnSpLocks noChangeShapeType="1"/>
          </p:cNvCxnSpPr>
          <p:nvPr/>
        </p:nvCxnSpPr>
        <p:spPr bwMode="auto">
          <a:xfrm>
            <a:off x="4453304" y="2165350"/>
            <a:ext cx="52754" cy="325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97" name="Elipse 922"/>
          <p:cNvSpPr>
            <a:spLocks noChangeArrowheads="1"/>
          </p:cNvSpPr>
          <p:nvPr/>
        </p:nvSpPr>
        <p:spPr bwMode="auto">
          <a:xfrm>
            <a:off x="4481146" y="2462308"/>
            <a:ext cx="48358"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398" name="Conector reto 1003"/>
          <p:cNvCxnSpPr>
            <a:cxnSpLocks noChangeShapeType="1"/>
          </p:cNvCxnSpPr>
          <p:nvPr/>
        </p:nvCxnSpPr>
        <p:spPr bwMode="auto">
          <a:xfrm flipH="1" flipV="1">
            <a:off x="4714190" y="1547813"/>
            <a:ext cx="2931" cy="476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399" name="Retângulo de cantos arredondados 962"/>
          <p:cNvSpPr>
            <a:spLocks noChangeArrowheads="1"/>
          </p:cNvSpPr>
          <p:nvPr/>
        </p:nvSpPr>
        <p:spPr bwMode="auto">
          <a:xfrm>
            <a:off x="4435726" y="1503363"/>
            <a:ext cx="448408" cy="101600"/>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00" name="CaixaDeTexto 963"/>
          <p:cNvSpPr txBox="1">
            <a:spLocks noChangeArrowheads="1"/>
          </p:cNvSpPr>
          <p:nvPr/>
        </p:nvSpPr>
        <p:spPr bwMode="auto">
          <a:xfrm>
            <a:off x="4404946" y="1460547"/>
            <a:ext cx="5099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Inglaterra</a:t>
            </a:r>
          </a:p>
        </p:txBody>
      </p:sp>
      <p:sp>
        <p:nvSpPr>
          <p:cNvPr id="21401" name="Elipse 922"/>
          <p:cNvSpPr>
            <a:spLocks noChangeArrowheads="1"/>
          </p:cNvSpPr>
          <p:nvPr/>
        </p:nvSpPr>
        <p:spPr bwMode="auto">
          <a:xfrm>
            <a:off x="4690744" y="2017717"/>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02" name="Conector reto 1003"/>
          <p:cNvCxnSpPr>
            <a:cxnSpLocks noChangeShapeType="1"/>
          </p:cNvCxnSpPr>
          <p:nvPr/>
        </p:nvCxnSpPr>
        <p:spPr bwMode="auto">
          <a:xfrm flipH="1" flipV="1">
            <a:off x="4976494" y="1695450"/>
            <a:ext cx="2931" cy="476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03" name="Retângulo de cantos arredondados 962"/>
          <p:cNvSpPr>
            <a:spLocks noChangeArrowheads="1"/>
          </p:cNvSpPr>
          <p:nvPr/>
        </p:nvSpPr>
        <p:spPr bwMode="auto">
          <a:xfrm>
            <a:off x="4822582" y="1651000"/>
            <a:ext cx="448408" cy="101600"/>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04" name="CaixaDeTexto 963"/>
          <p:cNvSpPr txBox="1">
            <a:spLocks noChangeArrowheads="1"/>
          </p:cNvSpPr>
          <p:nvPr/>
        </p:nvSpPr>
        <p:spPr bwMode="auto">
          <a:xfrm>
            <a:off x="4791808" y="1608142"/>
            <a:ext cx="5099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Alemanha</a:t>
            </a:r>
          </a:p>
        </p:txBody>
      </p:sp>
      <p:sp>
        <p:nvSpPr>
          <p:cNvPr id="21405" name="Elipse 922"/>
          <p:cNvSpPr>
            <a:spLocks noChangeArrowheads="1"/>
          </p:cNvSpPr>
          <p:nvPr/>
        </p:nvSpPr>
        <p:spPr bwMode="auto">
          <a:xfrm>
            <a:off x="4954513" y="2146300"/>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06" name="Conector reto 1003"/>
          <p:cNvCxnSpPr>
            <a:cxnSpLocks noChangeShapeType="1"/>
          </p:cNvCxnSpPr>
          <p:nvPr/>
        </p:nvCxnSpPr>
        <p:spPr bwMode="auto">
          <a:xfrm flipV="1">
            <a:off x="6079881" y="1319308"/>
            <a:ext cx="0" cy="650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07" name="Retângulo de cantos arredondados 962"/>
          <p:cNvSpPr>
            <a:spLocks noChangeArrowheads="1"/>
          </p:cNvSpPr>
          <p:nvPr/>
        </p:nvSpPr>
        <p:spPr bwMode="auto">
          <a:xfrm>
            <a:off x="5974373" y="1274858"/>
            <a:ext cx="334108" cy="920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08" name="CaixaDeTexto 963"/>
          <p:cNvSpPr txBox="1">
            <a:spLocks noChangeArrowheads="1"/>
          </p:cNvSpPr>
          <p:nvPr/>
        </p:nvSpPr>
        <p:spPr bwMode="auto">
          <a:xfrm>
            <a:off x="5895290" y="1231900"/>
            <a:ext cx="48797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Rússia</a:t>
            </a:r>
          </a:p>
        </p:txBody>
      </p:sp>
      <p:sp>
        <p:nvSpPr>
          <p:cNvPr id="21409" name="Elipse 922"/>
          <p:cNvSpPr>
            <a:spLocks noChangeArrowheads="1"/>
          </p:cNvSpPr>
          <p:nvPr/>
        </p:nvSpPr>
        <p:spPr bwMode="auto">
          <a:xfrm>
            <a:off x="6053552" y="1936750"/>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10" name="Conector reto 961"/>
          <p:cNvCxnSpPr>
            <a:cxnSpLocks noChangeShapeType="1"/>
          </p:cNvCxnSpPr>
          <p:nvPr/>
        </p:nvCxnSpPr>
        <p:spPr bwMode="auto">
          <a:xfrm flipH="1" flipV="1">
            <a:off x="7706506" y="3095625"/>
            <a:ext cx="58322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11" name="Retângulo de cantos arredondados 962"/>
          <p:cNvSpPr>
            <a:spLocks noChangeArrowheads="1"/>
          </p:cNvSpPr>
          <p:nvPr/>
        </p:nvSpPr>
        <p:spPr bwMode="auto">
          <a:xfrm>
            <a:off x="8072808" y="3046508"/>
            <a:ext cx="266700" cy="1047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12" name="CaixaDeTexto 963"/>
          <p:cNvSpPr txBox="1">
            <a:spLocks noChangeArrowheads="1"/>
          </p:cNvSpPr>
          <p:nvPr/>
        </p:nvSpPr>
        <p:spPr bwMode="auto">
          <a:xfrm>
            <a:off x="8008327" y="3006772"/>
            <a:ext cx="385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China</a:t>
            </a:r>
          </a:p>
        </p:txBody>
      </p:sp>
      <p:cxnSp>
        <p:nvCxnSpPr>
          <p:cNvPr id="21413" name="Conector reto 1003"/>
          <p:cNvCxnSpPr>
            <a:cxnSpLocks noChangeShapeType="1"/>
          </p:cNvCxnSpPr>
          <p:nvPr/>
        </p:nvCxnSpPr>
        <p:spPr bwMode="auto">
          <a:xfrm flipH="1" flipV="1">
            <a:off x="7499841" y="2867025"/>
            <a:ext cx="211015" cy="2301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14" name="Elipse 990"/>
          <p:cNvSpPr>
            <a:spLocks noChangeArrowheads="1"/>
          </p:cNvSpPr>
          <p:nvPr/>
        </p:nvSpPr>
        <p:spPr bwMode="auto">
          <a:xfrm>
            <a:off x="7489629" y="28543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15" name="Conector reto 961"/>
          <p:cNvCxnSpPr>
            <a:cxnSpLocks noChangeShapeType="1"/>
          </p:cNvCxnSpPr>
          <p:nvPr/>
        </p:nvCxnSpPr>
        <p:spPr bwMode="auto">
          <a:xfrm flipH="1" flipV="1">
            <a:off x="7674222" y="3652838"/>
            <a:ext cx="369277"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16" name="Retângulo de cantos arredondados 962"/>
          <p:cNvSpPr>
            <a:spLocks noChangeArrowheads="1"/>
          </p:cNvSpPr>
          <p:nvPr/>
        </p:nvSpPr>
        <p:spPr bwMode="auto">
          <a:xfrm>
            <a:off x="7929244" y="3600453"/>
            <a:ext cx="401515" cy="1047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17" name="CaixaDeTexto 963"/>
          <p:cNvSpPr txBox="1">
            <a:spLocks noChangeArrowheads="1"/>
          </p:cNvSpPr>
          <p:nvPr/>
        </p:nvSpPr>
        <p:spPr bwMode="auto">
          <a:xfrm>
            <a:off x="7869116" y="3560763"/>
            <a:ext cx="527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eaLnBrk="0" fontAlgn="base" hangingPunct="0">
              <a:spcBef>
                <a:spcPct val="0"/>
              </a:spcBef>
              <a:spcAft>
                <a:spcPct val="0"/>
              </a:spcAft>
            </a:pPr>
            <a:r>
              <a:rPr lang="pt-BR" sz="600" b="1" smtClean="0"/>
              <a:t>Cingapura</a:t>
            </a:r>
          </a:p>
        </p:txBody>
      </p:sp>
      <p:grpSp>
        <p:nvGrpSpPr>
          <p:cNvPr id="21418" name="Grupo 1065"/>
          <p:cNvGrpSpPr>
            <a:grpSpLocks/>
          </p:cNvGrpSpPr>
          <p:nvPr/>
        </p:nvGrpSpPr>
        <p:grpSpPr bwMode="auto">
          <a:xfrm>
            <a:off x="8097716" y="3816351"/>
            <a:ext cx="720969" cy="466725"/>
            <a:chOff x="8772548" y="3815623"/>
            <a:chExt cx="781353" cy="467992"/>
          </a:xfrm>
        </p:grpSpPr>
        <p:sp>
          <p:nvSpPr>
            <p:cNvPr id="21484" name="Freeform 353"/>
            <p:cNvSpPr>
              <a:spLocks noChangeAspect="1"/>
            </p:cNvSpPr>
            <p:nvPr/>
          </p:nvSpPr>
          <p:spPr bwMode="auto">
            <a:xfrm>
              <a:off x="8899863" y="3919555"/>
              <a:ext cx="300309" cy="301692"/>
            </a:xfrm>
            <a:custGeom>
              <a:avLst/>
              <a:gdLst>
                <a:gd name="T0" fmla="*/ 2147483647 w 175"/>
                <a:gd name="T1" fmla="*/ 2147483647 h 206"/>
                <a:gd name="T2" fmla="*/ 2147483647 w 175"/>
                <a:gd name="T3" fmla="*/ 2147483647 h 206"/>
                <a:gd name="T4" fmla="*/ 2147483647 w 175"/>
                <a:gd name="T5" fmla="*/ 2147483647 h 206"/>
                <a:gd name="T6" fmla="*/ 2147483647 w 175"/>
                <a:gd name="T7" fmla="*/ 2147483647 h 206"/>
                <a:gd name="T8" fmla="*/ 2147483647 w 175"/>
                <a:gd name="T9" fmla="*/ 2147483647 h 206"/>
                <a:gd name="T10" fmla="*/ 2147483647 w 175"/>
                <a:gd name="T11" fmla="*/ 2147483647 h 206"/>
                <a:gd name="T12" fmla="*/ 2147483647 w 175"/>
                <a:gd name="T13" fmla="*/ 0 h 206"/>
                <a:gd name="T14" fmla="*/ 2147483647 w 175"/>
                <a:gd name="T15" fmla="*/ 2147483647 h 206"/>
                <a:gd name="T16" fmla="*/ 0 w 175"/>
                <a:gd name="T17" fmla="*/ 2147483647 h 206"/>
                <a:gd name="T18" fmla="*/ 2147483647 w 175"/>
                <a:gd name="T19" fmla="*/ 2147483647 h 206"/>
                <a:gd name="T20" fmla="*/ 2147483647 w 175"/>
                <a:gd name="T21" fmla="*/ 2147483647 h 206"/>
                <a:gd name="T22" fmla="*/ 2147483647 w 175"/>
                <a:gd name="T23" fmla="*/ 2147483647 h 206"/>
                <a:gd name="T24" fmla="*/ 2147483647 w 175"/>
                <a:gd name="T25" fmla="*/ 2147483647 h 206"/>
                <a:gd name="T26" fmla="*/ 2147483647 w 175"/>
                <a:gd name="T27" fmla="*/ 2147483647 h 206"/>
                <a:gd name="T28" fmla="*/ 2147483647 w 175"/>
                <a:gd name="T29" fmla="*/ 2147483647 h 206"/>
                <a:gd name="T30" fmla="*/ 2147483647 w 175"/>
                <a:gd name="T31" fmla="*/ 2147483647 h 206"/>
                <a:gd name="T32" fmla="*/ 2147483647 w 175"/>
                <a:gd name="T33" fmla="*/ 2147483647 h 206"/>
                <a:gd name="T34" fmla="*/ 2147483647 w 175"/>
                <a:gd name="T35" fmla="*/ 2147483647 h 206"/>
                <a:gd name="T36" fmla="*/ 2147483647 w 175"/>
                <a:gd name="T37" fmla="*/ 2147483647 h 206"/>
                <a:gd name="T38" fmla="*/ 2147483647 w 175"/>
                <a:gd name="T39" fmla="*/ 2147483647 h 206"/>
                <a:gd name="T40" fmla="*/ 2147483647 w 175"/>
                <a:gd name="T41" fmla="*/ 2147483647 h 206"/>
                <a:gd name="T42" fmla="*/ 2147483647 w 175"/>
                <a:gd name="T43" fmla="*/ 2147483647 h 206"/>
                <a:gd name="T44" fmla="*/ 2147483647 w 175"/>
                <a:gd name="T45" fmla="*/ 2147483647 h 206"/>
                <a:gd name="T46" fmla="*/ 2147483647 w 175"/>
                <a:gd name="T47" fmla="*/ 2147483647 h 206"/>
                <a:gd name="T48" fmla="*/ 2147483647 w 175"/>
                <a:gd name="T49" fmla="*/ 2147483647 h 206"/>
                <a:gd name="T50" fmla="*/ 2147483647 w 175"/>
                <a:gd name="T51" fmla="*/ 2147483647 h 206"/>
                <a:gd name="T52" fmla="*/ 2147483647 w 175"/>
                <a:gd name="T53" fmla="*/ 2147483647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206"/>
                <a:gd name="T83" fmla="*/ 175 w 175"/>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206">
                  <a:moveTo>
                    <a:pt x="173" y="110"/>
                  </a:moveTo>
                  <a:lnTo>
                    <a:pt x="174" y="51"/>
                  </a:lnTo>
                  <a:lnTo>
                    <a:pt x="119" y="24"/>
                  </a:lnTo>
                  <a:lnTo>
                    <a:pt x="72" y="70"/>
                  </a:lnTo>
                  <a:lnTo>
                    <a:pt x="56" y="48"/>
                  </a:lnTo>
                  <a:lnTo>
                    <a:pt x="53" y="11"/>
                  </a:lnTo>
                  <a:lnTo>
                    <a:pt x="25" y="0"/>
                  </a:lnTo>
                  <a:lnTo>
                    <a:pt x="5" y="12"/>
                  </a:lnTo>
                  <a:lnTo>
                    <a:pt x="0" y="25"/>
                  </a:lnTo>
                  <a:lnTo>
                    <a:pt x="15" y="31"/>
                  </a:lnTo>
                  <a:lnTo>
                    <a:pt x="24" y="46"/>
                  </a:lnTo>
                  <a:lnTo>
                    <a:pt x="50" y="40"/>
                  </a:lnTo>
                  <a:lnTo>
                    <a:pt x="45" y="51"/>
                  </a:lnTo>
                  <a:lnTo>
                    <a:pt x="18" y="57"/>
                  </a:lnTo>
                  <a:lnTo>
                    <a:pt x="31" y="70"/>
                  </a:lnTo>
                  <a:lnTo>
                    <a:pt x="33" y="87"/>
                  </a:lnTo>
                  <a:lnTo>
                    <a:pt x="42" y="83"/>
                  </a:lnTo>
                  <a:lnTo>
                    <a:pt x="50" y="61"/>
                  </a:lnTo>
                  <a:lnTo>
                    <a:pt x="48" y="76"/>
                  </a:lnTo>
                  <a:lnTo>
                    <a:pt x="57" y="87"/>
                  </a:lnTo>
                  <a:lnTo>
                    <a:pt x="121" y="120"/>
                  </a:lnTo>
                  <a:lnTo>
                    <a:pt x="133" y="169"/>
                  </a:lnTo>
                  <a:lnTo>
                    <a:pt x="121" y="167"/>
                  </a:lnTo>
                  <a:lnTo>
                    <a:pt x="111" y="190"/>
                  </a:lnTo>
                  <a:lnTo>
                    <a:pt x="149" y="180"/>
                  </a:lnTo>
                  <a:lnTo>
                    <a:pt x="170" y="205"/>
                  </a:lnTo>
                  <a:lnTo>
                    <a:pt x="173" y="1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85" name="Freeform 354"/>
            <p:cNvSpPr>
              <a:spLocks noChangeAspect="1"/>
            </p:cNvSpPr>
            <p:nvPr/>
          </p:nvSpPr>
          <p:spPr bwMode="auto">
            <a:xfrm>
              <a:off x="8824525" y="3954198"/>
              <a:ext cx="21658" cy="15879"/>
            </a:xfrm>
            <a:custGeom>
              <a:avLst/>
              <a:gdLst>
                <a:gd name="T0" fmla="*/ 0 w 13"/>
                <a:gd name="T1" fmla="*/ 0 h 9"/>
                <a:gd name="T2" fmla="*/ 2147483647 w 13"/>
                <a:gd name="T3" fmla="*/ 2147483647 h 9"/>
                <a:gd name="T4" fmla="*/ 2147483647 w 13"/>
                <a:gd name="T5" fmla="*/ 2147483647 h 9"/>
                <a:gd name="T6" fmla="*/ 0 w 13"/>
                <a:gd name="T7" fmla="*/ 0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0"/>
                  </a:moveTo>
                  <a:lnTo>
                    <a:pt x="12" y="6"/>
                  </a:lnTo>
                  <a:lnTo>
                    <a:pt x="2"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86" name="Freeform 355"/>
            <p:cNvSpPr>
              <a:spLocks noChangeAspect="1"/>
            </p:cNvSpPr>
            <p:nvPr/>
          </p:nvSpPr>
          <p:spPr bwMode="auto">
            <a:xfrm>
              <a:off x="8820193" y="3828614"/>
              <a:ext cx="44758" cy="109706"/>
            </a:xfrm>
            <a:custGeom>
              <a:avLst/>
              <a:gdLst>
                <a:gd name="T0" fmla="*/ 2147483647 w 27"/>
                <a:gd name="T1" fmla="*/ 2147483647 h 75"/>
                <a:gd name="T2" fmla="*/ 2147483647 w 27"/>
                <a:gd name="T3" fmla="*/ 2147483647 h 75"/>
                <a:gd name="T4" fmla="*/ 2147483647 w 27"/>
                <a:gd name="T5" fmla="*/ 2147483647 h 75"/>
                <a:gd name="T6" fmla="*/ 2147483647 w 27"/>
                <a:gd name="T7" fmla="*/ 2147483647 h 75"/>
                <a:gd name="T8" fmla="*/ 2147483647 w 27"/>
                <a:gd name="T9" fmla="*/ 2147483647 h 75"/>
                <a:gd name="T10" fmla="*/ 2147483647 w 27"/>
                <a:gd name="T11" fmla="*/ 2147483647 h 75"/>
                <a:gd name="T12" fmla="*/ 2147483647 w 27"/>
                <a:gd name="T13" fmla="*/ 2147483647 h 75"/>
                <a:gd name="T14" fmla="*/ 0 w 27"/>
                <a:gd name="T15" fmla="*/ 2147483647 h 75"/>
                <a:gd name="T16" fmla="*/ 2147483647 w 27"/>
                <a:gd name="T17" fmla="*/ 0 h 75"/>
                <a:gd name="T18" fmla="*/ 2147483647 w 27"/>
                <a:gd name="T19" fmla="*/ 2147483647 h 75"/>
                <a:gd name="T20" fmla="*/ 2147483647 w 27"/>
                <a:gd name="T21" fmla="*/ 2147483647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75"/>
                <a:gd name="T35" fmla="*/ 27 w 27"/>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75">
                  <a:moveTo>
                    <a:pt x="18" y="17"/>
                  </a:moveTo>
                  <a:lnTo>
                    <a:pt x="24" y="23"/>
                  </a:lnTo>
                  <a:lnTo>
                    <a:pt x="17" y="36"/>
                  </a:lnTo>
                  <a:lnTo>
                    <a:pt x="26" y="47"/>
                  </a:lnTo>
                  <a:lnTo>
                    <a:pt x="10" y="47"/>
                  </a:lnTo>
                  <a:lnTo>
                    <a:pt x="16" y="74"/>
                  </a:lnTo>
                  <a:lnTo>
                    <a:pt x="7" y="61"/>
                  </a:lnTo>
                  <a:lnTo>
                    <a:pt x="0" y="26"/>
                  </a:lnTo>
                  <a:lnTo>
                    <a:pt x="10" y="0"/>
                  </a:lnTo>
                  <a:lnTo>
                    <a:pt x="12" y="24"/>
                  </a:lnTo>
                  <a:lnTo>
                    <a:pt x="18"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87" name="Freeform 356"/>
            <p:cNvSpPr>
              <a:spLocks noChangeAspect="1"/>
            </p:cNvSpPr>
            <p:nvPr/>
          </p:nvSpPr>
          <p:spPr bwMode="auto">
            <a:xfrm>
              <a:off x="8781211" y="4007608"/>
              <a:ext cx="34651" cy="31757"/>
            </a:xfrm>
            <a:custGeom>
              <a:avLst/>
              <a:gdLst>
                <a:gd name="T0" fmla="*/ 0 w 20"/>
                <a:gd name="T1" fmla="*/ 2147483647 h 21"/>
                <a:gd name="T2" fmla="*/ 2147483647 w 20"/>
                <a:gd name="T3" fmla="*/ 0 h 21"/>
                <a:gd name="T4" fmla="*/ 2147483647 w 20"/>
                <a:gd name="T5" fmla="*/ 2147483647 h 21"/>
                <a:gd name="T6" fmla="*/ 2147483647 w 20"/>
                <a:gd name="T7" fmla="*/ 2147483647 h 21"/>
                <a:gd name="T8" fmla="*/ 0 w 20"/>
                <a:gd name="T9" fmla="*/ 2147483647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
                  </a:moveTo>
                  <a:lnTo>
                    <a:pt x="11" y="0"/>
                  </a:lnTo>
                  <a:lnTo>
                    <a:pt x="19" y="12"/>
                  </a:lnTo>
                  <a:lnTo>
                    <a:pt x="8" y="20"/>
                  </a:lnTo>
                  <a:lnTo>
                    <a:pt x="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88" name="Freeform 369"/>
            <p:cNvSpPr>
              <a:spLocks noChangeAspect="1"/>
            </p:cNvSpPr>
            <p:nvPr/>
          </p:nvSpPr>
          <p:spPr bwMode="auto">
            <a:xfrm>
              <a:off x="8925590" y="4153402"/>
              <a:ext cx="15882" cy="33201"/>
            </a:xfrm>
            <a:custGeom>
              <a:avLst/>
              <a:gdLst>
                <a:gd name="T0" fmla="*/ 0 w 10"/>
                <a:gd name="T1" fmla="*/ 2147483647 h 22"/>
                <a:gd name="T2" fmla="*/ 2147483647 w 10"/>
                <a:gd name="T3" fmla="*/ 0 h 22"/>
                <a:gd name="T4" fmla="*/ 2147483647 w 10"/>
                <a:gd name="T5" fmla="*/ 2147483647 h 22"/>
                <a:gd name="T6" fmla="*/ 0 w 10"/>
                <a:gd name="T7" fmla="*/ 2147483647 h 22"/>
                <a:gd name="T8" fmla="*/ 0 60000 65536"/>
                <a:gd name="T9" fmla="*/ 0 60000 65536"/>
                <a:gd name="T10" fmla="*/ 0 60000 65536"/>
                <a:gd name="T11" fmla="*/ 0 60000 65536"/>
                <a:gd name="T12" fmla="*/ 0 w 10"/>
                <a:gd name="T13" fmla="*/ 0 h 22"/>
                <a:gd name="T14" fmla="*/ 10 w 10"/>
                <a:gd name="T15" fmla="*/ 22 h 22"/>
              </a:gdLst>
              <a:ahLst/>
              <a:cxnLst>
                <a:cxn ang="T8">
                  <a:pos x="T0" y="T1"/>
                </a:cxn>
                <a:cxn ang="T9">
                  <a:pos x="T2" y="T3"/>
                </a:cxn>
                <a:cxn ang="T10">
                  <a:pos x="T4" y="T5"/>
                </a:cxn>
                <a:cxn ang="T11">
                  <a:pos x="T6" y="T7"/>
                </a:cxn>
              </a:cxnLst>
              <a:rect l="T12" t="T13" r="T14" b="T15"/>
              <a:pathLst>
                <a:path w="10" h="22">
                  <a:moveTo>
                    <a:pt x="0" y="17"/>
                  </a:moveTo>
                  <a:lnTo>
                    <a:pt x="9" y="0"/>
                  </a:lnTo>
                  <a:lnTo>
                    <a:pt x="2" y="21"/>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89" name="Freeform 370"/>
            <p:cNvSpPr>
              <a:spLocks noChangeAspect="1"/>
            </p:cNvSpPr>
            <p:nvPr/>
          </p:nvSpPr>
          <p:spPr bwMode="auto">
            <a:xfrm>
              <a:off x="8987935" y="4121645"/>
              <a:ext cx="10107" cy="27427"/>
            </a:xfrm>
            <a:custGeom>
              <a:avLst/>
              <a:gdLst>
                <a:gd name="T0" fmla="*/ 0 w 5"/>
                <a:gd name="T1" fmla="*/ 0 h 18"/>
                <a:gd name="T2" fmla="*/ 2147483647 w 5"/>
                <a:gd name="T3" fmla="*/ 2147483647 h 18"/>
                <a:gd name="T4" fmla="*/ 0 w 5"/>
                <a:gd name="T5" fmla="*/ 2147483647 h 18"/>
                <a:gd name="T6" fmla="*/ 0 w 5"/>
                <a:gd name="T7" fmla="*/ 0 h 18"/>
                <a:gd name="T8" fmla="*/ 0 60000 65536"/>
                <a:gd name="T9" fmla="*/ 0 60000 65536"/>
                <a:gd name="T10" fmla="*/ 0 60000 65536"/>
                <a:gd name="T11" fmla="*/ 0 60000 65536"/>
                <a:gd name="T12" fmla="*/ 0 w 5"/>
                <a:gd name="T13" fmla="*/ 0 h 18"/>
                <a:gd name="T14" fmla="*/ 5 w 5"/>
                <a:gd name="T15" fmla="*/ 18 h 18"/>
              </a:gdLst>
              <a:ahLst/>
              <a:cxnLst>
                <a:cxn ang="T8">
                  <a:pos x="T0" y="T1"/>
                </a:cxn>
                <a:cxn ang="T9">
                  <a:pos x="T2" y="T3"/>
                </a:cxn>
                <a:cxn ang="T10">
                  <a:pos x="T4" y="T5"/>
                </a:cxn>
                <a:cxn ang="T11">
                  <a:pos x="T6" y="T7"/>
                </a:cxn>
              </a:cxnLst>
              <a:rect l="T12" t="T13" r="T14" b="T15"/>
              <a:pathLst>
                <a:path w="5" h="18">
                  <a:moveTo>
                    <a:pt x="0" y="0"/>
                  </a:moveTo>
                  <a:lnTo>
                    <a:pt x="4" y="7"/>
                  </a:lnTo>
                  <a:lnTo>
                    <a:pt x="0"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0" name="Freeform 371"/>
            <p:cNvSpPr>
              <a:spLocks noChangeAspect="1"/>
            </p:cNvSpPr>
            <p:nvPr/>
          </p:nvSpPr>
          <p:spPr bwMode="auto">
            <a:xfrm>
              <a:off x="8990823" y="4094218"/>
              <a:ext cx="11551" cy="33201"/>
            </a:xfrm>
            <a:custGeom>
              <a:avLst/>
              <a:gdLst>
                <a:gd name="T0" fmla="*/ 0 w 7"/>
                <a:gd name="T1" fmla="*/ 2147483647 h 24"/>
                <a:gd name="T2" fmla="*/ 2147483647 w 7"/>
                <a:gd name="T3" fmla="*/ 0 h 24"/>
                <a:gd name="T4" fmla="*/ 2147483647 w 7"/>
                <a:gd name="T5" fmla="*/ 2147483647 h 24"/>
                <a:gd name="T6" fmla="*/ 0 w 7"/>
                <a:gd name="T7" fmla="*/ 2147483647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8"/>
                  </a:moveTo>
                  <a:lnTo>
                    <a:pt x="6" y="0"/>
                  </a:lnTo>
                  <a:lnTo>
                    <a:pt x="6" y="23"/>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1" name="Freeform 372"/>
            <p:cNvSpPr>
              <a:spLocks noChangeAspect="1"/>
            </p:cNvSpPr>
            <p:nvPr/>
          </p:nvSpPr>
          <p:spPr bwMode="auto">
            <a:xfrm>
              <a:off x="8837518" y="4004721"/>
              <a:ext cx="88071" cy="30314"/>
            </a:xfrm>
            <a:custGeom>
              <a:avLst/>
              <a:gdLst>
                <a:gd name="T0" fmla="*/ 0 w 50"/>
                <a:gd name="T1" fmla="*/ 2147483647 h 21"/>
                <a:gd name="T2" fmla="*/ 2147483647 w 50"/>
                <a:gd name="T3" fmla="*/ 0 h 21"/>
                <a:gd name="T4" fmla="*/ 2147483647 w 50"/>
                <a:gd name="T5" fmla="*/ 0 h 21"/>
                <a:gd name="T6" fmla="*/ 2147483647 w 50"/>
                <a:gd name="T7" fmla="*/ 2147483647 h 21"/>
                <a:gd name="T8" fmla="*/ 2147483647 w 50"/>
                <a:gd name="T9" fmla="*/ 2147483647 h 21"/>
                <a:gd name="T10" fmla="*/ 2147483647 w 50"/>
                <a:gd name="T11" fmla="*/ 2147483647 h 21"/>
                <a:gd name="T12" fmla="*/ 0 w 50"/>
                <a:gd name="T13" fmla="*/ 2147483647 h 21"/>
                <a:gd name="T14" fmla="*/ 0 60000 65536"/>
                <a:gd name="T15" fmla="*/ 0 60000 65536"/>
                <a:gd name="T16" fmla="*/ 0 60000 65536"/>
                <a:gd name="T17" fmla="*/ 0 60000 65536"/>
                <a:gd name="T18" fmla="*/ 0 60000 65536"/>
                <a:gd name="T19" fmla="*/ 0 60000 65536"/>
                <a:gd name="T20" fmla="*/ 0 60000 65536"/>
                <a:gd name="T21" fmla="*/ 0 w 50"/>
                <a:gd name="T22" fmla="*/ 0 h 21"/>
                <a:gd name="T23" fmla="*/ 50 w 5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1">
                  <a:moveTo>
                    <a:pt x="0" y="16"/>
                  </a:moveTo>
                  <a:lnTo>
                    <a:pt x="5" y="0"/>
                  </a:lnTo>
                  <a:lnTo>
                    <a:pt x="28" y="0"/>
                  </a:lnTo>
                  <a:lnTo>
                    <a:pt x="43" y="6"/>
                  </a:lnTo>
                  <a:lnTo>
                    <a:pt x="49" y="20"/>
                  </a:lnTo>
                  <a:lnTo>
                    <a:pt x="3" y="8"/>
                  </a:lnTo>
                  <a:lnTo>
                    <a:pt x="0"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2" name="Freeform 373"/>
            <p:cNvSpPr>
              <a:spLocks noChangeAspect="1"/>
            </p:cNvSpPr>
            <p:nvPr/>
          </p:nvSpPr>
          <p:spPr bwMode="auto">
            <a:xfrm>
              <a:off x="8865213" y="3964304"/>
              <a:ext cx="15882" cy="12992"/>
            </a:xfrm>
            <a:custGeom>
              <a:avLst/>
              <a:gdLst>
                <a:gd name="T0" fmla="*/ 0 w 10"/>
                <a:gd name="T1" fmla="*/ 2147483647 h 9"/>
                <a:gd name="T2" fmla="*/ 2147483647 w 10"/>
                <a:gd name="T3" fmla="*/ 0 h 9"/>
                <a:gd name="T4" fmla="*/ 2147483647 w 10"/>
                <a:gd name="T5" fmla="*/ 2147483647 h 9"/>
                <a:gd name="T6" fmla="*/ 0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0" y="6"/>
                  </a:moveTo>
                  <a:lnTo>
                    <a:pt x="8" y="0"/>
                  </a:lnTo>
                  <a:lnTo>
                    <a:pt x="9" y="8"/>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3" name="Freeform 391"/>
            <p:cNvSpPr>
              <a:spLocks noChangeAspect="1"/>
            </p:cNvSpPr>
            <p:nvPr/>
          </p:nvSpPr>
          <p:spPr bwMode="auto">
            <a:xfrm>
              <a:off x="9363321" y="3974408"/>
              <a:ext cx="18770" cy="12992"/>
            </a:xfrm>
            <a:custGeom>
              <a:avLst/>
              <a:gdLst>
                <a:gd name="T0" fmla="*/ 0 w 10"/>
                <a:gd name="T1" fmla="*/ 0 h 9"/>
                <a:gd name="T2" fmla="*/ 2147483647 w 10"/>
                <a:gd name="T3" fmla="*/ 2147483647 h 9"/>
                <a:gd name="T4" fmla="*/ 2147483647 w 10"/>
                <a:gd name="T5" fmla="*/ 2147483647 h 9"/>
                <a:gd name="T6" fmla="*/ 0 w 10"/>
                <a:gd name="T7" fmla="*/ 0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0" y="0"/>
                  </a:moveTo>
                  <a:lnTo>
                    <a:pt x="9" y="1"/>
                  </a:lnTo>
                  <a:lnTo>
                    <a:pt x="1"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4" name="Freeform 392"/>
            <p:cNvSpPr>
              <a:spLocks noChangeAspect="1"/>
            </p:cNvSpPr>
            <p:nvPr/>
          </p:nvSpPr>
          <p:spPr bwMode="auto">
            <a:xfrm>
              <a:off x="9190066" y="3997504"/>
              <a:ext cx="281540" cy="278596"/>
            </a:xfrm>
            <a:custGeom>
              <a:avLst/>
              <a:gdLst>
                <a:gd name="T0" fmla="*/ 2147483647 w 163"/>
                <a:gd name="T1" fmla="*/ 2147483647 h 190"/>
                <a:gd name="T2" fmla="*/ 2147483647 w 163"/>
                <a:gd name="T3" fmla="*/ 0 h 190"/>
                <a:gd name="T4" fmla="*/ 2147483647 w 163"/>
                <a:gd name="T5" fmla="*/ 2147483647 h 190"/>
                <a:gd name="T6" fmla="*/ 2147483647 w 163"/>
                <a:gd name="T7" fmla="*/ 2147483647 h 190"/>
                <a:gd name="T8" fmla="*/ 2147483647 w 163"/>
                <a:gd name="T9" fmla="*/ 2147483647 h 190"/>
                <a:gd name="T10" fmla="*/ 2147483647 w 163"/>
                <a:gd name="T11" fmla="*/ 2147483647 h 190"/>
                <a:gd name="T12" fmla="*/ 2147483647 w 163"/>
                <a:gd name="T13" fmla="*/ 2147483647 h 190"/>
                <a:gd name="T14" fmla="*/ 2147483647 w 163"/>
                <a:gd name="T15" fmla="*/ 2147483647 h 190"/>
                <a:gd name="T16" fmla="*/ 2147483647 w 163"/>
                <a:gd name="T17" fmla="*/ 2147483647 h 190"/>
                <a:gd name="T18" fmla="*/ 2147483647 w 163"/>
                <a:gd name="T19" fmla="*/ 2147483647 h 190"/>
                <a:gd name="T20" fmla="*/ 2147483647 w 163"/>
                <a:gd name="T21" fmla="*/ 2147483647 h 190"/>
                <a:gd name="T22" fmla="*/ 2147483647 w 163"/>
                <a:gd name="T23" fmla="*/ 2147483647 h 190"/>
                <a:gd name="T24" fmla="*/ 2147483647 w 163"/>
                <a:gd name="T25" fmla="*/ 2147483647 h 190"/>
                <a:gd name="T26" fmla="*/ 2147483647 w 163"/>
                <a:gd name="T27" fmla="*/ 2147483647 h 190"/>
                <a:gd name="T28" fmla="*/ 2147483647 w 163"/>
                <a:gd name="T29" fmla="*/ 2147483647 h 190"/>
                <a:gd name="T30" fmla="*/ 2147483647 w 163"/>
                <a:gd name="T31" fmla="*/ 2147483647 h 190"/>
                <a:gd name="T32" fmla="*/ 2147483647 w 163"/>
                <a:gd name="T33" fmla="*/ 2147483647 h 190"/>
                <a:gd name="T34" fmla="*/ 2147483647 w 163"/>
                <a:gd name="T35" fmla="*/ 2147483647 h 190"/>
                <a:gd name="T36" fmla="*/ 2147483647 w 163"/>
                <a:gd name="T37" fmla="*/ 2147483647 h 190"/>
                <a:gd name="T38" fmla="*/ 2147483647 w 163"/>
                <a:gd name="T39" fmla="*/ 2147483647 h 190"/>
                <a:gd name="T40" fmla="*/ 2147483647 w 163"/>
                <a:gd name="T41" fmla="*/ 2147483647 h 190"/>
                <a:gd name="T42" fmla="*/ 2147483647 w 163"/>
                <a:gd name="T43" fmla="*/ 2147483647 h 190"/>
                <a:gd name="T44" fmla="*/ 2147483647 w 163"/>
                <a:gd name="T45" fmla="*/ 2147483647 h 190"/>
                <a:gd name="T46" fmla="*/ 2147483647 w 163"/>
                <a:gd name="T47" fmla="*/ 2147483647 h 190"/>
                <a:gd name="T48" fmla="*/ 0 w 163"/>
                <a:gd name="T49" fmla="*/ 2147483647 h 190"/>
                <a:gd name="T50" fmla="*/ 2147483647 w 163"/>
                <a:gd name="T51" fmla="*/ 2147483647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90"/>
                <a:gd name="T80" fmla="*/ 163 w 163"/>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90">
                  <a:moveTo>
                    <a:pt x="4" y="58"/>
                  </a:moveTo>
                  <a:lnTo>
                    <a:pt x="5" y="0"/>
                  </a:lnTo>
                  <a:lnTo>
                    <a:pt x="62" y="27"/>
                  </a:lnTo>
                  <a:lnTo>
                    <a:pt x="81" y="48"/>
                  </a:lnTo>
                  <a:lnTo>
                    <a:pt x="85" y="67"/>
                  </a:lnTo>
                  <a:lnTo>
                    <a:pt x="114" y="81"/>
                  </a:lnTo>
                  <a:lnTo>
                    <a:pt x="118" y="96"/>
                  </a:lnTo>
                  <a:lnTo>
                    <a:pt x="102" y="101"/>
                  </a:lnTo>
                  <a:lnTo>
                    <a:pt x="119" y="127"/>
                  </a:lnTo>
                  <a:lnTo>
                    <a:pt x="126" y="149"/>
                  </a:lnTo>
                  <a:lnTo>
                    <a:pt x="136" y="150"/>
                  </a:lnTo>
                  <a:lnTo>
                    <a:pt x="136" y="160"/>
                  </a:lnTo>
                  <a:lnTo>
                    <a:pt x="149" y="165"/>
                  </a:lnTo>
                  <a:lnTo>
                    <a:pt x="145" y="169"/>
                  </a:lnTo>
                  <a:lnTo>
                    <a:pt x="162" y="178"/>
                  </a:lnTo>
                  <a:lnTo>
                    <a:pt x="152" y="189"/>
                  </a:lnTo>
                  <a:lnTo>
                    <a:pt x="110" y="174"/>
                  </a:lnTo>
                  <a:lnTo>
                    <a:pt x="88" y="133"/>
                  </a:lnTo>
                  <a:lnTo>
                    <a:pt x="58" y="115"/>
                  </a:lnTo>
                  <a:lnTo>
                    <a:pt x="46" y="116"/>
                  </a:lnTo>
                  <a:lnTo>
                    <a:pt x="49" y="126"/>
                  </a:lnTo>
                  <a:lnTo>
                    <a:pt x="33" y="135"/>
                  </a:lnTo>
                  <a:lnTo>
                    <a:pt x="37" y="147"/>
                  </a:lnTo>
                  <a:lnTo>
                    <a:pt x="27" y="155"/>
                  </a:lnTo>
                  <a:lnTo>
                    <a:pt x="0" y="152"/>
                  </a:lnTo>
                  <a:lnTo>
                    <a:pt x="4" y="5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5" name="Freeform 394"/>
            <p:cNvSpPr>
              <a:spLocks noChangeAspect="1"/>
            </p:cNvSpPr>
            <p:nvPr/>
          </p:nvSpPr>
          <p:spPr bwMode="auto">
            <a:xfrm>
              <a:off x="9412410" y="4055244"/>
              <a:ext cx="121279" cy="67845"/>
            </a:xfrm>
            <a:custGeom>
              <a:avLst/>
              <a:gdLst>
                <a:gd name="T0" fmla="*/ 0 w 71"/>
                <a:gd name="T1" fmla="*/ 2147483647 h 46"/>
                <a:gd name="T2" fmla="*/ 2147483647 w 71"/>
                <a:gd name="T3" fmla="*/ 2147483647 h 46"/>
                <a:gd name="T4" fmla="*/ 2147483647 w 71"/>
                <a:gd name="T5" fmla="*/ 2147483647 h 46"/>
                <a:gd name="T6" fmla="*/ 2147483647 w 71"/>
                <a:gd name="T7" fmla="*/ 2147483647 h 46"/>
                <a:gd name="T8" fmla="*/ 2147483647 w 71"/>
                <a:gd name="T9" fmla="*/ 2147483647 h 46"/>
                <a:gd name="T10" fmla="*/ 2147483647 w 71"/>
                <a:gd name="T11" fmla="*/ 2147483647 h 46"/>
                <a:gd name="T12" fmla="*/ 2147483647 w 71"/>
                <a:gd name="T13" fmla="*/ 0 h 46"/>
                <a:gd name="T14" fmla="*/ 2147483647 w 71"/>
                <a:gd name="T15" fmla="*/ 2147483647 h 46"/>
                <a:gd name="T16" fmla="*/ 2147483647 w 71"/>
                <a:gd name="T17" fmla="*/ 2147483647 h 46"/>
                <a:gd name="T18" fmla="*/ 2147483647 w 71"/>
                <a:gd name="T19" fmla="*/ 2147483647 h 46"/>
                <a:gd name="T20" fmla="*/ 2147483647 w 71"/>
                <a:gd name="T21" fmla="*/ 2147483647 h 46"/>
                <a:gd name="T22" fmla="*/ 0 w 71"/>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6"/>
                <a:gd name="T38" fmla="*/ 71 w 71"/>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6">
                  <a:moveTo>
                    <a:pt x="0" y="27"/>
                  </a:moveTo>
                  <a:lnTo>
                    <a:pt x="26" y="27"/>
                  </a:lnTo>
                  <a:lnTo>
                    <a:pt x="31" y="18"/>
                  </a:lnTo>
                  <a:lnTo>
                    <a:pt x="30" y="27"/>
                  </a:lnTo>
                  <a:lnTo>
                    <a:pt x="42" y="27"/>
                  </a:lnTo>
                  <a:lnTo>
                    <a:pt x="58" y="13"/>
                  </a:lnTo>
                  <a:lnTo>
                    <a:pt x="57" y="0"/>
                  </a:lnTo>
                  <a:lnTo>
                    <a:pt x="70" y="4"/>
                  </a:lnTo>
                  <a:lnTo>
                    <a:pt x="63" y="30"/>
                  </a:lnTo>
                  <a:lnTo>
                    <a:pt x="40" y="45"/>
                  </a:lnTo>
                  <a:lnTo>
                    <a:pt x="13" y="44"/>
                  </a:lnTo>
                  <a:lnTo>
                    <a:pt x="0" y="2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6" name="Freeform 395"/>
            <p:cNvSpPr>
              <a:spLocks noChangeAspect="1"/>
            </p:cNvSpPr>
            <p:nvPr/>
          </p:nvSpPr>
          <p:spPr bwMode="auto">
            <a:xfrm>
              <a:off x="9533688" y="4030704"/>
              <a:ext cx="20213" cy="41862"/>
            </a:xfrm>
            <a:custGeom>
              <a:avLst/>
              <a:gdLst>
                <a:gd name="T0" fmla="*/ 2147483647 w 12"/>
                <a:gd name="T1" fmla="*/ 2147483647 h 29"/>
                <a:gd name="T2" fmla="*/ 2147483647 w 12"/>
                <a:gd name="T3" fmla="*/ 2147483647 h 29"/>
                <a:gd name="T4" fmla="*/ 0 w 12"/>
                <a:gd name="T5" fmla="*/ 0 h 29"/>
                <a:gd name="T6" fmla="*/ 2147483647 w 12"/>
                <a:gd name="T7" fmla="*/ 2147483647 h 29"/>
                <a:gd name="T8" fmla="*/ 0 60000 65536"/>
                <a:gd name="T9" fmla="*/ 0 60000 65536"/>
                <a:gd name="T10" fmla="*/ 0 60000 65536"/>
                <a:gd name="T11" fmla="*/ 0 60000 65536"/>
                <a:gd name="T12" fmla="*/ 0 w 12"/>
                <a:gd name="T13" fmla="*/ 0 h 29"/>
                <a:gd name="T14" fmla="*/ 12 w 12"/>
                <a:gd name="T15" fmla="*/ 29 h 29"/>
              </a:gdLst>
              <a:ahLst/>
              <a:cxnLst>
                <a:cxn ang="T8">
                  <a:pos x="T0" y="T1"/>
                </a:cxn>
                <a:cxn ang="T9">
                  <a:pos x="T2" y="T3"/>
                </a:cxn>
                <a:cxn ang="T10">
                  <a:pos x="T4" y="T5"/>
                </a:cxn>
                <a:cxn ang="T11">
                  <a:pos x="T6" y="T7"/>
                </a:cxn>
              </a:cxnLst>
              <a:rect l="T12" t="T13" r="T14" b="T15"/>
              <a:pathLst>
                <a:path w="12" h="29">
                  <a:moveTo>
                    <a:pt x="11" y="8"/>
                  </a:moveTo>
                  <a:lnTo>
                    <a:pt x="11" y="28"/>
                  </a:lnTo>
                  <a:lnTo>
                    <a:pt x="0" y="0"/>
                  </a:lnTo>
                  <a:lnTo>
                    <a:pt x="1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7" name="Freeform 770"/>
            <p:cNvSpPr>
              <a:spLocks noChangeAspect="1"/>
            </p:cNvSpPr>
            <p:nvPr/>
          </p:nvSpPr>
          <p:spPr bwMode="auto">
            <a:xfrm>
              <a:off x="8787189" y="4261962"/>
              <a:ext cx="10107" cy="21653"/>
            </a:xfrm>
            <a:custGeom>
              <a:avLst/>
              <a:gdLst>
                <a:gd name="T0" fmla="*/ 0 w 6"/>
                <a:gd name="T1" fmla="*/ 2147483647 h 13"/>
                <a:gd name="T2" fmla="*/ 2147483647 w 6"/>
                <a:gd name="T3" fmla="*/ 0 h 13"/>
                <a:gd name="T4" fmla="*/ 2147483647 w 6"/>
                <a:gd name="T5" fmla="*/ 2147483647 h 13"/>
                <a:gd name="T6" fmla="*/ 0 w 6"/>
                <a:gd name="T7" fmla="*/ 2147483647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12"/>
                  </a:moveTo>
                  <a:lnTo>
                    <a:pt x="3" y="0"/>
                  </a:lnTo>
                  <a:lnTo>
                    <a:pt x="5" y="12"/>
                  </a:lnTo>
                  <a:lnTo>
                    <a:pt x="0" y="1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8" name="Freeform 778"/>
            <p:cNvSpPr>
              <a:spLocks noChangeAspect="1"/>
            </p:cNvSpPr>
            <p:nvPr/>
          </p:nvSpPr>
          <p:spPr bwMode="auto">
            <a:xfrm>
              <a:off x="8891201" y="3906564"/>
              <a:ext cx="300309" cy="301692"/>
            </a:xfrm>
            <a:custGeom>
              <a:avLst/>
              <a:gdLst>
                <a:gd name="T0" fmla="*/ 2147483647 w 175"/>
                <a:gd name="T1" fmla="*/ 2147483647 h 206"/>
                <a:gd name="T2" fmla="*/ 2147483647 w 175"/>
                <a:gd name="T3" fmla="*/ 2147483647 h 206"/>
                <a:gd name="T4" fmla="*/ 2147483647 w 175"/>
                <a:gd name="T5" fmla="*/ 2147483647 h 206"/>
                <a:gd name="T6" fmla="*/ 2147483647 w 175"/>
                <a:gd name="T7" fmla="*/ 2147483647 h 206"/>
                <a:gd name="T8" fmla="*/ 2147483647 w 175"/>
                <a:gd name="T9" fmla="*/ 2147483647 h 206"/>
                <a:gd name="T10" fmla="*/ 2147483647 w 175"/>
                <a:gd name="T11" fmla="*/ 2147483647 h 206"/>
                <a:gd name="T12" fmla="*/ 2147483647 w 175"/>
                <a:gd name="T13" fmla="*/ 0 h 206"/>
                <a:gd name="T14" fmla="*/ 2147483647 w 175"/>
                <a:gd name="T15" fmla="*/ 2147483647 h 206"/>
                <a:gd name="T16" fmla="*/ 0 w 175"/>
                <a:gd name="T17" fmla="*/ 2147483647 h 206"/>
                <a:gd name="T18" fmla="*/ 2147483647 w 175"/>
                <a:gd name="T19" fmla="*/ 2147483647 h 206"/>
                <a:gd name="T20" fmla="*/ 2147483647 w 175"/>
                <a:gd name="T21" fmla="*/ 2147483647 h 206"/>
                <a:gd name="T22" fmla="*/ 2147483647 w 175"/>
                <a:gd name="T23" fmla="*/ 2147483647 h 206"/>
                <a:gd name="T24" fmla="*/ 2147483647 w 175"/>
                <a:gd name="T25" fmla="*/ 2147483647 h 206"/>
                <a:gd name="T26" fmla="*/ 2147483647 w 175"/>
                <a:gd name="T27" fmla="*/ 2147483647 h 206"/>
                <a:gd name="T28" fmla="*/ 2147483647 w 175"/>
                <a:gd name="T29" fmla="*/ 2147483647 h 206"/>
                <a:gd name="T30" fmla="*/ 2147483647 w 175"/>
                <a:gd name="T31" fmla="*/ 2147483647 h 206"/>
                <a:gd name="T32" fmla="*/ 2147483647 w 175"/>
                <a:gd name="T33" fmla="*/ 2147483647 h 206"/>
                <a:gd name="T34" fmla="*/ 2147483647 w 175"/>
                <a:gd name="T35" fmla="*/ 2147483647 h 206"/>
                <a:gd name="T36" fmla="*/ 2147483647 w 175"/>
                <a:gd name="T37" fmla="*/ 2147483647 h 206"/>
                <a:gd name="T38" fmla="*/ 2147483647 w 175"/>
                <a:gd name="T39" fmla="*/ 2147483647 h 206"/>
                <a:gd name="T40" fmla="*/ 2147483647 w 175"/>
                <a:gd name="T41" fmla="*/ 2147483647 h 206"/>
                <a:gd name="T42" fmla="*/ 2147483647 w 175"/>
                <a:gd name="T43" fmla="*/ 2147483647 h 206"/>
                <a:gd name="T44" fmla="*/ 2147483647 w 175"/>
                <a:gd name="T45" fmla="*/ 2147483647 h 206"/>
                <a:gd name="T46" fmla="*/ 2147483647 w 175"/>
                <a:gd name="T47" fmla="*/ 2147483647 h 206"/>
                <a:gd name="T48" fmla="*/ 2147483647 w 175"/>
                <a:gd name="T49" fmla="*/ 2147483647 h 206"/>
                <a:gd name="T50" fmla="*/ 2147483647 w 175"/>
                <a:gd name="T51" fmla="*/ 2147483647 h 206"/>
                <a:gd name="T52" fmla="*/ 2147483647 w 175"/>
                <a:gd name="T53" fmla="*/ 2147483647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206"/>
                <a:gd name="T83" fmla="*/ 175 w 175"/>
                <a:gd name="T84" fmla="*/ 206 h 2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206">
                  <a:moveTo>
                    <a:pt x="173" y="110"/>
                  </a:moveTo>
                  <a:lnTo>
                    <a:pt x="174" y="51"/>
                  </a:lnTo>
                  <a:lnTo>
                    <a:pt x="119" y="24"/>
                  </a:lnTo>
                  <a:lnTo>
                    <a:pt x="72" y="70"/>
                  </a:lnTo>
                  <a:lnTo>
                    <a:pt x="56" y="48"/>
                  </a:lnTo>
                  <a:lnTo>
                    <a:pt x="53" y="11"/>
                  </a:lnTo>
                  <a:lnTo>
                    <a:pt x="25" y="0"/>
                  </a:lnTo>
                  <a:lnTo>
                    <a:pt x="5" y="12"/>
                  </a:lnTo>
                  <a:lnTo>
                    <a:pt x="0" y="25"/>
                  </a:lnTo>
                  <a:lnTo>
                    <a:pt x="15" y="31"/>
                  </a:lnTo>
                  <a:lnTo>
                    <a:pt x="24" y="46"/>
                  </a:lnTo>
                  <a:lnTo>
                    <a:pt x="50" y="40"/>
                  </a:lnTo>
                  <a:lnTo>
                    <a:pt x="45" y="51"/>
                  </a:lnTo>
                  <a:lnTo>
                    <a:pt x="18" y="57"/>
                  </a:lnTo>
                  <a:lnTo>
                    <a:pt x="31" y="70"/>
                  </a:lnTo>
                  <a:lnTo>
                    <a:pt x="33" y="87"/>
                  </a:lnTo>
                  <a:lnTo>
                    <a:pt x="42" y="83"/>
                  </a:lnTo>
                  <a:lnTo>
                    <a:pt x="50" y="61"/>
                  </a:lnTo>
                  <a:lnTo>
                    <a:pt x="48" y="76"/>
                  </a:lnTo>
                  <a:lnTo>
                    <a:pt x="57" y="87"/>
                  </a:lnTo>
                  <a:lnTo>
                    <a:pt x="121" y="120"/>
                  </a:lnTo>
                  <a:lnTo>
                    <a:pt x="133" y="169"/>
                  </a:lnTo>
                  <a:lnTo>
                    <a:pt x="121" y="167"/>
                  </a:lnTo>
                  <a:lnTo>
                    <a:pt x="111" y="190"/>
                  </a:lnTo>
                  <a:lnTo>
                    <a:pt x="149" y="180"/>
                  </a:lnTo>
                  <a:lnTo>
                    <a:pt x="170" y="205"/>
                  </a:lnTo>
                  <a:lnTo>
                    <a:pt x="173" y="11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99" name="Freeform 779"/>
            <p:cNvSpPr>
              <a:spLocks noChangeAspect="1"/>
            </p:cNvSpPr>
            <p:nvPr/>
          </p:nvSpPr>
          <p:spPr bwMode="auto">
            <a:xfrm>
              <a:off x="8815862" y="3941207"/>
              <a:ext cx="21658" cy="15879"/>
            </a:xfrm>
            <a:custGeom>
              <a:avLst/>
              <a:gdLst>
                <a:gd name="T0" fmla="*/ 0 w 13"/>
                <a:gd name="T1" fmla="*/ 0 h 9"/>
                <a:gd name="T2" fmla="*/ 2147483647 w 13"/>
                <a:gd name="T3" fmla="*/ 2147483647 h 9"/>
                <a:gd name="T4" fmla="*/ 2147483647 w 13"/>
                <a:gd name="T5" fmla="*/ 2147483647 h 9"/>
                <a:gd name="T6" fmla="*/ 0 w 13"/>
                <a:gd name="T7" fmla="*/ 0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0"/>
                  </a:moveTo>
                  <a:lnTo>
                    <a:pt x="12" y="6"/>
                  </a:lnTo>
                  <a:lnTo>
                    <a:pt x="2"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0" name="Freeform 780"/>
            <p:cNvSpPr>
              <a:spLocks noChangeAspect="1"/>
            </p:cNvSpPr>
            <p:nvPr/>
          </p:nvSpPr>
          <p:spPr bwMode="auto">
            <a:xfrm>
              <a:off x="8811530" y="3815623"/>
              <a:ext cx="44758" cy="109706"/>
            </a:xfrm>
            <a:custGeom>
              <a:avLst/>
              <a:gdLst>
                <a:gd name="T0" fmla="*/ 2147483647 w 27"/>
                <a:gd name="T1" fmla="*/ 2147483647 h 75"/>
                <a:gd name="T2" fmla="*/ 2147483647 w 27"/>
                <a:gd name="T3" fmla="*/ 2147483647 h 75"/>
                <a:gd name="T4" fmla="*/ 2147483647 w 27"/>
                <a:gd name="T5" fmla="*/ 2147483647 h 75"/>
                <a:gd name="T6" fmla="*/ 2147483647 w 27"/>
                <a:gd name="T7" fmla="*/ 2147483647 h 75"/>
                <a:gd name="T8" fmla="*/ 2147483647 w 27"/>
                <a:gd name="T9" fmla="*/ 2147483647 h 75"/>
                <a:gd name="T10" fmla="*/ 2147483647 w 27"/>
                <a:gd name="T11" fmla="*/ 2147483647 h 75"/>
                <a:gd name="T12" fmla="*/ 2147483647 w 27"/>
                <a:gd name="T13" fmla="*/ 2147483647 h 75"/>
                <a:gd name="T14" fmla="*/ 0 w 27"/>
                <a:gd name="T15" fmla="*/ 2147483647 h 75"/>
                <a:gd name="T16" fmla="*/ 2147483647 w 27"/>
                <a:gd name="T17" fmla="*/ 0 h 75"/>
                <a:gd name="T18" fmla="*/ 2147483647 w 27"/>
                <a:gd name="T19" fmla="*/ 2147483647 h 75"/>
                <a:gd name="T20" fmla="*/ 2147483647 w 27"/>
                <a:gd name="T21" fmla="*/ 2147483647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75"/>
                <a:gd name="T35" fmla="*/ 27 w 27"/>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75">
                  <a:moveTo>
                    <a:pt x="18" y="17"/>
                  </a:moveTo>
                  <a:lnTo>
                    <a:pt x="24" y="23"/>
                  </a:lnTo>
                  <a:lnTo>
                    <a:pt x="17" y="36"/>
                  </a:lnTo>
                  <a:lnTo>
                    <a:pt x="26" y="47"/>
                  </a:lnTo>
                  <a:lnTo>
                    <a:pt x="10" y="47"/>
                  </a:lnTo>
                  <a:lnTo>
                    <a:pt x="16" y="74"/>
                  </a:lnTo>
                  <a:lnTo>
                    <a:pt x="7" y="61"/>
                  </a:lnTo>
                  <a:lnTo>
                    <a:pt x="0" y="26"/>
                  </a:lnTo>
                  <a:lnTo>
                    <a:pt x="10" y="0"/>
                  </a:lnTo>
                  <a:lnTo>
                    <a:pt x="12" y="24"/>
                  </a:lnTo>
                  <a:lnTo>
                    <a:pt x="18"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1" name="Freeform 781"/>
            <p:cNvSpPr>
              <a:spLocks noChangeAspect="1"/>
            </p:cNvSpPr>
            <p:nvPr/>
          </p:nvSpPr>
          <p:spPr bwMode="auto">
            <a:xfrm>
              <a:off x="8772548" y="3994616"/>
              <a:ext cx="34651" cy="31757"/>
            </a:xfrm>
            <a:custGeom>
              <a:avLst/>
              <a:gdLst>
                <a:gd name="T0" fmla="*/ 0 w 20"/>
                <a:gd name="T1" fmla="*/ 2147483647 h 21"/>
                <a:gd name="T2" fmla="*/ 2147483647 w 20"/>
                <a:gd name="T3" fmla="*/ 0 h 21"/>
                <a:gd name="T4" fmla="*/ 2147483647 w 20"/>
                <a:gd name="T5" fmla="*/ 2147483647 h 21"/>
                <a:gd name="T6" fmla="*/ 2147483647 w 20"/>
                <a:gd name="T7" fmla="*/ 2147483647 h 21"/>
                <a:gd name="T8" fmla="*/ 0 w 20"/>
                <a:gd name="T9" fmla="*/ 2147483647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
                  </a:moveTo>
                  <a:lnTo>
                    <a:pt x="11" y="0"/>
                  </a:lnTo>
                  <a:lnTo>
                    <a:pt x="19" y="12"/>
                  </a:lnTo>
                  <a:lnTo>
                    <a:pt x="8" y="20"/>
                  </a:lnTo>
                  <a:lnTo>
                    <a:pt x="0" y="2"/>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2" name="Freeform 794"/>
            <p:cNvSpPr>
              <a:spLocks noChangeAspect="1"/>
            </p:cNvSpPr>
            <p:nvPr/>
          </p:nvSpPr>
          <p:spPr bwMode="auto">
            <a:xfrm>
              <a:off x="8886869" y="4140411"/>
              <a:ext cx="15882" cy="33201"/>
            </a:xfrm>
            <a:custGeom>
              <a:avLst/>
              <a:gdLst>
                <a:gd name="T0" fmla="*/ 0 w 10"/>
                <a:gd name="T1" fmla="*/ 2147483647 h 22"/>
                <a:gd name="T2" fmla="*/ 2147483647 w 10"/>
                <a:gd name="T3" fmla="*/ 0 h 22"/>
                <a:gd name="T4" fmla="*/ 2147483647 w 10"/>
                <a:gd name="T5" fmla="*/ 2147483647 h 22"/>
                <a:gd name="T6" fmla="*/ 0 w 10"/>
                <a:gd name="T7" fmla="*/ 2147483647 h 22"/>
                <a:gd name="T8" fmla="*/ 0 60000 65536"/>
                <a:gd name="T9" fmla="*/ 0 60000 65536"/>
                <a:gd name="T10" fmla="*/ 0 60000 65536"/>
                <a:gd name="T11" fmla="*/ 0 60000 65536"/>
                <a:gd name="T12" fmla="*/ 0 w 10"/>
                <a:gd name="T13" fmla="*/ 0 h 22"/>
                <a:gd name="T14" fmla="*/ 10 w 10"/>
                <a:gd name="T15" fmla="*/ 22 h 22"/>
              </a:gdLst>
              <a:ahLst/>
              <a:cxnLst>
                <a:cxn ang="T8">
                  <a:pos x="T0" y="T1"/>
                </a:cxn>
                <a:cxn ang="T9">
                  <a:pos x="T2" y="T3"/>
                </a:cxn>
                <a:cxn ang="T10">
                  <a:pos x="T4" y="T5"/>
                </a:cxn>
                <a:cxn ang="T11">
                  <a:pos x="T6" y="T7"/>
                </a:cxn>
              </a:cxnLst>
              <a:rect l="T12" t="T13" r="T14" b="T15"/>
              <a:pathLst>
                <a:path w="10" h="22">
                  <a:moveTo>
                    <a:pt x="0" y="17"/>
                  </a:moveTo>
                  <a:lnTo>
                    <a:pt x="9" y="0"/>
                  </a:lnTo>
                  <a:lnTo>
                    <a:pt x="2" y="21"/>
                  </a:lnTo>
                  <a:lnTo>
                    <a:pt x="0" y="1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3" name="Freeform 795"/>
            <p:cNvSpPr>
              <a:spLocks noChangeAspect="1"/>
            </p:cNvSpPr>
            <p:nvPr/>
          </p:nvSpPr>
          <p:spPr bwMode="auto">
            <a:xfrm>
              <a:off x="8979272" y="4108654"/>
              <a:ext cx="10107" cy="27427"/>
            </a:xfrm>
            <a:custGeom>
              <a:avLst/>
              <a:gdLst>
                <a:gd name="T0" fmla="*/ 0 w 5"/>
                <a:gd name="T1" fmla="*/ 0 h 18"/>
                <a:gd name="T2" fmla="*/ 2147483647 w 5"/>
                <a:gd name="T3" fmla="*/ 2147483647 h 18"/>
                <a:gd name="T4" fmla="*/ 0 w 5"/>
                <a:gd name="T5" fmla="*/ 2147483647 h 18"/>
                <a:gd name="T6" fmla="*/ 0 w 5"/>
                <a:gd name="T7" fmla="*/ 0 h 18"/>
                <a:gd name="T8" fmla="*/ 0 60000 65536"/>
                <a:gd name="T9" fmla="*/ 0 60000 65536"/>
                <a:gd name="T10" fmla="*/ 0 60000 65536"/>
                <a:gd name="T11" fmla="*/ 0 60000 65536"/>
                <a:gd name="T12" fmla="*/ 0 w 5"/>
                <a:gd name="T13" fmla="*/ 0 h 18"/>
                <a:gd name="T14" fmla="*/ 5 w 5"/>
                <a:gd name="T15" fmla="*/ 18 h 18"/>
              </a:gdLst>
              <a:ahLst/>
              <a:cxnLst>
                <a:cxn ang="T8">
                  <a:pos x="T0" y="T1"/>
                </a:cxn>
                <a:cxn ang="T9">
                  <a:pos x="T2" y="T3"/>
                </a:cxn>
                <a:cxn ang="T10">
                  <a:pos x="T4" y="T5"/>
                </a:cxn>
                <a:cxn ang="T11">
                  <a:pos x="T6" y="T7"/>
                </a:cxn>
              </a:cxnLst>
              <a:rect l="T12" t="T13" r="T14" b="T15"/>
              <a:pathLst>
                <a:path w="5" h="18">
                  <a:moveTo>
                    <a:pt x="0" y="0"/>
                  </a:moveTo>
                  <a:lnTo>
                    <a:pt x="4" y="7"/>
                  </a:lnTo>
                  <a:lnTo>
                    <a:pt x="0" y="17"/>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4" name="Freeform 796"/>
            <p:cNvSpPr>
              <a:spLocks noChangeAspect="1"/>
            </p:cNvSpPr>
            <p:nvPr/>
          </p:nvSpPr>
          <p:spPr bwMode="auto">
            <a:xfrm>
              <a:off x="8982160" y="4081226"/>
              <a:ext cx="11551" cy="33201"/>
            </a:xfrm>
            <a:custGeom>
              <a:avLst/>
              <a:gdLst>
                <a:gd name="T0" fmla="*/ 0 w 7"/>
                <a:gd name="T1" fmla="*/ 2147483647 h 24"/>
                <a:gd name="T2" fmla="*/ 2147483647 w 7"/>
                <a:gd name="T3" fmla="*/ 0 h 24"/>
                <a:gd name="T4" fmla="*/ 2147483647 w 7"/>
                <a:gd name="T5" fmla="*/ 2147483647 h 24"/>
                <a:gd name="T6" fmla="*/ 0 w 7"/>
                <a:gd name="T7" fmla="*/ 2147483647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8"/>
                  </a:moveTo>
                  <a:lnTo>
                    <a:pt x="6" y="0"/>
                  </a:lnTo>
                  <a:lnTo>
                    <a:pt x="6" y="23"/>
                  </a:lnTo>
                  <a:lnTo>
                    <a:pt x="0"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5" name="Freeform 797"/>
            <p:cNvSpPr>
              <a:spLocks noChangeAspect="1"/>
            </p:cNvSpPr>
            <p:nvPr/>
          </p:nvSpPr>
          <p:spPr bwMode="auto">
            <a:xfrm>
              <a:off x="8798798" y="3991729"/>
              <a:ext cx="88071" cy="30314"/>
            </a:xfrm>
            <a:custGeom>
              <a:avLst/>
              <a:gdLst>
                <a:gd name="T0" fmla="*/ 0 w 50"/>
                <a:gd name="T1" fmla="*/ 2147483647 h 21"/>
                <a:gd name="T2" fmla="*/ 2147483647 w 50"/>
                <a:gd name="T3" fmla="*/ 0 h 21"/>
                <a:gd name="T4" fmla="*/ 2147483647 w 50"/>
                <a:gd name="T5" fmla="*/ 0 h 21"/>
                <a:gd name="T6" fmla="*/ 2147483647 w 50"/>
                <a:gd name="T7" fmla="*/ 2147483647 h 21"/>
                <a:gd name="T8" fmla="*/ 2147483647 w 50"/>
                <a:gd name="T9" fmla="*/ 2147483647 h 21"/>
                <a:gd name="T10" fmla="*/ 2147483647 w 50"/>
                <a:gd name="T11" fmla="*/ 2147483647 h 21"/>
                <a:gd name="T12" fmla="*/ 0 w 50"/>
                <a:gd name="T13" fmla="*/ 2147483647 h 21"/>
                <a:gd name="T14" fmla="*/ 0 60000 65536"/>
                <a:gd name="T15" fmla="*/ 0 60000 65536"/>
                <a:gd name="T16" fmla="*/ 0 60000 65536"/>
                <a:gd name="T17" fmla="*/ 0 60000 65536"/>
                <a:gd name="T18" fmla="*/ 0 60000 65536"/>
                <a:gd name="T19" fmla="*/ 0 60000 65536"/>
                <a:gd name="T20" fmla="*/ 0 60000 65536"/>
                <a:gd name="T21" fmla="*/ 0 w 50"/>
                <a:gd name="T22" fmla="*/ 0 h 21"/>
                <a:gd name="T23" fmla="*/ 50 w 5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1">
                  <a:moveTo>
                    <a:pt x="0" y="16"/>
                  </a:moveTo>
                  <a:lnTo>
                    <a:pt x="5" y="0"/>
                  </a:lnTo>
                  <a:lnTo>
                    <a:pt x="28" y="0"/>
                  </a:lnTo>
                  <a:lnTo>
                    <a:pt x="43" y="6"/>
                  </a:lnTo>
                  <a:lnTo>
                    <a:pt x="49" y="20"/>
                  </a:lnTo>
                  <a:lnTo>
                    <a:pt x="3" y="8"/>
                  </a:lnTo>
                  <a:lnTo>
                    <a:pt x="0" y="1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6" name="Freeform 798"/>
            <p:cNvSpPr>
              <a:spLocks noChangeAspect="1"/>
            </p:cNvSpPr>
            <p:nvPr/>
          </p:nvSpPr>
          <p:spPr bwMode="auto">
            <a:xfrm>
              <a:off x="8856550" y="3951312"/>
              <a:ext cx="15882" cy="12992"/>
            </a:xfrm>
            <a:custGeom>
              <a:avLst/>
              <a:gdLst>
                <a:gd name="T0" fmla="*/ 0 w 10"/>
                <a:gd name="T1" fmla="*/ 2147483647 h 9"/>
                <a:gd name="T2" fmla="*/ 2147483647 w 10"/>
                <a:gd name="T3" fmla="*/ 0 h 9"/>
                <a:gd name="T4" fmla="*/ 2147483647 w 10"/>
                <a:gd name="T5" fmla="*/ 2147483647 h 9"/>
                <a:gd name="T6" fmla="*/ 0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0" y="6"/>
                  </a:moveTo>
                  <a:lnTo>
                    <a:pt x="8" y="0"/>
                  </a:lnTo>
                  <a:lnTo>
                    <a:pt x="9" y="8"/>
                  </a:lnTo>
                  <a:lnTo>
                    <a:pt x="0" y="6"/>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7" name="Freeform 816"/>
            <p:cNvSpPr>
              <a:spLocks noChangeAspect="1"/>
            </p:cNvSpPr>
            <p:nvPr/>
          </p:nvSpPr>
          <p:spPr bwMode="auto">
            <a:xfrm>
              <a:off x="9354658" y="3961417"/>
              <a:ext cx="18770" cy="12992"/>
            </a:xfrm>
            <a:custGeom>
              <a:avLst/>
              <a:gdLst>
                <a:gd name="T0" fmla="*/ 0 w 10"/>
                <a:gd name="T1" fmla="*/ 0 h 9"/>
                <a:gd name="T2" fmla="*/ 2147483647 w 10"/>
                <a:gd name="T3" fmla="*/ 2147483647 h 9"/>
                <a:gd name="T4" fmla="*/ 2147483647 w 10"/>
                <a:gd name="T5" fmla="*/ 2147483647 h 9"/>
                <a:gd name="T6" fmla="*/ 0 w 10"/>
                <a:gd name="T7" fmla="*/ 0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0" y="0"/>
                  </a:moveTo>
                  <a:lnTo>
                    <a:pt x="9" y="1"/>
                  </a:lnTo>
                  <a:lnTo>
                    <a:pt x="1" y="8"/>
                  </a:lnTo>
                  <a:lnTo>
                    <a:pt x="0" y="0"/>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8" name="Freeform 817"/>
            <p:cNvSpPr>
              <a:spLocks noChangeAspect="1"/>
            </p:cNvSpPr>
            <p:nvPr/>
          </p:nvSpPr>
          <p:spPr bwMode="auto">
            <a:xfrm>
              <a:off x="9181403" y="3984513"/>
              <a:ext cx="281540" cy="278596"/>
            </a:xfrm>
            <a:custGeom>
              <a:avLst/>
              <a:gdLst>
                <a:gd name="T0" fmla="*/ 2147483647 w 163"/>
                <a:gd name="T1" fmla="*/ 2147483647 h 190"/>
                <a:gd name="T2" fmla="*/ 2147483647 w 163"/>
                <a:gd name="T3" fmla="*/ 0 h 190"/>
                <a:gd name="T4" fmla="*/ 2147483647 w 163"/>
                <a:gd name="T5" fmla="*/ 2147483647 h 190"/>
                <a:gd name="T6" fmla="*/ 2147483647 w 163"/>
                <a:gd name="T7" fmla="*/ 2147483647 h 190"/>
                <a:gd name="T8" fmla="*/ 2147483647 w 163"/>
                <a:gd name="T9" fmla="*/ 2147483647 h 190"/>
                <a:gd name="T10" fmla="*/ 2147483647 w 163"/>
                <a:gd name="T11" fmla="*/ 2147483647 h 190"/>
                <a:gd name="T12" fmla="*/ 2147483647 w 163"/>
                <a:gd name="T13" fmla="*/ 2147483647 h 190"/>
                <a:gd name="T14" fmla="*/ 2147483647 w 163"/>
                <a:gd name="T15" fmla="*/ 2147483647 h 190"/>
                <a:gd name="T16" fmla="*/ 2147483647 w 163"/>
                <a:gd name="T17" fmla="*/ 2147483647 h 190"/>
                <a:gd name="T18" fmla="*/ 2147483647 w 163"/>
                <a:gd name="T19" fmla="*/ 2147483647 h 190"/>
                <a:gd name="T20" fmla="*/ 2147483647 w 163"/>
                <a:gd name="T21" fmla="*/ 2147483647 h 190"/>
                <a:gd name="T22" fmla="*/ 2147483647 w 163"/>
                <a:gd name="T23" fmla="*/ 2147483647 h 190"/>
                <a:gd name="T24" fmla="*/ 2147483647 w 163"/>
                <a:gd name="T25" fmla="*/ 2147483647 h 190"/>
                <a:gd name="T26" fmla="*/ 2147483647 w 163"/>
                <a:gd name="T27" fmla="*/ 2147483647 h 190"/>
                <a:gd name="T28" fmla="*/ 2147483647 w 163"/>
                <a:gd name="T29" fmla="*/ 2147483647 h 190"/>
                <a:gd name="T30" fmla="*/ 2147483647 w 163"/>
                <a:gd name="T31" fmla="*/ 2147483647 h 190"/>
                <a:gd name="T32" fmla="*/ 2147483647 w 163"/>
                <a:gd name="T33" fmla="*/ 2147483647 h 190"/>
                <a:gd name="T34" fmla="*/ 2147483647 w 163"/>
                <a:gd name="T35" fmla="*/ 2147483647 h 190"/>
                <a:gd name="T36" fmla="*/ 2147483647 w 163"/>
                <a:gd name="T37" fmla="*/ 2147483647 h 190"/>
                <a:gd name="T38" fmla="*/ 2147483647 w 163"/>
                <a:gd name="T39" fmla="*/ 2147483647 h 190"/>
                <a:gd name="T40" fmla="*/ 2147483647 w 163"/>
                <a:gd name="T41" fmla="*/ 2147483647 h 190"/>
                <a:gd name="T42" fmla="*/ 2147483647 w 163"/>
                <a:gd name="T43" fmla="*/ 2147483647 h 190"/>
                <a:gd name="T44" fmla="*/ 2147483647 w 163"/>
                <a:gd name="T45" fmla="*/ 2147483647 h 190"/>
                <a:gd name="T46" fmla="*/ 2147483647 w 163"/>
                <a:gd name="T47" fmla="*/ 2147483647 h 190"/>
                <a:gd name="T48" fmla="*/ 0 w 163"/>
                <a:gd name="T49" fmla="*/ 2147483647 h 190"/>
                <a:gd name="T50" fmla="*/ 2147483647 w 163"/>
                <a:gd name="T51" fmla="*/ 2147483647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90"/>
                <a:gd name="T80" fmla="*/ 163 w 163"/>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90">
                  <a:moveTo>
                    <a:pt x="4" y="58"/>
                  </a:moveTo>
                  <a:lnTo>
                    <a:pt x="5" y="0"/>
                  </a:lnTo>
                  <a:lnTo>
                    <a:pt x="62" y="27"/>
                  </a:lnTo>
                  <a:lnTo>
                    <a:pt x="81" y="48"/>
                  </a:lnTo>
                  <a:lnTo>
                    <a:pt x="85" y="67"/>
                  </a:lnTo>
                  <a:lnTo>
                    <a:pt x="114" y="81"/>
                  </a:lnTo>
                  <a:lnTo>
                    <a:pt x="118" y="96"/>
                  </a:lnTo>
                  <a:lnTo>
                    <a:pt x="102" y="101"/>
                  </a:lnTo>
                  <a:lnTo>
                    <a:pt x="119" y="127"/>
                  </a:lnTo>
                  <a:lnTo>
                    <a:pt x="126" y="149"/>
                  </a:lnTo>
                  <a:lnTo>
                    <a:pt x="136" y="150"/>
                  </a:lnTo>
                  <a:lnTo>
                    <a:pt x="136" y="160"/>
                  </a:lnTo>
                  <a:lnTo>
                    <a:pt x="149" y="165"/>
                  </a:lnTo>
                  <a:lnTo>
                    <a:pt x="145" y="169"/>
                  </a:lnTo>
                  <a:lnTo>
                    <a:pt x="162" y="178"/>
                  </a:lnTo>
                  <a:lnTo>
                    <a:pt x="152" y="189"/>
                  </a:lnTo>
                  <a:lnTo>
                    <a:pt x="110" y="174"/>
                  </a:lnTo>
                  <a:lnTo>
                    <a:pt x="88" y="133"/>
                  </a:lnTo>
                  <a:lnTo>
                    <a:pt x="58" y="115"/>
                  </a:lnTo>
                  <a:lnTo>
                    <a:pt x="46" y="116"/>
                  </a:lnTo>
                  <a:lnTo>
                    <a:pt x="49" y="126"/>
                  </a:lnTo>
                  <a:lnTo>
                    <a:pt x="33" y="135"/>
                  </a:lnTo>
                  <a:lnTo>
                    <a:pt x="37" y="147"/>
                  </a:lnTo>
                  <a:lnTo>
                    <a:pt x="27" y="155"/>
                  </a:lnTo>
                  <a:lnTo>
                    <a:pt x="0" y="152"/>
                  </a:lnTo>
                  <a:lnTo>
                    <a:pt x="4" y="5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09" name="Freeform 819"/>
            <p:cNvSpPr>
              <a:spLocks noChangeAspect="1"/>
            </p:cNvSpPr>
            <p:nvPr/>
          </p:nvSpPr>
          <p:spPr bwMode="auto">
            <a:xfrm>
              <a:off x="9403748" y="4042253"/>
              <a:ext cx="121279" cy="67845"/>
            </a:xfrm>
            <a:custGeom>
              <a:avLst/>
              <a:gdLst>
                <a:gd name="T0" fmla="*/ 0 w 71"/>
                <a:gd name="T1" fmla="*/ 2147483647 h 46"/>
                <a:gd name="T2" fmla="*/ 2147483647 w 71"/>
                <a:gd name="T3" fmla="*/ 2147483647 h 46"/>
                <a:gd name="T4" fmla="*/ 2147483647 w 71"/>
                <a:gd name="T5" fmla="*/ 2147483647 h 46"/>
                <a:gd name="T6" fmla="*/ 2147483647 w 71"/>
                <a:gd name="T7" fmla="*/ 2147483647 h 46"/>
                <a:gd name="T8" fmla="*/ 2147483647 w 71"/>
                <a:gd name="T9" fmla="*/ 2147483647 h 46"/>
                <a:gd name="T10" fmla="*/ 2147483647 w 71"/>
                <a:gd name="T11" fmla="*/ 2147483647 h 46"/>
                <a:gd name="T12" fmla="*/ 2147483647 w 71"/>
                <a:gd name="T13" fmla="*/ 0 h 46"/>
                <a:gd name="T14" fmla="*/ 2147483647 w 71"/>
                <a:gd name="T15" fmla="*/ 2147483647 h 46"/>
                <a:gd name="T16" fmla="*/ 2147483647 w 71"/>
                <a:gd name="T17" fmla="*/ 2147483647 h 46"/>
                <a:gd name="T18" fmla="*/ 2147483647 w 71"/>
                <a:gd name="T19" fmla="*/ 2147483647 h 46"/>
                <a:gd name="T20" fmla="*/ 2147483647 w 71"/>
                <a:gd name="T21" fmla="*/ 2147483647 h 46"/>
                <a:gd name="T22" fmla="*/ 0 w 71"/>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6"/>
                <a:gd name="T38" fmla="*/ 71 w 71"/>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6">
                  <a:moveTo>
                    <a:pt x="0" y="27"/>
                  </a:moveTo>
                  <a:lnTo>
                    <a:pt x="26" y="27"/>
                  </a:lnTo>
                  <a:lnTo>
                    <a:pt x="31" y="18"/>
                  </a:lnTo>
                  <a:lnTo>
                    <a:pt x="30" y="27"/>
                  </a:lnTo>
                  <a:lnTo>
                    <a:pt x="42" y="27"/>
                  </a:lnTo>
                  <a:lnTo>
                    <a:pt x="58" y="13"/>
                  </a:lnTo>
                  <a:lnTo>
                    <a:pt x="57" y="0"/>
                  </a:lnTo>
                  <a:lnTo>
                    <a:pt x="70" y="4"/>
                  </a:lnTo>
                  <a:lnTo>
                    <a:pt x="63" y="30"/>
                  </a:lnTo>
                  <a:lnTo>
                    <a:pt x="40" y="45"/>
                  </a:lnTo>
                  <a:lnTo>
                    <a:pt x="13" y="44"/>
                  </a:lnTo>
                  <a:lnTo>
                    <a:pt x="0" y="27"/>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510" name="Freeform 820"/>
            <p:cNvSpPr>
              <a:spLocks noChangeAspect="1"/>
            </p:cNvSpPr>
            <p:nvPr/>
          </p:nvSpPr>
          <p:spPr bwMode="auto">
            <a:xfrm>
              <a:off x="9525025" y="4017712"/>
              <a:ext cx="20213" cy="41862"/>
            </a:xfrm>
            <a:custGeom>
              <a:avLst/>
              <a:gdLst>
                <a:gd name="T0" fmla="*/ 2147483647 w 12"/>
                <a:gd name="T1" fmla="*/ 2147483647 h 29"/>
                <a:gd name="T2" fmla="*/ 2147483647 w 12"/>
                <a:gd name="T3" fmla="*/ 2147483647 h 29"/>
                <a:gd name="T4" fmla="*/ 0 w 12"/>
                <a:gd name="T5" fmla="*/ 0 h 29"/>
                <a:gd name="T6" fmla="*/ 2147483647 w 12"/>
                <a:gd name="T7" fmla="*/ 2147483647 h 29"/>
                <a:gd name="T8" fmla="*/ 0 60000 65536"/>
                <a:gd name="T9" fmla="*/ 0 60000 65536"/>
                <a:gd name="T10" fmla="*/ 0 60000 65536"/>
                <a:gd name="T11" fmla="*/ 0 60000 65536"/>
                <a:gd name="T12" fmla="*/ 0 w 12"/>
                <a:gd name="T13" fmla="*/ 0 h 29"/>
                <a:gd name="T14" fmla="*/ 12 w 12"/>
                <a:gd name="T15" fmla="*/ 29 h 29"/>
              </a:gdLst>
              <a:ahLst/>
              <a:cxnLst>
                <a:cxn ang="T8">
                  <a:pos x="T0" y="T1"/>
                </a:cxn>
                <a:cxn ang="T9">
                  <a:pos x="T2" y="T3"/>
                </a:cxn>
                <a:cxn ang="T10">
                  <a:pos x="T4" y="T5"/>
                </a:cxn>
                <a:cxn ang="T11">
                  <a:pos x="T6" y="T7"/>
                </a:cxn>
              </a:cxnLst>
              <a:rect l="T12" t="T13" r="T14" b="T15"/>
              <a:pathLst>
                <a:path w="12" h="29">
                  <a:moveTo>
                    <a:pt x="11" y="8"/>
                  </a:moveTo>
                  <a:lnTo>
                    <a:pt x="11" y="28"/>
                  </a:lnTo>
                  <a:lnTo>
                    <a:pt x="0" y="0"/>
                  </a:lnTo>
                  <a:lnTo>
                    <a:pt x="11" y="8"/>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grpSp>
      <p:cxnSp>
        <p:nvCxnSpPr>
          <p:cNvPr id="21419" name="Conector reto 961"/>
          <p:cNvCxnSpPr>
            <a:cxnSpLocks noChangeShapeType="1"/>
          </p:cNvCxnSpPr>
          <p:nvPr/>
        </p:nvCxnSpPr>
        <p:spPr bwMode="auto">
          <a:xfrm flipH="1" flipV="1">
            <a:off x="6893169" y="3265583"/>
            <a:ext cx="142143" cy="1047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420" name="Conector reto 1003"/>
          <p:cNvCxnSpPr>
            <a:cxnSpLocks noChangeShapeType="1"/>
          </p:cNvCxnSpPr>
          <p:nvPr/>
        </p:nvCxnSpPr>
        <p:spPr bwMode="auto">
          <a:xfrm>
            <a:off x="7030915" y="3367088"/>
            <a:ext cx="0" cy="139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21" name="Retângulo de cantos arredondados 962"/>
          <p:cNvSpPr>
            <a:spLocks noChangeArrowheads="1"/>
          </p:cNvSpPr>
          <p:nvPr/>
        </p:nvSpPr>
        <p:spPr bwMode="auto">
          <a:xfrm>
            <a:off x="6880009" y="3454400"/>
            <a:ext cx="301869" cy="103188"/>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22" name="CaixaDeTexto 963"/>
          <p:cNvSpPr txBox="1">
            <a:spLocks noChangeArrowheads="1"/>
          </p:cNvSpPr>
          <p:nvPr/>
        </p:nvSpPr>
        <p:spPr bwMode="auto">
          <a:xfrm>
            <a:off x="6859467" y="3419479"/>
            <a:ext cx="337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Índia</a:t>
            </a:r>
          </a:p>
        </p:txBody>
      </p:sp>
      <p:sp>
        <p:nvSpPr>
          <p:cNvPr id="21423" name="Elipse 990"/>
          <p:cNvSpPr>
            <a:spLocks noChangeArrowheads="1"/>
          </p:cNvSpPr>
          <p:nvPr/>
        </p:nvSpPr>
        <p:spPr bwMode="auto">
          <a:xfrm>
            <a:off x="6869723" y="3237008"/>
            <a:ext cx="48358"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24" name="Conector reto 961"/>
          <p:cNvCxnSpPr>
            <a:cxnSpLocks noChangeShapeType="1"/>
          </p:cNvCxnSpPr>
          <p:nvPr/>
        </p:nvCxnSpPr>
        <p:spPr bwMode="auto">
          <a:xfrm flipH="1" flipV="1">
            <a:off x="6166342" y="3067145"/>
            <a:ext cx="383931" cy="6207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425" name="Conector reto 1003"/>
          <p:cNvCxnSpPr>
            <a:cxnSpLocks noChangeShapeType="1"/>
          </p:cNvCxnSpPr>
          <p:nvPr/>
        </p:nvCxnSpPr>
        <p:spPr bwMode="auto">
          <a:xfrm>
            <a:off x="6550269" y="3683000"/>
            <a:ext cx="0" cy="1841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26" name="Retângulo de cantos arredondados 962"/>
          <p:cNvSpPr>
            <a:spLocks noChangeArrowheads="1"/>
          </p:cNvSpPr>
          <p:nvPr/>
        </p:nvSpPr>
        <p:spPr bwMode="auto">
          <a:xfrm>
            <a:off x="6383263" y="3841750"/>
            <a:ext cx="893885" cy="95250"/>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27" name="CaixaDeTexto 963"/>
          <p:cNvSpPr txBox="1">
            <a:spLocks noChangeArrowheads="1"/>
          </p:cNvSpPr>
          <p:nvPr/>
        </p:nvSpPr>
        <p:spPr bwMode="auto">
          <a:xfrm>
            <a:off x="6330461" y="3800481"/>
            <a:ext cx="10081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Emirados Árabes Unidos</a:t>
            </a:r>
          </a:p>
        </p:txBody>
      </p:sp>
      <p:sp>
        <p:nvSpPr>
          <p:cNvPr id="21428" name="Elipse 990"/>
          <p:cNvSpPr>
            <a:spLocks noChangeArrowheads="1"/>
          </p:cNvSpPr>
          <p:nvPr/>
        </p:nvSpPr>
        <p:spPr bwMode="auto">
          <a:xfrm>
            <a:off x="6141475" y="30448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29" name="Conector reto 961"/>
          <p:cNvCxnSpPr>
            <a:cxnSpLocks noChangeShapeType="1"/>
          </p:cNvCxnSpPr>
          <p:nvPr/>
        </p:nvCxnSpPr>
        <p:spPr bwMode="auto">
          <a:xfrm flipH="1" flipV="1">
            <a:off x="5836629" y="3495675"/>
            <a:ext cx="338503" cy="1412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430" name="Conector reto 1003"/>
          <p:cNvCxnSpPr>
            <a:cxnSpLocks noChangeShapeType="1"/>
          </p:cNvCxnSpPr>
          <p:nvPr/>
        </p:nvCxnSpPr>
        <p:spPr bwMode="auto">
          <a:xfrm>
            <a:off x="6172200" y="3633788"/>
            <a:ext cx="0" cy="139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31" name="Retângulo de cantos arredondados 962"/>
          <p:cNvSpPr>
            <a:spLocks noChangeArrowheads="1"/>
          </p:cNvSpPr>
          <p:nvPr/>
        </p:nvSpPr>
        <p:spPr bwMode="auto">
          <a:xfrm>
            <a:off x="5971443" y="3721100"/>
            <a:ext cx="332642" cy="103188"/>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32" name="CaixaDeTexto 963"/>
          <p:cNvSpPr txBox="1">
            <a:spLocks noChangeArrowheads="1"/>
          </p:cNvSpPr>
          <p:nvPr/>
        </p:nvSpPr>
        <p:spPr bwMode="auto">
          <a:xfrm>
            <a:off x="5909897" y="3683000"/>
            <a:ext cx="45573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Djibuti</a:t>
            </a:r>
          </a:p>
        </p:txBody>
      </p:sp>
      <p:sp>
        <p:nvSpPr>
          <p:cNvPr id="21433" name="Elipse 990"/>
          <p:cNvSpPr>
            <a:spLocks noChangeArrowheads="1"/>
          </p:cNvSpPr>
          <p:nvPr/>
        </p:nvSpPr>
        <p:spPr bwMode="auto">
          <a:xfrm>
            <a:off x="5827883" y="348297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34" name="Conector reto 961"/>
          <p:cNvCxnSpPr>
            <a:cxnSpLocks noChangeShapeType="1"/>
          </p:cNvCxnSpPr>
          <p:nvPr/>
        </p:nvCxnSpPr>
        <p:spPr bwMode="auto">
          <a:xfrm flipH="1" flipV="1">
            <a:off x="5706255" y="4900613"/>
            <a:ext cx="325315" cy="4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35" name="Retângulo de cantos arredondados 962"/>
          <p:cNvSpPr>
            <a:spLocks noChangeArrowheads="1"/>
          </p:cNvSpPr>
          <p:nvPr/>
        </p:nvSpPr>
        <p:spPr bwMode="auto">
          <a:xfrm flipH="1">
            <a:off x="5785386" y="4852988"/>
            <a:ext cx="507023" cy="10001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36" name="CaixaDeTexto 963"/>
          <p:cNvSpPr txBox="1">
            <a:spLocks noChangeArrowheads="1"/>
          </p:cNvSpPr>
          <p:nvPr/>
        </p:nvSpPr>
        <p:spPr bwMode="auto">
          <a:xfrm>
            <a:off x="5741425" y="4810172"/>
            <a:ext cx="606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Moçambique</a:t>
            </a:r>
          </a:p>
        </p:txBody>
      </p:sp>
      <p:cxnSp>
        <p:nvCxnSpPr>
          <p:cNvPr id="21437" name="Conector reto 1003"/>
          <p:cNvCxnSpPr>
            <a:cxnSpLocks noChangeShapeType="1"/>
          </p:cNvCxnSpPr>
          <p:nvPr/>
        </p:nvCxnSpPr>
        <p:spPr bwMode="auto">
          <a:xfrm flipH="1" flipV="1">
            <a:off x="5596309" y="4695825"/>
            <a:ext cx="112834" cy="209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38" name="Elipse 1001"/>
          <p:cNvSpPr>
            <a:spLocks noChangeArrowheads="1"/>
          </p:cNvSpPr>
          <p:nvPr/>
        </p:nvSpPr>
        <p:spPr bwMode="auto">
          <a:xfrm>
            <a:off x="5567044" y="4665758"/>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39" name="Conector reto 961"/>
          <p:cNvCxnSpPr>
            <a:cxnSpLocks noChangeShapeType="1"/>
          </p:cNvCxnSpPr>
          <p:nvPr/>
        </p:nvCxnSpPr>
        <p:spPr bwMode="auto">
          <a:xfrm flipH="1" flipV="1">
            <a:off x="5569975" y="5199063"/>
            <a:ext cx="325315" cy="4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40" name="Retângulo de cantos arredondados 962"/>
          <p:cNvSpPr>
            <a:spLocks noChangeArrowheads="1"/>
          </p:cNvSpPr>
          <p:nvPr/>
        </p:nvSpPr>
        <p:spPr bwMode="auto">
          <a:xfrm flipH="1">
            <a:off x="5649061" y="5142008"/>
            <a:ext cx="417634" cy="109537"/>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41" name="CaixaDeTexto 963"/>
          <p:cNvSpPr txBox="1">
            <a:spLocks noChangeArrowheads="1"/>
          </p:cNvSpPr>
          <p:nvPr/>
        </p:nvSpPr>
        <p:spPr bwMode="auto">
          <a:xfrm>
            <a:off x="5606609" y="5105447"/>
            <a:ext cx="502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Botsuana</a:t>
            </a:r>
          </a:p>
        </p:txBody>
      </p:sp>
      <p:cxnSp>
        <p:nvCxnSpPr>
          <p:cNvPr id="21442" name="Conector reto 1003"/>
          <p:cNvCxnSpPr>
            <a:cxnSpLocks noChangeShapeType="1"/>
          </p:cNvCxnSpPr>
          <p:nvPr/>
        </p:nvCxnSpPr>
        <p:spPr bwMode="auto">
          <a:xfrm flipH="1" flipV="1">
            <a:off x="5328143" y="4681538"/>
            <a:ext cx="243254" cy="519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43" name="Elipse 1001"/>
          <p:cNvSpPr>
            <a:spLocks noChangeArrowheads="1"/>
          </p:cNvSpPr>
          <p:nvPr/>
        </p:nvSpPr>
        <p:spPr bwMode="auto">
          <a:xfrm>
            <a:off x="5307623" y="466090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44" name="Conector reto 961"/>
          <p:cNvCxnSpPr>
            <a:cxnSpLocks noChangeShapeType="1"/>
          </p:cNvCxnSpPr>
          <p:nvPr/>
        </p:nvCxnSpPr>
        <p:spPr bwMode="auto">
          <a:xfrm flipH="1">
            <a:off x="5521570" y="5362575"/>
            <a:ext cx="44840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45" name="Retângulo de cantos arredondados 962"/>
          <p:cNvSpPr>
            <a:spLocks noChangeArrowheads="1"/>
          </p:cNvSpPr>
          <p:nvPr/>
        </p:nvSpPr>
        <p:spPr bwMode="auto">
          <a:xfrm flipH="1">
            <a:off x="5723840" y="5300758"/>
            <a:ext cx="537797" cy="109537"/>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46" name="CaixaDeTexto 963"/>
          <p:cNvSpPr txBox="1">
            <a:spLocks noChangeArrowheads="1"/>
          </p:cNvSpPr>
          <p:nvPr/>
        </p:nvSpPr>
        <p:spPr bwMode="auto">
          <a:xfrm>
            <a:off x="5681344" y="5270547"/>
            <a:ext cx="6125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África do Sul</a:t>
            </a:r>
          </a:p>
        </p:txBody>
      </p:sp>
      <p:cxnSp>
        <p:nvCxnSpPr>
          <p:cNvPr id="21447" name="Conector reto 1003"/>
          <p:cNvCxnSpPr>
            <a:cxnSpLocks noChangeShapeType="1"/>
          </p:cNvCxnSpPr>
          <p:nvPr/>
        </p:nvCxnSpPr>
        <p:spPr bwMode="auto">
          <a:xfrm flipH="1" flipV="1">
            <a:off x="5345723" y="4938713"/>
            <a:ext cx="181708" cy="4238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48" name="Elipse 1001"/>
          <p:cNvSpPr>
            <a:spLocks noChangeArrowheads="1"/>
          </p:cNvSpPr>
          <p:nvPr/>
        </p:nvSpPr>
        <p:spPr bwMode="auto">
          <a:xfrm>
            <a:off x="5316415" y="490855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49" name="Conector reto 1003"/>
          <p:cNvCxnSpPr>
            <a:cxnSpLocks noChangeShapeType="1"/>
          </p:cNvCxnSpPr>
          <p:nvPr/>
        </p:nvCxnSpPr>
        <p:spPr bwMode="auto">
          <a:xfrm flipH="1" flipV="1">
            <a:off x="5143547" y="2624138"/>
            <a:ext cx="2931" cy="360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50" name="Elipse 922"/>
          <p:cNvSpPr>
            <a:spLocks noChangeArrowheads="1"/>
          </p:cNvSpPr>
          <p:nvPr/>
        </p:nvSpPr>
        <p:spPr bwMode="auto">
          <a:xfrm>
            <a:off x="5121567" y="2951258"/>
            <a:ext cx="48357"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51" name="Conector reto 1003"/>
          <p:cNvCxnSpPr>
            <a:cxnSpLocks noChangeShapeType="1"/>
          </p:cNvCxnSpPr>
          <p:nvPr/>
        </p:nvCxnSpPr>
        <p:spPr bwMode="auto">
          <a:xfrm flipV="1">
            <a:off x="5846885" y="2532158"/>
            <a:ext cx="0" cy="2127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52" name="Retângulo de cantos arredondados 962"/>
          <p:cNvSpPr>
            <a:spLocks noChangeArrowheads="1"/>
          </p:cNvSpPr>
          <p:nvPr/>
        </p:nvSpPr>
        <p:spPr bwMode="auto">
          <a:xfrm>
            <a:off x="5666643" y="2474913"/>
            <a:ext cx="334108" cy="93662"/>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53" name="CaixaDeTexto 963"/>
          <p:cNvSpPr txBox="1">
            <a:spLocks noChangeArrowheads="1"/>
          </p:cNvSpPr>
          <p:nvPr/>
        </p:nvSpPr>
        <p:spPr bwMode="auto">
          <a:xfrm>
            <a:off x="5635871" y="2428922"/>
            <a:ext cx="395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Iraque</a:t>
            </a:r>
          </a:p>
        </p:txBody>
      </p:sp>
      <p:sp>
        <p:nvSpPr>
          <p:cNvPr id="21454" name="Elipse 922"/>
          <p:cNvSpPr>
            <a:spLocks noChangeArrowheads="1"/>
          </p:cNvSpPr>
          <p:nvPr/>
        </p:nvSpPr>
        <p:spPr bwMode="auto">
          <a:xfrm>
            <a:off x="5822021" y="27146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55" name="Conector reto 1003"/>
          <p:cNvCxnSpPr>
            <a:cxnSpLocks noChangeShapeType="1"/>
          </p:cNvCxnSpPr>
          <p:nvPr/>
        </p:nvCxnSpPr>
        <p:spPr bwMode="auto">
          <a:xfrm flipV="1">
            <a:off x="6239655" y="2736850"/>
            <a:ext cx="2931"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56" name="Retângulo de cantos arredondados 962"/>
          <p:cNvSpPr>
            <a:spLocks noChangeArrowheads="1"/>
          </p:cNvSpPr>
          <p:nvPr/>
        </p:nvSpPr>
        <p:spPr bwMode="auto">
          <a:xfrm>
            <a:off x="6085743" y="2697258"/>
            <a:ext cx="334108" cy="920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57" name="CaixaDeTexto 963"/>
          <p:cNvSpPr txBox="1">
            <a:spLocks noChangeArrowheads="1"/>
          </p:cNvSpPr>
          <p:nvPr/>
        </p:nvSpPr>
        <p:spPr bwMode="auto">
          <a:xfrm>
            <a:off x="6043248" y="2654347"/>
            <a:ext cx="419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Kuwait</a:t>
            </a:r>
          </a:p>
        </p:txBody>
      </p:sp>
      <p:cxnSp>
        <p:nvCxnSpPr>
          <p:cNvPr id="21458" name="Conector reto 1003"/>
          <p:cNvCxnSpPr>
            <a:cxnSpLocks noChangeShapeType="1"/>
          </p:cNvCxnSpPr>
          <p:nvPr/>
        </p:nvCxnSpPr>
        <p:spPr bwMode="auto">
          <a:xfrm>
            <a:off x="5978769" y="2886075"/>
            <a:ext cx="26376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59" name="Elipse 922"/>
          <p:cNvSpPr>
            <a:spLocks noChangeArrowheads="1"/>
          </p:cNvSpPr>
          <p:nvPr/>
        </p:nvSpPr>
        <p:spPr bwMode="auto">
          <a:xfrm>
            <a:off x="5946531" y="2857500"/>
            <a:ext cx="48358"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60" name="Elipse 914"/>
          <p:cNvSpPr>
            <a:spLocks noChangeArrowheads="1"/>
          </p:cNvSpPr>
          <p:nvPr/>
        </p:nvSpPr>
        <p:spPr bwMode="auto">
          <a:xfrm>
            <a:off x="3049513" y="3205258"/>
            <a:ext cx="48357" cy="53975"/>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61" name="Elipse 935"/>
          <p:cNvSpPr>
            <a:spLocks noChangeArrowheads="1"/>
          </p:cNvSpPr>
          <p:nvPr/>
        </p:nvSpPr>
        <p:spPr bwMode="auto">
          <a:xfrm>
            <a:off x="2634762" y="3544891"/>
            <a:ext cx="48358" cy="52387"/>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cxnSp>
        <p:nvCxnSpPr>
          <p:cNvPr id="21462" name="Conector reto 1003"/>
          <p:cNvCxnSpPr>
            <a:cxnSpLocks noChangeShapeType="1"/>
          </p:cNvCxnSpPr>
          <p:nvPr/>
        </p:nvCxnSpPr>
        <p:spPr bwMode="auto">
          <a:xfrm flipH="1">
            <a:off x="5142035" y="2624138"/>
            <a:ext cx="19489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52" name="CaixaDeTexto 1051"/>
          <p:cNvSpPr txBox="1"/>
          <p:nvPr/>
        </p:nvSpPr>
        <p:spPr bwMode="auto">
          <a:xfrm>
            <a:off x="3823923" y="3854450"/>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2007</a:t>
            </a:r>
          </a:p>
        </p:txBody>
      </p:sp>
      <p:sp>
        <p:nvSpPr>
          <p:cNvPr id="1053" name="CaixaDeTexto 1052"/>
          <p:cNvSpPr txBox="1"/>
          <p:nvPr/>
        </p:nvSpPr>
        <p:spPr bwMode="auto">
          <a:xfrm>
            <a:off x="5075361" y="2630488"/>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2007</a:t>
            </a:r>
          </a:p>
        </p:txBody>
      </p:sp>
      <p:sp>
        <p:nvSpPr>
          <p:cNvPr id="21465" name="Retângulo de cantos arredondados 962"/>
          <p:cNvSpPr>
            <a:spLocks noChangeArrowheads="1"/>
          </p:cNvSpPr>
          <p:nvPr/>
        </p:nvSpPr>
        <p:spPr bwMode="auto">
          <a:xfrm>
            <a:off x="5218235" y="2579783"/>
            <a:ext cx="334108" cy="920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66" name="CaixaDeTexto 963"/>
          <p:cNvSpPr txBox="1">
            <a:spLocks noChangeArrowheads="1"/>
          </p:cNvSpPr>
          <p:nvPr/>
        </p:nvSpPr>
        <p:spPr bwMode="auto">
          <a:xfrm>
            <a:off x="5197720" y="2536825"/>
            <a:ext cx="37220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Líbia</a:t>
            </a:r>
          </a:p>
        </p:txBody>
      </p:sp>
      <p:sp>
        <p:nvSpPr>
          <p:cNvPr id="21467" name="CaixaDeTexto 1063"/>
          <p:cNvSpPr txBox="1">
            <a:spLocks noChangeArrowheads="1"/>
          </p:cNvSpPr>
          <p:nvPr/>
        </p:nvSpPr>
        <p:spPr bwMode="auto">
          <a:xfrm>
            <a:off x="5728923" y="4916488"/>
            <a:ext cx="6110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i="1" smtClean="0">
                <a:solidFill>
                  <a:srgbClr val="0D0D0D"/>
                </a:solidFill>
              </a:rPr>
              <a:t>Desde 2007</a:t>
            </a:r>
          </a:p>
        </p:txBody>
      </p:sp>
      <p:grpSp>
        <p:nvGrpSpPr>
          <p:cNvPr id="5" name="Grupo 1062"/>
          <p:cNvGrpSpPr>
            <a:grpSpLocks/>
          </p:cNvGrpSpPr>
          <p:nvPr/>
        </p:nvGrpSpPr>
        <p:grpSpPr bwMode="auto">
          <a:xfrm>
            <a:off x="7437988" y="3671888"/>
            <a:ext cx="123416" cy="187325"/>
            <a:chOff x="8057820" y="3671887"/>
            <a:chExt cx="133701" cy="187325"/>
          </a:xfrm>
          <a:solidFill>
            <a:srgbClr val="00525D"/>
          </a:solidFill>
        </p:grpSpPr>
        <p:sp>
          <p:nvSpPr>
            <p:cNvPr id="3021" name="Freeform 378"/>
            <p:cNvSpPr>
              <a:spLocks noChangeAspect="1"/>
            </p:cNvSpPr>
            <p:nvPr/>
          </p:nvSpPr>
          <p:spPr bwMode="auto">
            <a:xfrm>
              <a:off x="8150223" y="3819463"/>
              <a:ext cx="10107" cy="14435"/>
            </a:xfrm>
            <a:custGeom>
              <a:avLst/>
              <a:gdLst>
                <a:gd name="T0" fmla="*/ 2147483647 w 5"/>
                <a:gd name="T1" fmla="*/ 2147483647 h 10"/>
                <a:gd name="T2" fmla="*/ 2147483647 w 5"/>
                <a:gd name="T3" fmla="*/ 2147483647 h 10"/>
                <a:gd name="T4" fmla="*/ 0 w 5"/>
                <a:gd name="T5" fmla="*/ 0 h 10"/>
                <a:gd name="T6" fmla="*/ 2147483647 w 5"/>
                <a:gd name="T7" fmla="*/ 2147483647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4" y="1"/>
                  </a:moveTo>
                  <a:lnTo>
                    <a:pt x="4" y="9"/>
                  </a:lnTo>
                  <a:lnTo>
                    <a:pt x="0" y="0"/>
                  </a:lnTo>
                  <a:lnTo>
                    <a:pt x="4" y="1"/>
                  </a:lnTo>
                </a:path>
              </a:pathLst>
            </a:custGeom>
            <a:grpFill/>
            <a:ln w="12700" cap="rnd">
              <a:solidFill>
                <a:schemeClr val="bg1"/>
              </a:solidFill>
              <a:round/>
              <a:headEnd/>
              <a:tailEnd/>
            </a:ln>
          </p:spPr>
          <p:txBody>
            <a:bodyPr/>
            <a:lstStyle/>
            <a:p>
              <a:pPr algn="ctr" eaLnBrk="0" fontAlgn="base" hangingPunct="0">
                <a:spcBef>
                  <a:spcPct val="0"/>
                </a:spcBef>
                <a:spcAft>
                  <a:spcPct val="0"/>
                </a:spcAft>
                <a:defRPr/>
              </a:pPr>
              <a:endParaRPr lang="pt-BR" sz="2400">
                <a:solidFill>
                  <a:srgbClr val="E9EAD3"/>
                </a:solidFill>
              </a:endParaRPr>
            </a:p>
          </p:txBody>
        </p:sp>
        <p:sp>
          <p:nvSpPr>
            <p:cNvPr id="3022" name="Freeform 380"/>
            <p:cNvSpPr>
              <a:spLocks noChangeAspect="1"/>
            </p:cNvSpPr>
            <p:nvPr/>
          </p:nvSpPr>
          <p:spPr bwMode="auto">
            <a:xfrm>
              <a:off x="8066483" y="3787706"/>
              <a:ext cx="11551" cy="12992"/>
            </a:xfrm>
            <a:custGeom>
              <a:avLst/>
              <a:gdLst>
                <a:gd name="T0" fmla="*/ 2147483647 w 8"/>
                <a:gd name="T1" fmla="*/ 2147483647 h 8"/>
                <a:gd name="T2" fmla="*/ 0 w 8"/>
                <a:gd name="T3" fmla="*/ 0 h 8"/>
                <a:gd name="T4" fmla="*/ 2147483647 w 8"/>
                <a:gd name="T5" fmla="*/ 0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5" y="7"/>
                  </a:moveTo>
                  <a:lnTo>
                    <a:pt x="0" y="0"/>
                  </a:lnTo>
                  <a:lnTo>
                    <a:pt x="7" y="0"/>
                  </a:lnTo>
                  <a:lnTo>
                    <a:pt x="5" y="7"/>
                  </a:lnTo>
                </a:path>
              </a:pathLst>
            </a:custGeom>
            <a:grpFill/>
            <a:ln w="12700" cap="rnd">
              <a:solidFill>
                <a:schemeClr val="bg1"/>
              </a:solidFill>
              <a:round/>
              <a:headEnd/>
              <a:tailEnd/>
            </a:ln>
          </p:spPr>
          <p:txBody>
            <a:bodyPr/>
            <a:lstStyle/>
            <a:p>
              <a:pPr algn="ctr" eaLnBrk="0" fontAlgn="base" hangingPunct="0">
                <a:spcBef>
                  <a:spcPct val="0"/>
                </a:spcBef>
                <a:spcAft>
                  <a:spcPct val="0"/>
                </a:spcAft>
                <a:defRPr/>
              </a:pPr>
              <a:endParaRPr lang="pt-BR" sz="2400">
                <a:solidFill>
                  <a:srgbClr val="E9EAD3"/>
                </a:solidFill>
              </a:endParaRPr>
            </a:p>
          </p:txBody>
        </p:sp>
        <p:sp>
          <p:nvSpPr>
            <p:cNvPr id="3023" name="Freeform 803"/>
            <p:cNvSpPr>
              <a:spLocks noChangeAspect="1"/>
            </p:cNvSpPr>
            <p:nvPr/>
          </p:nvSpPr>
          <p:spPr bwMode="auto">
            <a:xfrm>
              <a:off x="8141560" y="3806471"/>
              <a:ext cx="10107" cy="14435"/>
            </a:xfrm>
            <a:custGeom>
              <a:avLst/>
              <a:gdLst>
                <a:gd name="T0" fmla="*/ 2147483647 w 5"/>
                <a:gd name="T1" fmla="*/ 2147483647 h 10"/>
                <a:gd name="T2" fmla="*/ 2147483647 w 5"/>
                <a:gd name="T3" fmla="*/ 2147483647 h 10"/>
                <a:gd name="T4" fmla="*/ 0 w 5"/>
                <a:gd name="T5" fmla="*/ 0 h 10"/>
                <a:gd name="T6" fmla="*/ 2147483647 w 5"/>
                <a:gd name="T7" fmla="*/ 2147483647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4" y="1"/>
                  </a:moveTo>
                  <a:lnTo>
                    <a:pt x="4" y="9"/>
                  </a:lnTo>
                  <a:lnTo>
                    <a:pt x="0" y="0"/>
                  </a:lnTo>
                  <a:lnTo>
                    <a:pt x="4" y="1"/>
                  </a:lnTo>
                </a:path>
              </a:pathLst>
            </a:custGeom>
            <a:grpFill/>
            <a:ln w="12700" cap="rnd">
              <a:solidFill>
                <a:schemeClr val="bg1"/>
              </a:solidFill>
              <a:round/>
              <a:headEnd/>
              <a:tailEnd/>
            </a:ln>
          </p:spPr>
          <p:txBody>
            <a:bodyPr/>
            <a:lstStyle/>
            <a:p>
              <a:pPr algn="ctr" eaLnBrk="0" fontAlgn="base" hangingPunct="0">
                <a:spcBef>
                  <a:spcPct val="0"/>
                </a:spcBef>
                <a:spcAft>
                  <a:spcPct val="0"/>
                </a:spcAft>
                <a:defRPr/>
              </a:pPr>
              <a:endParaRPr lang="pt-BR" sz="2400">
                <a:solidFill>
                  <a:srgbClr val="E9EAD3"/>
                </a:solidFill>
              </a:endParaRPr>
            </a:p>
          </p:txBody>
        </p:sp>
        <p:sp>
          <p:nvSpPr>
            <p:cNvPr id="3024" name="Freeform 805"/>
            <p:cNvSpPr>
              <a:spLocks noChangeAspect="1"/>
            </p:cNvSpPr>
            <p:nvPr/>
          </p:nvSpPr>
          <p:spPr bwMode="auto">
            <a:xfrm>
              <a:off x="8057820" y="3774715"/>
              <a:ext cx="11551" cy="12992"/>
            </a:xfrm>
            <a:custGeom>
              <a:avLst/>
              <a:gdLst>
                <a:gd name="T0" fmla="*/ 2147483647 w 8"/>
                <a:gd name="T1" fmla="*/ 2147483647 h 8"/>
                <a:gd name="T2" fmla="*/ 0 w 8"/>
                <a:gd name="T3" fmla="*/ 0 h 8"/>
                <a:gd name="T4" fmla="*/ 2147483647 w 8"/>
                <a:gd name="T5" fmla="*/ 0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5" y="7"/>
                  </a:moveTo>
                  <a:lnTo>
                    <a:pt x="0" y="0"/>
                  </a:lnTo>
                  <a:lnTo>
                    <a:pt x="7" y="0"/>
                  </a:lnTo>
                  <a:lnTo>
                    <a:pt x="5" y="7"/>
                  </a:lnTo>
                </a:path>
              </a:pathLst>
            </a:custGeom>
            <a:grpFill/>
            <a:ln w="12700" cap="rnd">
              <a:solidFill>
                <a:schemeClr val="bg1"/>
              </a:solidFill>
              <a:round/>
              <a:headEnd/>
              <a:tailEnd/>
            </a:ln>
          </p:spPr>
          <p:txBody>
            <a:bodyPr/>
            <a:lstStyle/>
            <a:p>
              <a:pPr algn="ctr" eaLnBrk="0" fontAlgn="base" hangingPunct="0">
                <a:spcBef>
                  <a:spcPct val="0"/>
                </a:spcBef>
                <a:spcAft>
                  <a:spcPct val="0"/>
                </a:spcAft>
                <a:defRPr/>
              </a:pPr>
              <a:endParaRPr lang="pt-BR" sz="2400">
                <a:solidFill>
                  <a:srgbClr val="E9EAD3"/>
                </a:solidFill>
              </a:endParaRPr>
            </a:p>
          </p:txBody>
        </p:sp>
        <p:sp>
          <p:nvSpPr>
            <p:cNvPr id="3025" name="Freeform 690"/>
            <p:cNvSpPr>
              <a:spLocks noChangeAspect="1"/>
            </p:cNvSpPr>
            <p:nvPr/>
          </p:nvSpPr>
          <p:spPr bwMode="auto">
            <a:xfrm>
              <a:off x="8059759" y="3671887"/>
              <a:ext cx="131762" cy="187325"/>
            </a:xfrm>
            <a:custGeom>
              <a:avLst/>
              <a:gdLst>
                <a:gd name="T0" fmla="*/ 168254859 w 76"/>
                <a:gd name="T1" fmla="*/ 27039245 h 125"/>
                <a:gd name="T2" fmla="*/ 96146373 w 76"/>
                <a:gd name="T3" fmla="*/ 51824596 h 125"/>
                <a:gd name="T4" fmla="*/ 75114739 w 76"/>
                <a:gd name="T5" fmla="*/ 9012581 h 125"/>
                <a:gd name="T6" fmla="*/ 0 w 76"/>
                <a:gd name="T7" fmla="*/ 0 h 125"/>
                <a:gd name="T8" fmla="*/ 6009040 w 76"/>
                <a:gd name="T9" fmla="*/ 9012581 h 125"/>
                <a:gd name="T10" fmla="*/ 48072320 w 76"/>
                <a:gd name="T11" fmla="*/ 128434531 h 125"/>
                <a:gd name="T12" fmla="*/ 117178034 w 76"/>
                <a:gd name="T13" fmla="*/ 205044490 h 125"/>
                <a:gd name="T14" fmla="*/ 309470780 w 76"/>
                <a:gd name="T15" fmla="*/ 292920874 h 125"/>
                <a:gd name="T16" fmla="*/ 321488857 w 76"/>
                <a:gd name="T17" fmla="*/ 274894219 h 125"/>
                <a:gd name="T18" fmla="*/ 351534048 w 76"/>
                <a:gd name="T19" fmla="*/ 290666980 h 125"/>
                <a:gd name="T20" fmla="*/ 363552125 w 76"/>
                <a:gd name="T21" fmla="*/ 268135535 h 125"/>
                <a:gd name="T22" fmla="*/ 291443666 w 76"/>
                <a:gd name="T23" fmla="*/ 191525576 h 125"/>
                <a:gd name="T24" fmla="*/ 288439147 w 76"/>
                <a:gd name="T25" fmla="*/ 94636590 h 125"/>
                <a:gd name="T26" fmla="*/ 168254859 w 76"/>
                <a:gd name="T27" fmla="*/ 27039245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25"/>
                <a:gd name="T44" fmla="*/ 76 w 76"/>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25">
                  <a:moveTo>
                    <a:pt x="35" y="12"/>
                  </a:moveTo>
                  <a:lnTo>
                    <a:pt x="20" y="23"/>
                  </a:lnTo>
                  <a:lnTo>
                    <a:pt x="15" y="4"/>
                  </a:lnTo>
                  <a:lnTo>
                    <a:pt x="0" y="0"/>
                  </a:lnTo>
                  <a:lnTo>
                    <a:pt x="2" y="4"/>
                  </a:lnTo>
                  <a:lnTo>
                    <a:pt x="10" y="54"/>
                  </a:lnTo>
                  <a:lnTo>
                    <a:pt x="24" y="88"/>
                  </a:lnTo>
                  <a:lnTo>
                    <a:pt x="64" y="124"/>
                  </a:lnTo>
                  <a:lnTo>
                    <a:pt x="67" y="116"/>
                  </a:lnTo>
                  <a:lnTo>
                    <a:pt x="73" y="123"/>
                  </a:lnTo>
                  <a:lnTo>
                    <a:pt x="75" y="113"/>
                  </a:lnTo>
                  <a:lnTo>
                    <a:pt x="61" y="82"/>
                  </a:lnTo>
                  <a:lnTo>
                    <a:pt x="60" y="39"/>
                  </a:lnTo>
                  <a:lnTo>
                    <a:pt x="35" y="12"/>
                  </a:lnTo>
                </a:path>
              </a:pathLst>
            </a:custGeom>
            <a:grpFill/>
            <a:ln w="12700" cap="rnd">
              <a:solidFill>
                <a:schemeClr val="bg1"/>
              </a:solidFill>
              <a:round/>
              <a:headEnd/>
              <a:tailEnd/>
            </a:ln>
          </p:spPr>
          <p:txBody>
            <a:bodyPr/>
            <a:lstStyle/>
            <a:p>
              <a:pPr algn="ctr" eaLnBrk="0" fontAlgn="base" hangingPunct="0">
                <a:spcBef>
                  <a:spcPct val="0"/>
                </a:spcBef>
                <a:spcAft>
                  <a:spcPct val="0"/>
                </a:spcAft>
                <a:defRPr/>
              </a:pPr>
              <a:endParaRPr lang="pt-BR" sz="2400">
                <a:solidFill>
                  <a:srgbClr val="E9EAD3"/>
                </a:solidFill>
                <a:latin typeface="Calibri" pitchFamily="34" charset="0"/>
              </a:endParaRPr>
            </a:p>
          </p:txBody>
        </p:sp>
      </p:grpSp>
      <p:cxnSp>
        <p:nvCxnSpPr>
          <p:cNvPr id="21469" name="Conector reto 1003"/>
          <p:cNvCxnSpPr>
            <a:cxnSpLocks noChangeShapeType="1"/>
          </p:cNvCxnSpPr>
          <p:nvPr/>
        </p:nvCxnSpPr>
        <p:spPr bwMode="auto">
          <a:xfrm flipH="1">
            <a:off x="7571643" y="3652842"/>
            <a:ext cx="105508" cy="193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70" name="Elipse 990"/>
          <p:cNvSpPr>
            <a:spLocks noChangeArrowheads="1"/>
          </p:cNvSpPr>
          <p:nvPr/>
        </p:nvSpPr>
        <p:spPr bwMode="auto">
          <a:xfrm>
            <a:off x="7539445" y="3832225"/>
            <a:ext cx="48357" cy="52388"/>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grpSp>
        <p:nvGrpSpPr>
          <p:cNvPr id="21471" name="Group 1044"/>
          <p:cNvGrpSpPr>
            <a:grpSpLocks/>
          </p:cNvGrpSpPr>
          <p:nvPr/>
        </p:nvGrpSpPr>
        <p:grpSpPr bwMode="auto">
          <a:xfrm>
            <a:off x="4374174" y="5786438"/>
            <a:ext cx="1899138" cy="838200"/>
            <a:chOff x="3006" y="3585"/>
            <a:chExt cx="1296" cy="528"/>
          </a:xfrm>
        </p:grpSpPr>
        <p:sp>
          <p:nvSpPr>
            <p:cNvPr id="21482" name="AutoShape 1045"/>
            <p:cNvSpPr>
              <a:spLocks noChangeArrowheads="1"/>
            </p:cNvSpPr>
            <p:nvPr/>
          </p:nvSpPr>
          <p:spPr bwMode="auto">
            <a:xfrm>
              <a:off x="3006" y="3585"/>
              <a:ext cx="1296" cy="528"/>
            </a:xfrm>
            <a:prstGeom prst="roundRect">
              <a:avLst>
                <a:gd name="adj" fmla="val 16667"/>
              </a:avLst>
            </a:prstGeom>
            <a:solidFill>
              <a:srgbClr val="D06F1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21483" name="Rectangle 1046"/>
            <p:cNvSpPr>
              <a:spLocks noChangeArrowheads="1"/>
            </p:cNvSpPr>
            <p:nvPr/>
          </p:nvSpPr>
          <p:spPr bwMode="auto">
            <a:xfrm>
              <a:off x="3006" y="3645"/>
              <a:ext cx="129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42" tIns="50122" rIns="100242" bIns="50122">
              <a:spAutoFit/>
            </a:bodyPr>
            <a:lstStyle/>
            <a:p>
              <a:pPr algn="ctr" defTabSz="995363" eaLnBrk="0" fontAlgn="base" hangingPunct="0">
                <a:spcBef>
                  <a:spcPct val="0"/>
                </a:spcBef>
                <a:spcAft>
                  <a:spcPct val="0"/>
                </a:spcAft>
              </a:pPr>
              <a:r>
                <a:rPr lang="en-US" sz="1100" b="1" smtClean="0">
                  <a:solidFill>
                    <a:srgbClr val="000000"/>
                  </a:solidFill>
                  <a:latin typeface="Arial Narrow" pitchFamily="34" charset="0"/>
                </a:rPr>
                <a:t>RECEITA ACUMULADA </a:t>
              </a:r>
            </a:p>
            <a:p>
              <a:pPr algn="ctr" defTabSz="995363" eaLnBrk="0" fontAlgn="base" hangingPunct="0">
                <a:spcBef>
                  <a:spcPct val="0"/>
                </a:spcBef>
                <a:spcAft>
                  <a:spcPct val="0"/>
                </a:spcAft>
              </a:pPr>
              <a:r>
                <a:rPr lang="en-US" sz="1100" b="1" smtClean="0">
                  <a:solidFill>
                    <a:srgbClr val="000000"/>
                  </a:solidFill>
                  <a:latin typeface="Arial Narrow" pitchFamily="34" charset="0"/>
                </a:rPr>
                <a:t>NO EXTERIOR DESDE 1979:</a:t>
              </a:r>
              <a:endParaRPr lang="en-US" sz="1300" b="1" smtClean="0">
                <a:solidFill>
                  <a:srgbClr val="000000"/>
                </a:solidFill>
                <a:latin typeface="Arial Narrow" pitchFamily="34" charset="0"/>
              </a:endParaRPr>
            </a:p>
            <a:p>
              <a:pPr algn="ctr" defTabSz="995363" eaLnBrk="0" fontAlgn="base" hangingPunct="0">
                <a:spcBef>
                  <a:spcPct val="0"/>
                </a:spcBef>
                <a:spcAft>
                  <a:spcPct val="0"/>
                </a:spcAft>
              </a:pPr>
              <a:r>
                <a:rPr lang="en-US" sz="1300" b="1" smtClean="0">
                  <a:solidFill>
                    <a:srgbClr val="000000"/>
                  </a:solidFill>
                  <a:latin typeface="Arial Narrow" pitchFamily="34" charset="0"/>
                </a:rPr>
                <a:t> </a:t>
              </a:r>
              <a:r>
                <a:rPr lang="en-US" sz="1500" b="1" smtClean="0">
                  <a:solidFill>
                    <a:srgbClr val="FFFFFF"/>
                  </a:solidFill>
                  <a:latin typeface="Arial Narrow" pitchFamily="34" charset="0"/>
                </a:rPr>
                <a:t>US$ 43,0 bilhões</a:t>
              </a:r>
              <a:endParaRPr lang="en-US" sz="1500" b="1" smtClean="0">
                <a:solidFill>
                  <a:srgbClr val="000000"/>
                </a:solidFill>
                <a:latin typeface="Arial Narrow" pitchFamily="34" charset="0"/>
              </a:endParaRPr>
            </a:p>
          </p:txBody>
        </p:sp>
      </p:grpSp>
      <p:cxnSp>
        <p:nvCxnSpPr>
          <p:cNvPr id="21472" name="Conector reto 961"/>
          <p:cNvCxnSpPr>
            <a:cxnSpLocks noChangeShapeType="1"/>
          </p:cNvCxnSpPr>
          <p:nvPr/>
        </p:nvCxnSpPr>
        <p:spPr bwMode="auto">
          <a:xfrm flipH="1" flipV="1">
            <a:off x="8118234" y="2460720"/>
            <a:ext cx="369277"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473" name="Conector reto 1003"/>
          <p:cNvCxnSpPr>
            <a:cxnSpLocks noChangeShapeType="1"/>
          </p:cNvCxnSpPr>
          <p:nvPr/>
        </p:nvCxnSpPr>
        <p:spPr bwMode="auto">
          <a:xfrm flipH="1">
            <a:off x="8014189" y="2462308"/>
            <a:ext cx="105508" cy="193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474" name="Elipse 990"/>
          <p:cNvSpPr>
            <a:spLocks noChangeArrowheads="1"/>
          </p:cNvSpPr>
          <p:nvPr/>
        </p:nvSpPr>
        <p:spPr bwMode="auto">
          <a:xfrm>
            <a:off x="7996606" y="2630488"/>
            <a:ext cx="42496" cy="44450"/>
          </a:xfrm>
          <a:prstGeom prst="ellipse">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75" name="Freeform 258"/>
          <p:cNvSpPr>
            <a:spLocks noChangeAspect="1"/>
          </p:cNvSpPr>
          <p:nvPr/>
        </p:nvSpPr>
        <p:spPr bwMode="auto">
          <a:xfrm>
            <a:off x="8530004" y="2354263"/>
            <a:ext cx="10257" cy="25400"/>
          </a:xfrm>
          <a:custGeom>
            <a:avLst/>
            <a:gdLst>
              <a:gd name="T0" fmla="*/ 0 w 6"/>
              <a:gd name="T1" fmla="*/ 2147483647 h 18"/>
              <a:gd name="T2" fmla="*/ 2147483647 w 6"/>
              <a:gd name="T3" fmla="*/ 0 h 18"/>
              <a:gd name="T4" fmla="*/ 0 w 6"/>
              <a:gd name="T5" fmla="*/ 2147483647 h 18"/>
              <a:gd name="T6" fmla="*/ 0 w 6"/>
              <a:gd name="T7" fmla="*/ 214748364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9"/>
                </a:moveTo>
                <a:lnTo>
                  <a:pt x="5" y="0"/>
                </a:lnTo>
                <a:lnTo>
                  <a:pt x="0" y="17"/>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76" name="Freeform 683"/>
          <p:cNvSpPr>
            <a:spLocks noChangeAspect="1"/>
          </p:cNvSpPr>
          <p:nvPr/>
        </p:nvSpPr>
        <p:spPr bwMode="auto">
          <a:xfrm>
            <a:off x="8521219" y="2339975"/>
            <a:ext cx="11723" cy="26988"/>
          </a:xfrm>
          <a:custGeom>
            <a:avLst/>
            <a:gdLst>
              <a:gd name="T0" fmla="*/ 0 w 6"/>
              <a:gd name="T1" fmla="*/ 2147483647 h 18"/>
              <a:gd name="T2" fmla="*/ 2147483647 w 6"/>
              <a:gd name="T3" fmla="*/ 0 h 18"/>
              <a:gd name="T4" fmla="*/ 0 w 6"/>
              <a:gd name="T5" fmla="*/ 2147483647 h 18"/>
              <a:gd name="T6" fmla="*/ 0 w 6"/>
              <a:gd name="T7" fmla="*/ 214748364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9"/>
                </a:moveTo>
                <a:lnTo>
                  <a:pt x="5" y="0"/>
                </a:lnTo>
                <a:lnTo>
                  <a:pt x="0" y="17"/>
                </a:lnTo>
                <a:lnTo>
                  <a:pt x="0" y="9"/>
                </a:lnTo>
              </a:path>
            </a:pathLst>
          </a:custGeom>
          <a:solidFill>
            <a:srgbClr val="00525D"/>
          </a:solidFill>
          <a:ln w="12700" cap="rnd">
            <a:solidFill>
              <a:schemeClr val="bg1"/>
            </a:solidFill>
            <a:round/>
            <a:headEnd/>
            <a:tailEnd/>
          </a:ln>
        </p:spPr>
        <p:txBody>
          <a:bodyPr/>
          <a:lstStyle/>
          <a:p>
            <a:pPr algn="ctr" eaLnBrk="0" fontAlgn="base" hangingPunct="0">
              <a:spcBef>
                <a:spcPct val="0"/>
              </a:spcBef>
              <a:spcAft>
                <a:spcPct val="0"/>
              </a:spcAft>
            </a:pPr>
            <a:endParaRPr lang="pt-BR" sz="2400" smtClean="0">
              <a:solidFill>
                <a:srgbClr val="E9EAD3"/>
              </a:solidFill>
            </a:endParaRPr>
          </a:p>
        </p:txBody>
      </p:sp>
      <p:sp>
        <p:nvSpPr>
          <p:cNvPr id="21477" name="Retângulo de cantos arredondados 962"/>
          <p:cNvSpPr>
            <a:spLocks noChangeArrowheads="1"/>
          </p:cNvSpPr>
          <p:nvPr/>
        </p:nvSpPr>
        <p:spPr bwMode="auto">
          <a:xfrm>
            <a:off x="8487508" y="2413095"/>
            <a:ext cx="471854" cy="104775"/>
          </a:xfrm>
          <a:prstGeom prst="roundRect">
            <a:avLst>
              <a:gd name="adj" fmla="val 23810"/>
            </a:avLst>
          </a:prstGeom>
          <a:solidFill>
            <a:srgbClr val="620C1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fontAlgn="base" hangingPunct="0">
              <a:spcBef>
                <a:spcPct val="0"/>
              </a:spcBef>
              <a:spcAft>
                <a:spcPct val="0"/>
              </a:spcAft>
            </a:pPr>
            <a:endParaRPr lang="pt-BR" sz="2400" smtClean="0">
              <a:solidFill>
                <a:srgbClr val="E9EAD3"/>
              </a:solidFill>
            </a:endParaRPr>
          </a:p>
        </p:txBody>
      </p:sp>
      <p:sp>
        <p:nvSpPr>
          <p:cNvPr id="21478" name="CaixaDeTexto 963"/>
          <p:cNvSpPr txBox="1">
            <a:spLocks noChangeArrowheads="1"/>
          </p:cNvSpPr>
          <p:nvPr/>
        </p:nvSpPr>
        <p:spPr bwMode="auto">
          <a:xfrm>
            <a:off x="8393770" y="2373361"/>
            <a:ext cx="665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600" b="1" smtClean="0"/>
              <a:t>Coreia do Sul</a:t>
            </a:r>
          </a:p>
        </p:txBody>
      </p:sp>
      <p:sp>
        <p:nvSpPr>
          <p:cNvPr id="1066" name="CaixaDeTexto 1065"/>
          <p:cNvSpPr txBox="1"/>
          <p:nvPr/>
        </p:nvSpPr>
        <p:spPr bwMode="auto">
          <a:xfrm>
            <a:off x="8420100" y="2471739"/>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2009</a:t>
            </a:r>
          </a:p>
        </p:txBody>
      </p:sp>
      <p:sp>
        <p:nvSpPr>
          <p:cNvPr id="1067" name="CaixaDeTexto 1066"/>
          <p:cNvSpPr txBox="1"/>
          <p:nvPr/>
        </p:nvSpPr>
        <p:spPr bwMode="auto">
          <a:xfrm>
            <a:off x="1368669" y="4597400"/>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1987</a:t>
            </a:r>
          </a:p>
        </p:txBody>
      </p:sp>
      <p:sp>
        <p:nvSpPr>
          <p:cNvPr id="1063" name="CaixaDeTexto 1062"/>
          <p:cNvSpPr txBox="1"/>
          <p:nvPr/>
        </p:nvSpPr>
        <p:spPr bwMode="auto">
          <a:xfrm>
            <a:off x="4333143" y="1543050"/>
            <a:ext cx="611066" cy="184666"/>
          </a:xfrm>
          <a:prstGeom prst="rect">
            <a:avLst/>
          </a:prstGeom>
          <a:noFill/>
        </p:spPr>
        <p:txBody>
          <a:bodyPr wrap="none">
            <a:spAutoFit/>
          </a:bodyPr>
          <a:lstStyle/>
          <a:p>
            <a:pPr algn="ctr" eaLnBrk="0" fontAlgn="base" hangingPunct="0">
              <a:spcBef>
                <a:spcPct val="0"/>
              </a:spcBef>
              <a:spcAft>
                <a:spcPct val="0"/>
              </a:spcAft>
              <a:defRPr/>
            </a:pPr>
            <a:r>
              <a:rPr lang="pt-BR" sz="600" b="1" i="1" dirty="0">
                <a:solidFill>
                  <a:srgbClr val="000000">
                    <a:lumMod val="95000"/>
                    <a:lumOff val="5000"/>
                  </a:srgbClr>
                </a:solidFill>
              </a:rPr>
              <a:t>Desde 1997</a:t>
            </a:r>
          </a:p>
        </p:txBody>
      </p:sp>
    </p:spTree>
    <p:extLst>
      <p:ext uri="{BB962C8B-B14F-4D97-AF65-F5344CB8AC3E}">
        <p14:creationId xmlns:p14="http://schemas.microsoft.com/office/powerpoint/2010/main" val="3954273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Pré-Moldado</a:t>
            </a:r>
            <a:endParaRPr lang="pt-BR" sz="36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880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413" t="15158" r="9360" b="13256"/>
          <a:stretch/>
        </p:blipFill>
        <p:spPr bwMode="auto">
          <a:xfrm>
            <a:off x="613250" y="1341330"/>
            <a:ext cx="8135216" cy="54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4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120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grpSp>
        <p:nvGrpSpPr>
          <p:cNvPr id="2" name="Grupo 1"/>
          <p:cNvGrpSpPr/>
          <p:nvPr/>
        </p:nvGrpSpPr>
        <p:grpSpPr>
          <a:xfrm>
            <a:off x="334023" y="1595448"/>
            <a:ext cx="8342434" cy="4497811"/>
            <a:chOff x="190007" y="1412776"/>
            <a:chExt cx="8630465" cy="4653104"/>
          </a:xfrm>
        </p:grpSpPr>
        <p:grpSp>
          <p:nvGrpSpPr>
            <p:cNvPr id="19" name="Grupo 18"/>
            <p:cNvGrpSpPr/>
            <p:nvPr/>
          </p:nvGrpSpPr>
          <p:grpSpPr>
            <a:xfrm>
              <a:off x="323528" y="2204864"/>
              <a:ext cx="1938213" cy="1907568"/>
              <a:chOff x="323528" y="2204864"/>
              <a:chExt cx="1938213" cy="1907568"/>
            </a:xfrm>
          </p:grpSpPr>
          <p:sp>
            <p:nvSpPr>
              <p:cNvPr id="20" name="Seta para baixo 19"/>
              <p:cNvSpPr/>
              <p:nvPr/>
            </p:nvSpPr>
            <p:spPr>
              <a:xfrm>
                <a:off x="323528" y="2204864"/>
                <a:ext cx="1938213" cy="1907568"/>
              </a:xfrm>
              <a:prstGeom prst="downArrow">
                <a:avLst>
                  <a:gd name="adj1" fmla="val 77290"/>
                  <a:gd name="adj2" fmla="val 365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21" name="CaixaDeTexto 20"/>
              <p:cNvSpPr txBox="1"/>
              <p:nvPr/>
            </p:nvSpPr>
            <p:spPr>
              <a:xfrm>
                <a:off x="539552" y="2351782"/>
                <a:ext cx="1498798" cy="1241772"/>
              </a:xfrm>
              <a:prstGeom prst="rect">
                <a:avLst/>
              </a:prstGeom>
              <a:noFill/>
            </p:spPr>
            <p:txBody>
              <a:bodyPr wrap="square" rtlCol="0">
                <a:spAutoFit/>
              </a:bodyPr>
              <a:lstStyle/>
              <a:p>
                <a:pPr algn="ctr"/>
                <a:r>
                  <a:rPr lang="pt-BR" sz="2000" b="1" dirty="0" smtClean="0">
                    <a:solidFill>
                      <a:schemeClr val="tx1">
                        <a:lumMod val="95000"/>
                        <a:lumOff val="5000"/>
                      </a:schemeClr>
                    </a:solidFill>
                    <a:latin typeface="Century Gothic" pitchFamily="34" charset="0"/>
                  </a:rPr>
                  <a:t>USO DE ENERGIA</a:t>
                </a:r>
              </a:p>
              <a:p>
                <a:pPr algn="ctr"/>
                <a:endParaRPr lang="pt-BR" sz="1400" b="1" dirty="0" smtClean="0">
                  <a:solidFill>
                    <a:schemeClr val="tx1">
                      <a:lumMod val="95000"/>
                      <a:lumOff val="5000"/>
                    </a:schemeClr>
                  </a:solidFill>
                  <a:latin typeface="Century Gothic" pitchFamily="34" charset="0"/>
                </a:endParaRPr>
              </a:p>
              <a:p>
                <a:pPr algn="ctr"/>
                <a:r>
                  <a:rPr lang="pt-BR" b="1" dirty="0" smtClean="0">
                    <a:solidFill>
                      <a:schemeClr val="tx1">
                        <a:lumMod val="95000"/>
                        <a:lumOff val="5000"/>
                      </a:schemeClr>
                    </a:solidFill>
                    <a:latin typeface="Century Gothic" pitchFamily="34" charset="0"/>
                  </a:rPr>
                  <a:t>24% - 50%</a:t>
                </a:r>
                <a:endParaRPr lang="pt-BR" b="1" dirty="0">
                  <a:solidFill>
                    <a:schemeClr val="tx1">
                      <a:lumMod val="95000"/>
                      <a:lumOff val="5000"/>
                    </a:schemeClr>
                  </a:solidFill>
                  <a:latin typeface="Century Gothic" pitchFamily="34" charset="0"/>
                </a:endParaRPr>
              </a:p>
            </p:txBody>
          </p:sp>
        </p:grpSp>
        <p:grpSp>
          <p:nvGrpSpPr>
            <p:cNvPr id="22" name="Grupo 21"/>
            <p:cNvGrpSpPr/>
            <p:nvPr/>
          </p:nvGrpSpPr>
          <p:grpSpPr>
            <a:xfrm>
              <a:off x="2446084" y="2233130"/>
              <a:ext cx="1938213" cy="2495327"/>
              <a:chOff x="2446084" y="2233130"/>
              <a:chExt cx="1938213" cy="2495327"/>
            </a:xfrm>
          </p:grpSpPr>
          <p:sp>
            <p:nvSpPr>
              <p:cNvPr id="23" name="Seta para baixo 22"/>
              <p:cNvSpPr/>
              <p:nvPr/>
            </p:nvSpPr>
            <p:spPr>
              <a:xfrm>
                <a:off x="2446084" y="2233130"/>
                <a:ext cx="1938213" cy="2495327"/>
              </a:xfrm>
              <a:prstGeom prst="downArrow">
                <a:avLst>
                  <a:gd name="adj1" fmla="val 77290"/>
                  <a:gd name="adj2" fmla="val 4474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a:p>
            </p:txBody>
          </p:sp>
          <p:sp>
            <p:nvSpPr>
              <p:cNvPr id="24" name="CaixaDeTexto 23"/>
              <p:cNvSpPr txBox="1"/>
              <p:nvPr/>
            </p:nvSpPr>
            <p:spPr>
              <a:xfrm>
                <a:off x="2642643" y="2348880"/>
                <a:ext cx="1548357" cy="1496494"/>
              </a:xfrm>
              <a:prstGeom prst="rect">
                <a:avLst/>
              </a:prstGeom>
              <a:noFill/>
            </p:spPr>
            <p:txBody>
              <a:bodyPr wrap="square" rtlCol="0">
                <a:spAutoFit/>
              </a:bodyPr>
              <a:lstStyle/>
              <a:p>
                <a:pPr algn="ctr"/>
                <a:r>
                  <a:rPr lang="pt-BR" sz="2000" b="1" dirty="0" smtClean="0">
                    <a:solidFill>
                      <a:schemeClr val="tx1">
                        <a:lumMod val="95000"/>
                        <a:lumOff val="5000"/>
                      </a:schemeClr>
                    </a:solidFill>
                    <a:latin typeface="Century Gothic" pitchFamily="34" charset="0"/>
                  </a:rPr>
                  <a:t>EMISSÕES DE CO2</a:t>
                </a:r>
              </a:p>
              <a:p>
                <a:pPr algn="ctr"/>
                <a:endParaRPr lang="pt-BR" sz="1400" b="1" dirty="0" smtClean="0">
                  <a:solidFill>
                    <a:schemeClr val="tx1">
                      <a:lumMod val="95000"/>
                      <a:lumOff val="5000"/>
                    </a:schemeClr>
                  </a:solidFill>
                  <a:latin typeface="Century Gothic" pitchFamily="34" charset="0"/>
                </a:endParaRPr>
              </a:p>
              <a:p>
                <a:pPr algn="ctr"/>
                <a:endParaRPr lang="pt-BR" sz="1400" b="1" dirty="0" smtClean="0">
                  <a:solidFill>
                    <a:schemeClr val="tx1">
                      <a:lumMod val="95000"/>
                      <a:lumOff val="5000"/>
                    </a:schemeClr>
                  </a:solidFill>
                  <a:latin typeface="Century Gothic" pitchFamily="34" charset="0"/>
                </a:endParaRPr>
              </a:p>
              <a:p>
                <a:pPr algn="ctr"/>
                <a:r>
                  <a:rPr lang="pt-BR" b="1" dirty="0" smtClean="0">
                    <a:solidFill>
                      <a:schemeClr val="tx1">
                        <a:lumMod val="95000"/>
                        <a:lumOff val="5000"/>
                      </a:schemeClr>
                    </a:solidFill>
                    <a:latin typeface="Century Gothic" pitchFamily="34" charset="0"/>
                  </a:rPr>
                  <a:t>33% - 39%</a:t>
                </a:r>
                <a:endParaRPr lang="pt-BR" b="1" dirty="0">
                  <a:solidFill>
                    <a:schemeClr val="tx1">
                      <a:lumMod val="95000"/>
                      <a:lumOff val="5000"/>
                    </a:schemeClr>
                  </a:solidFill>
                  <a:latin typeface="Century Gothic" pitchFamily="34" charset="0"/>
                </a:endParaRPr>
              </a:p>
            </p:txBody>
          </p:sp>
        </p:grpSp>
        <p:grpSp>
          <p:nvGrpSpPr>
            <p:cNvPr id="25" name="Grupo 24"/>
            <p:cNvGrpSpPr/>
            <p:nvPr/>
          </p:nvGrpSpPr>
          <p:grpSpPr>
            <a:xfrm>
              <a:off x="4527835" y="2215114"/>
              <a:ext cx="1938213" cy="2875264"/>
              <a:chOff x="4527835" y="2215114"/>
              <a:chExt cx="1938213" cy="2875264"/>
            </a:xfrm>
          </p:grpSpPr>
          <p:sp>
            <p:nvSpPr>
              <p:cNvPr id="26" name="Seta para baixo 25"/>
              <p:cNvSpPr/>
              <p:nvPr/>
            </p:nvSpPr>
            <p:spPr>
              <a:xfrm>
                <a:off x="4527835" y="2215114"/>
                <a:ext cx="1938213" cy="2875264"/>
              </a:xfrm>
              <a:prstGeom prst="downArrow">
                <a:avLst>
                  <a:gd name="adj1" fmla="val 77290"/>
                  <a:gd name="adj2" fmla="val 529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27" name="CaixaDeTexto 26"/>
              <p:cNvSpPr txBox="1"/>
              <p:nvPr/>
            </p:nvSpPr>
            <p:spPr>
              <a:xfrm>
                <a:off x="4735066" y="2511946"/>
                <a:ext cx="1513334" cy="1560174"/>
              </a:xfrm>
              <a:prstGeom prst="rect">
                <a:avLst/>
              </a:prstGeom>
              <a:noFill/>
            </p:spPr>
            <p:txBody>
              <a:bodyPr wrap="square" rtlCol="0">
                <a:spAutoFit/>
              </a:bodyPr>
              <a:lstStyle/>
              <a:p>
                <a:pPr algn="ctr"/>
                <a:r>
                  <a:rPr lang="pt-BR" sz="2000" b="1" dirty="0" smtClean="0">
                    <a:solidFill>
                      <a:schemeClr val="tx1">
                        <a:lumMod val="95000"/>
                        <a:lumOff val="5000"/>
                      </a:schemeClr>
                    </a:solidFill>
                    <a:latin typeface="Century Gothic" pitchFamily="34" charset="0"/>
                  </a:rPr>
                  <a:t>USO DE ÁGUA</a:t>
                </a:r>
              </a:p>
              <a:p>
                <a:pPr algn="ctr"/>
                <a:endParaRPr lang="pt-BR" sz="1400" b="1" dirty="0" smtClean="0">
                  <a:solidFill>
                    <a:schemeClr val="tx1">
                      <a:lumMod val="95000"/>
                      <a:lumOff val="5000"/>
                    </a:schemeClr>
                  </a:solidFill>
                  <a:latin typeface="Century Gothic" pitchFamily="34" charset="0"/>
                </a:endParaRPr>
              </a:p>
              <a:p>
                <a:pPr algn="ctr"/>
                <a:endParaRPr lang="pt-BR" sz="1400" b="1" dirty="0" smtClean="0">
                  <a:solidFill>
                    <a:schemeClr val="tx1">
                      <a:lumMod val="95000"/>
                      <a:lumOff val="5000"/>
                    </a:schemeClr>
                  </a:solidFill>
                  <a:latin typeface="Century Gothic" pitchFamily="34" charset="0"/>
                </a:endParaRPr>
              </a:p>
              <a:p>
                <a:pPr algn="ctr"/>
                <a:r>
                  <a:rPr lang="pt-BR" sz="2400" b="1" dirty="0" smtClean="0">
                    <a:solidFill>
                      <a:schemeClr val="tx1">
                        <a:lumMod val="95000"/>
                        <a:lumOff val="5000"/>
                      </a:schemeClr>
                    </a:solidFill>
                    <a:latin typeface="Century Gothic" pitchFamily="34" charset="0"/>
                  </a:rPr>
                  <a:t>40%</a:t>
                </a:r>
                <a:endParaRPr lang="pt-BR" sz="2400" b="1" dirty="0">
                  <a:solidFill>
                    <a:schemeClr val="tx1">
                      <a:lumMod val="95000"/>
                      <a:lumOff val="5000"/>
                    </a:schemeClr>
                  </a:solidFill>
                  <a:latin typeface="Century Gothic" pitchFamily="34" charset="0"/>
                </a:endParaRPr>
              </a:p>
            </p:txBody>
          </p:sp>
        </p:grpSp>
        <p:grpSp>
          <p:nvGrpSpPr>
            <p:cNvPr id="28" name="Grupo 27"/>
            <p:cNvGrpSpPr/>
            <p:nvPr/>
          </p:nvGrpSpPr>
          <p:grpSpPr>
            <a:xfrm>
              <a:off x="6666235" y="2215114"/>
              <a:ext cx="1938213" cy="3789027"/>
              <a:chOff x="6666235" y="2215114"/>
              <a:chExt cx="1938213" cy="3789027"/>
            </a:xfrm>
          </p:grpSpPr>
          <p:sp>
            <p:nvSpPr>
              <p:cNvPr id="29" name="Seta para baixo 28"/>
              <p:cNvSpPr/>
              <p:nvPr/>
            </p:nvSpPr>
            <p:spPr>
              <a:xfrm>
                <a:off x="6666235" y="2215114"/>
                <a:ext cx="1938213" cy="3789027"/>
              </a:xfrm>
              <a:prstGeom prst="downArrow">
                <a:avLst>
                  <a:gd name="adj1" fmla="val 77290"/>
                  <a:gd name="adj2" fmla="val 529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0" name="CaixaDeTexto 29"/>
              <p:cNvSpPr txBox="1"/>
              <p:nvPr/>
            </p:nvSpPr>
            <p:spPr>
              <a:xfrm>
                <a:off x="6890503" y="2511946"/>
                <a:ext cx="1510547" cy="1942258"/>
              </a:xfrm>
              <a:prstGeom prst="rect">
                <a:avLst/>
              </a:prstGeom>
              <a:noFill/>
            </p:spPr>
            <p:txBody>
              <a:bodyPr wrap="square" rtlCol="0">
                <a:spAutoFit/>
              </a:bodyPr>
              <a:lstStyle/>
              <a:p>
                <a:pPr algn="ctr"/>
                <a:r>
                  <a:rPr lang="pt-BR" sz="2000" b="1" dirty="0" smtClean="0">
                    <a:solidFill>
                      <a:schemeClr val="tx1">
                        <a:lumMod val="95000"/>
                        <a:lumOff val="5000"/>
                      </a:schemeClr>
                    </a:solidFill>
                    <a:latin typeface="Century Gothic" pitchFamily="34" charset="0"/>
                  </a:rPr>
                  <a:t>RESÍDUOS SÓLIDOS</a:t>
                </a:r>
              </a:p>
              <a:p>
                <a:pPr algn="ctr"/>
                <a:endParaRPr lang="pt-BR" sz="1200" b="1" dirty="0" smtClean="0">
                  <a:solidFill>
                    <a:schemeClr val="tx1">
                      <a:lumMod val="95000"/>
                      <a:lumOff val="5000"/>
                    </a:schemeClr>
                  </a:solidFill>
                  <a:latin typeface="Century Gothic" pitchFamily="34" charset="0"/>
                </a:endParaRPr>
              </a:p>
              <a:p>
                <a:pPr algn="ctr"/>
                <a:endParaRPr lang="pt-BR" sz="1200" b="1" dirty="0" smtClean="0">
                  <a:solidFill>
                    <a:schemeClr val="tx1">
                      <a:lumMod val="95000"/>
                      <a:lumOff val="5000"/>
                    </a:schemeClr>
                  </a:solidFill>
                  <a:latin typeface="Century Gothic" pitchFamily="34" charset="0"/>
                </a:endParaRPr>
              </a:p>
              <a:p>
                <a:pPr algn="ctr"/>
                <a:endParaRPr lang="pt-BR" sz="1200" b="1" dirty="0" smtClean="0">
                  <a:solidFill>
                    <a:schemeClr val="tx1">
                      <a:lumMod val="95000"/>
                      <a:lumOff val="5000"/>
                    </a:schemeClr>
                  </a:solidFill>
                  <a:latin typeface="Century Gothic" pitchFamily="34" charset="0"/>
                </a:endParaRPr>
              </a:p>
              <a:p>
                <a:pPr algn="ctr"/>
                <a:endParaRPr lang="pt-BR" sz="1200" b="1" dirty="0" smtClean="0">
                  <a:solidFill>
                    <a:schemeClr val="tx1">
                      <a:lumMod val="95000"/>
                      <a:lumOff val="5000"/>
                    </a:schemeClr>
                  </a:solidFill>
                  <a:latin typeface="Century Gothic" pitchFamily="34" charset="0"/>
                </a:endParaRPr>
              </a:p>
              <a:p>
                <a:pPr algn="ctr"/>
                <a:r>
                  <a:rPr lang="pt-BR" sz="2400" b="1" dirty="0" smtClean="0">
                    <a:solidFill>
                      <a:schemeClr val="tx1">
                        <a:lumMod val="95000"/>
                        <a:lumOff val="5000"/>
                      </a:schemeClr>
                    </a:solidFill>
                    <a:latin typeface="Century Gothic" pitchFamily="34" charset="0"/>
                  </a:rPr>
                  <a:t>70%</a:t>
                </a:r>
                <a:endParaRPr lang="pt-BR" sz="2400" b="1" dirty="0">
                  <a:solidFill>
                    <a:schemeClr val="tx1">
                      <a:lumMod val="95000"/>
                      <a:lumOff val="5000"/>
                    </a:schemeClr>
                  </a:solidFill>
                  <a:latin typeface="Century Gothic" pitchFamily="34" charset="0"/>
                </a:endParaRPr>
              </a:p>
            </p:txBody>
          </p:sp>
        </p:grpSp>
        <p:sp>
          <p:nvSpPr>
            <p:cNvPr id="31" name="Retângulo de cantos arredondados 30"/>
            <p:cNvSpPr/>
            <p:nvPr/>
          </p:nvSpPr>
          <p:spPr>
            <a:xfrm>
              <a:off x="288436" y="1412776"/>
              <a:ext cx="8532035" cy="864096"/>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323528" y="1521659"/>
              <a:ext cx="8496944" cy="604965"/>
            </a:xfrm>
            <a:prstGeom prst="rect">
              <a:avLst/>
            </a:prstGeom>
          </p:spPr>
          <p:txBody>
            <a:bodyPr wrap="square">
              <a:spAutoFit/>
              <a:scene3d>
                <a:camera prst="orthographicFront"/>
                <a:lightRig rig="threePt" dir="t"/>
              </a:scene3d>
              <a:sp3d extrusionH="57150">
                <a:bevelT w="38100" h="38100" prst="angle"/>
              </a:sp3d>
            </a:bodyPr>
            <a:lstStyle/>
            <a:p>
              <a:r>
                <a:rPr lang="pt-BR" sz="1600" dirty="0">
                  <a:solidFill>
                    <a:srgbClr val="003300"/>
                  </a:solidFill>
                  <a:latin typeface="Century Gothic" pitchFamily="34" charset="0"/>
                </a:rPr>
                <a:t>O LEED® (</a:t>
              </a:r>
              <a:r>
                <a:rPr lang="pt-BR" sz="1600" dirty="0" err="1">
                  <a:solidFill>
                    <a:srgbClr val="003300"/>
                  </a:solidFill>
                  <a:latin typeface="Century Gothic" pitchFamily="34" charset="0"/>
                </a:rPr>
                <a:t>Leadership</a:t>
              </a:r>
              <a:r>
                <a:rPr lang="pt-BR" sz="1600" dirty="0">
                  <a:solidFill>
                    <a:srgbClr val="003300"/>
                  </a:solidFill>
                  <a:latin typeface="Century Gothic" pitchFamily="34" charset="0"/>
                </a:rPr>
                <a:t> in Energy </a:t>
              </a:r>
              <a:r>
                <a:rPr lang="pt-BR" sz="1600" dirty="0" err="1">
                  <a:solidFill>
                    <a:srgbClr val="003300"/>
                  </a:solidFill>
                  <a:latin typeface="Century Gothic" pitchFamily="34" charset="0"/>
                </a:rPr>
                <a:t>and</a:t>
              </a:r>
              <a:r>
                <a:rPr lang="pt-BR" sz="1600" dirty="0">
                  <a:solidFill>
                    <a:srgbClr val="003300"/>
                  </a:solidFill>
                  <a:latin typeface="Century Gothic" pitchFamily="34" charset="0"/>
                </a:rPr>
                <a:t> Environmental Design) é uma norma norte-americana que avalia construções sustentáveis e de alta performance.</a:t>
              </a:r>
            </a:p>
          </p:txBody>
        </p:sp>
        <p:sp>
          <p:nvSpPr>
            <p:cNvPr id="33" name="CaixaDeTexto 32"/>
            <p:cNvSpPr txBox="1"/>
            <p:nvPr/>
          </p:nvSpPr>
          <p:spPr>
            <a:xfrm>
              <a:off x="190007" y="5651956"/>
              <a:ext cx="5421472" cy="413924"/>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accent3">
                      <a:lumMod val="50000"/>
                    </a:schemeClr>
                  </a:solidFill>
                  <a:effectLst>
                    <a:outerShdw blurRad="38100" dist="38100" dir="2700000" algn="tl">
                      <a:srgbClr val="000000">
                        <a:alpha val="43137"/>
                      </a:srgbClr>
                    </a:outerShdw>
                  </a:effectLst>
                  <a:latin typeface="Century Gothic" pitchFamily="34" charset="0"/>
                </a:rPr>
                <a:t>CONSTRUÇÕES VERDES PODEM REDUZIR...</a:t>
              </a:r>
              <a:endParaRPr lang="pt-BR" sz="2000" b="1" dirty="0">
                <a:ln w="50800"/>
                <a:solidFill>
                  <a:schemeClr val="accent3">
                    <a:lumMod val="50000"/>
                  </a:schemeClr>
                </a:solidFill>
                <a:effectLst>
                  <a:outerShdw blurRad="38100" dist="38100" dir="2700000" algn="tl">
                    <a:srgbClr val="000000">
                      <a:alpha val="43137"/>
                    </a:srgbClr>
                  </a:outerShdw>
                </a:effectLst>
                <a:latin typeface="Century Gothic" pitchFamily="34" charset="0"/>
              </a:endParaRPr>
            </a:p>
          </p:txBody>
        </p:sp>
      </p:gr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416550" y="1001937"/>
            <a:ext cx="2611612"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O que é o LEED?</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117440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668228" y="1001937"/>
            <a:ext cx="2359941"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A Certificação</a:t>
            </a:r>
            <a:endParaRPr lang="pt-BR" sz="2400" b="1" dirty="0">
              <a:solidFill>
                <a:schemeClr val="accent2">
                  <a:lumMod val="75000"/>
                </a:schemeClr>
              </a:solidFill>
              <a:latin typeface="Century Gothic" pitchFamily="34" charset="0"/>
            </a:endParaRPr>
          </a:p>
        </p:txBody>
      </p:sp>
      <p:sp>
        <p:nvSpPr>
          <p:cNvPr id="36" name="Retângulo 35"/>
          <p:cNvSpPr/>
          <p:nvPr/>
        </p:nvSpPr>
        <p:spPr>
          <a:xfrm>
            <a:off x="288438" y="1731873"/>
            <a:ext cx="8532035" cy="2308324"/>
          </a:xfrm>
          <a:prstGeom prst="rect">
            <a:avLst/>
          </a:prstGeom>
        </p:spPr>
        <p:txBody>
          <a:bodyPr wrap="square">
            <a:spAutoFit/>
          </a:bodyPr>
          <a:lstStyle/>
          <a:p>
            <a:endParaRPr lang="pt-BR" sz="2400" dirty="0" smtClean="0">
              <a:latin typeface="Century Gothic" pitchFamily="34" charset="0"/>
            </a:endParaRPr>
          </a:p>
          <a:p>
            <a:endParaRPr lang="pt-BR" sz="2400" dirty="0">
              <a:latin typeface="Century Gothic" pitchFamily="34" charset="0"/>
            </a:endParaRPr>
          </a:p>
          <a:p>
            <a:pPr marL="285750" lvl="0" indent="-285750">
              <a:buFont typeface="Arial" pitchFamily="34" charset="0"/>
              <a:buChar char="•"/>
            </a:pPr>
            <a:r>
              <a:rPr lang="pt-BR" sz="2400" b="1" dirty="0">
                <a:solidFill>
                  <a:schemeClr val="accent3">
                    <a:lumMod val="50000"/>
                  </a:schemeClr>
                </a:solidFill>
                <a:effectLst>
                  <a:outerShdw blurRad="38100" dist="38100" dir="2700000" algn="tl">
                    <a:srgbClr val="000000">
                      <a:alpha val="43137"/>
                    </a:srgbClr>
                  </a:outerShdw>
                </a:effectLst>
                <a:latin typeface="Century Gothic" pitchFamily="34" charset="0"/>
              </a:rPr>
              <a:t>Certificado</a:t>
            </a:r>
          </a:p>
          <a:p>
            <a:pPr marL="285750" lvl="0" indent="-285750">
              <a:buFont typeface="Arial" pitchFamily="34" charset="0"/>
              <a:buChar char="•"/>
            </a:pPr>
            <a:r>
              <a:rPr lang="pt-BR" sz="2400" b="1" dirty="0">
                <a:solidFill>
                  <a:schemeClr val="accent1">
                    <a:lumMod val="75000"/>
                  </a:schemeClr>
                </a:solidFill>
                <a:effectLst>
                  <a:outerShdw blurRad="38100" dist="38100" dir="2700000" algn="tl">
                    <a:srgbClr val="000000">
                      <a:alpha val="43137"/>
                    </a:srgbClr>
                  </a:outerShdw>
                </a:effectLst>
                <a:latin typeface="Century Gothic" pitchFamily="34" charset="0"/>
              </a:rPr>
              <a:t>Prata</a:t>
            </a:r>
          </a:p>
          <a:p>
            <a:pPr marL="285750" lvl="0" indent="-285750">
              <a:buFont typeface="Arial" pitchFamily="34" charset="0"/>
              <a:buChar char="•"/>
            </a:pPr>
            <a:r>
              <a:rPr lang="pt-BR" sz="2400" b="1" dirty="0">
                <a:solidFill>
                  <a:srgbClr val="FFC000"/>
                </a:solidFill>
                <a:effectLst>
                  <a:outerShdw blurRad="38100" dist="38100" dir="2700000" algn="tl">
                    <a:srgbClr val="000000">
                      <a:alpha val="43137"/>
                    </a:srgbClr>
                  </a:outerShdw>
                </a:effectLst>
                <a:latin typeface="Century Gothic" pitchFamily="34" charset="0"/>
              </a:rPr>
              <a:t>Ouro</a:t>
            </a:r>
          </a:p>
          <a:p>
            <a:pPr marL="285750" lvl="0" indent="-285750">
              <a:buFont typeface="Arial" pitchFamily="34" charset="0"/>
              <a:buChar char="•"/>
            </a:pPr>
            <a:r>
              <a:rPr lang="pt-BR" sz="2400" b="1" dirty="0">
                <a:solidFill>
                  <a:schemeClr val="tx1">
                    <a:lumMod val="50000"/>
                    <a:lumOff val="50000"/>
                  </a:schemeClr>
                </a:solidFill>
                <a:effectLst>
                  <a:outerShdw blurRad="38100" dist="38100" dir="2700000" algn="tl">
                    <a:srgbClr val="000000">
                      <a:alpha val="43137"/>
                    </a:srgbClr>
                  </a:outerShdw>
                </a:effectLst>
                <a:latin typeface="Century Gothic" pitchFamily="34" charset="0"/>
              </a:rPr>
              <a:t>Platina</a:t>
            </a:r>
          </a:p>
        </p:txBody>
      </p:sp>
      <p:sp>
        <p:nvSpPr>
          <p:cNvPr id="37" name="CaixaDeTexto 36"/>
          <p:cNvSpPr txBox="1"/>
          <p:nvPr/>
        </p:nvSpPr>
        <p:spPr>
          <a:xfrm>
            <a:off x="307890" y="1484786"/>
            <a:ext cx="5772734" cy="461665"/>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400" b="1" dirty="0">
                <a:ln w="50800"/>
                <a:solidFill>
                  <a:schemeClr val="accent3">
                    <a:lumMod val="50000"/>
                  </a:schemeClr>
                </a:solidFill>
                <a:latin typeface="Century Gothic" pitchFamily="34" charset="0"/>
              </a:rPr>
              <a:t>Existem quatro níveis de certificação</a:t>
            </a:r>
            <a:r>
              <a:rPr lang="pt-BR" sz="2400" b="1" dirty="0" smtClean="0">
                <a:ln w="50800"/>
                <a:solidFill>
                  <a:schemeClr val="accent3">
                    <a:lumMod val="50000"/>
                  </a:schemeClr>
                </a:solidFill>
                <a:latin typeface="Century Gothic" pitchFamily="34" charset="0"/>
              </a:rPr>
              <a:t>:</a:t>
            </a:r>
            <a:endParaRPr lang="pt-BR" sz="2400" b="1" dirty="0">
              <a:ln w="50800"/>
              <a:solidFill>
                <a:schemeClr val="accent3">
                  <a:lumMod val="50000"/>
                </a:schemeClr>
              </a:solidFill>
              <a:latin typeface="Century Gothic" pitchFamily="34" charset="0"/>
            </a:endParaRPr>
          </a:p>
        </p:txBody>
      </p:sp>
      <p:sp>
        <p:nvSpPr>
          <p:cNvPr id="38" name="CaixaDeTexto 37"/>
          <p:cNvSpPr txBox="1"/>
          <p:nvPr/>
        </p:nvSpPr>
        <p:spPr>
          <a:xfrm>
            <a:off x="5223103" y="4253026"/>
            <a:ext cx="1188146" cy="40011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tx1">
                    <a:lumMod val="95000"/>
                    <a:lumOff val="5000"/>
                  </a:schemeClr>
                </a:solidFill>
                <a:latin typeface="Century Gothic" pitchFamily="34" charset="0"/>
              </a:rPr>
              <a:t>PONTOS</a:t>
            </a:r>
            <a:endParaRPr lang="pt-BR" sz="2000" b="1" dirty="0">
              <a:ln w="50800"/>
              <a:solidFill>
                <a:schemeClr val="tx1">
                  <a:lumMod val="95000"/>
                  <a:lumOff val="5000"/>
                </a:schemeClr>
              </a:solidFill>
              <a:latin typeface="Century Gothic" pitchFamily="34" charset="0"/>
            </a:endParaRPr>
          </a:p>
        </p:txBody>
      </p:sp>
      <p:sp>
        <p:nvSpPr>
          <p:cNvPr id="39" name="Retângulo 38"/>
          <p:cNvSpPr/>
          <p:nvPr/>
        </p:nvSpPr>
        <p:spPr>
          <a:xfrm>
            <a:off x="0" y="5373216"/>
            <a:ext cx="9108504" cy="70788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a:ln w="50800"/>
                <a:solidFill>
                  <a:schemeClr val="accent3">
                    <a:lumMod val="50000"/>
                  </a:schemeClr>
                </a:solidFill>
                <a:latin typeface="Century Gothic" pitchFamily="34" charset="0"/>
              </a:rPr>
              <a:t>No caso do Maracanã optou-se pelo nível certificado, que é solicitado pelo Caderno de Encargos da FIFA e pelo BNDES.</a:t>
            </a:r>
          </a:p>
        </p:txBody>
      </p:sp>
      <p:grpSp>
        <p:nvGrpSpPr>
          <p:cNvPr id="40" name="Grupo 39"/>
          <p:cNvGrpSpPr/>
          <p:nvPr/>
        </p:nvGrpSpPr>
        <p:grpSpPr>
          <a:xfrm>
            <a:off x="2764342" y="2204960"/>
            <a:ext cx="5912114" cy="2000147"/>
            <a:chOff x="8824290" y="-91952"/>
            <a:chExt cx="6819900" cy="2307264"/>
          </a:xfrm>
        </p:grpSpPr>
        <p:pic>
          <p:nvPicPr>
            <p:cNvPr id="41" name="Picture 4" descr="http://www.ecodesign4u.com/EN/BILDER/LEED-AP.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290" y="-91952"/>
              <a:ext cx="6819900" cy="2000251"/>
            </a:xfrm>
            <a:prstGeom prst="rect">
              <a:avLst/>
            </a:prstGeom>
            <a:noFill/>
            <a:extLst>
              <a:ext uri="{909E8E84-426E-40DD-AFC4-6F175D3DCCD1}">
                <a14:hiddenFill xmlns:a14="http://schemas.microsoft.com/office/drawing/2010/main">
                  <a:solidFill>
                    <a:srgbClr val="FFFFFF"/>
                  </a:solidFill>
                </a14:hiddenFill>
              </a:ext>
            </a:extLst>
          </p:spPr>
        </p:pic>
        <p:sp>
          <p:nvSpPr>
            <p:cNvPr id="42" name="CaixaDeTexto 41"/>
            <p:cNvSpPr txBox="1"/>
            <p:nvPr/>
          </p:nvSpPr>
          <p:spPr>
            <a:xfrm>
              <a:off x="9257376" y="1736576"/>
              <a:ext cx="1169026" cy="46154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accent3">
                      <a:lumMod val="50000"/>
                    </a:schemeClr>
                  </a:solidFill>
                  <a:latin typeface="Century Gothic" pitchFamily="34" charset="0"/>
                </a:rPr>
                <a:t>40 - 49</a:t>
              </a:r>
              <a:endParaRPr lang="pt-BR" sz="2000" b="1" dirty="0">
                <a:ln w="50800"/>
                <a:solidFill>
                  <a:schemeClr val="accent3">
                    <a:lumMod val="50000"/>
                  </a:schemeClr>
                </a:solidFill>
                <a:latin typeface="Century Gothic" pitchFamily="34" charset="0"/>
              </a:endParaRPr>
            </a:p>
          </p:txBody>
        </p:sp>
        <p:sp>
          <p:nvSpPr>
            <p:cNvPr id="43" name="CaixaDeTexto 42"/>
            <p:cNvSpPr txBox="1"/>
            <p:nvPr/>
          </p:nvSpPr>
          <p:spPr>
            <a:xfrm>
              <a:off x="10949756" y="1743199"/>
              <a:ext cx="1169026" cy="46154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accent5">
                      <a:lumMod val="50000"/>
                    </a:schemeClr>
                  </a:solidFill>
                  <a:latin typeface="Century Gothic" pitchFamily="34" charset="0"/>
                </a:rPr>
                <a:t>50 - 59</a:t>
              </a:r>
              <a:endParaRPr lang="pt-BR" sz="2000" b="1" dirty="0">
                <a:ln w="50800"/>
                <a:solidFill>
                  <a:schemeClr val="accent5">
                    <a:lumMod val="50000"/>
                  </a:schemeClr>
                </a:solidFill>
                <a:latin typeface="Century Gothic" pitchFamily="34" charset="0"/>
              </a:endParaRPr>
            </a:p>
          </p:txBody>
        </p:sp>
        <p:sp>
          <p:nvSpPr>
            <p:cNvPr id="44" name="CaixaDeTexto 43"/>
            <p:cNvSpPr txBox="1"/>
            <p:nvPr/>
          </p:nvSpPr>
          <p:spPr>
            <a:xfrm>
              <a:off x="12511930" y="1753766"/>
              <a:ext cx="1169026" cy="46154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rgbClr val="B45A00"/>
                  </a:solidFill>
                  <a:latin typeface="Century Gothic" pitchFamily="34" charset="0"/>
                </a:rPr>
                <a:t>60 - 79</a:t>
              </a:r>
              <a:endParaRPr lang="pt-BR" sz="2000" b="1" dirty="0">
                <a:ln w="50800"/>
                <a:solidFill>
                  <a:srgbClr val="B45A00"/>
                </a:solidFill>
                <a:latin typeface="Century Gothic" pitchFamily="34" charset="0"/>
              </a:endParaRPr>
            </a:p>
          </p:txBody>
        </p:sp>
        <p:sp>
          <p:nvSpPr>
            <p:cNvPr id="45" name="CaixaDeTexto 44"/>
            <p:cNvSpPr txBox="1"/>
            <p:nvPr/>
          </p:nvSpPr>
          <p:spPr>
            <a:xfrm>
              <a:off x="14237544" y="1749574"/>
              <a:ext cx="806595" cy="461546"/>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bg1">
                      <a:lumMod val="50000"/>
                    </a:schemeClr>
                  </a:solidFill>
                  <a:latin typeface="Century Gothic" pitchFamily="34" charset="0"/>
                </a:rPr>
                <a:t>+ 80</a:t>
              </a:r>
              <a:endParaRPr lang="pt-BR" sz="2000" b="1" dirty="0">
                <a:ln w="50800"/>
                <a:solidFill>
                  <a:schemeClr val="bg1">
                    <a:lumMod val="50000"/>
                  </a:schemeClr>
                </a:solidFill>
                <a:latin typeface="Century Gothic" pitchFamily="34" charset="0"/>
              </a:endParaRPr>
            </a:p>
          </p:txBody>
        </p:sp>
      </p:grpSp>
    </p:spTree>
    <p:extLst>
      <p:ext uri="{BB962C8B-B14F-4D97-AF65-F5344CB8AC3E}">
        <p14:creationId xmlns:p14="http://schemas.microsoft.com/office/powerpoint/2010/main" val="94825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668228" y="1001937"/>
            <a:ext cx="2359941"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A Certificação</a:t>
            </a:r>
            <a:endParaRPr lang="pt-BR" sz="2400" b="1" dirty="0">
              <a:solidFill>
                <a:schemeClr val="accent2">
                  <a:lumMod val="75000"/>
                </a:schemeClr>
              </a:solidFill>
              <a:latin typeface="Century Gothic" pitchFamily="34" charset="0"/>
            </a:endParaRPr>
          </a:p>
        </p:txBody>
      </p:sp>
      <p:grpSp>
        <p:nvGrpSpPr>
          <p:cNvPr id="2" name="Grupo 1"/>
          <p:cNvGrpSpPr/>
          <p:nvPr/>
        </p:nvGrpSpPr>
        <p:grpSpPr>
          <a:xfrm>
            <a:off x="570115" y="1916833"/>
            <a:ext cx="7602286" cy="4219039"/>
            <a:chOff x="282083" y="1628800"/>
            <a:chExt cx="8178349" cy="4538736"/>
          </a:xfrm>
        </p:grpSpPr>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2083" y="1628800"/>
              <a:ext cx="8178349" cy="316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4727376"/>
              <a:ext cx="813690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CaixaDeTexto 16"/>
          <p:cNvSpPr txBox="1"/>
          <p:nvPr/>
        </p:nvSpPr>
        <p:spPr>
          <a:xfrm>
            <a:off x="484903" y="1455263"/>
            <a:ext cx="2967479" cy="461665"/>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400" b="1" dirty="0" smtClean="0">
                <a:ln w="50800"/>
                <a:solidFill>
                  <a:schemeClr val="accent3">
                    <a:lumMod val="50000"/>
                  </a:schemeClr>
                </a:solidFill>
                <a:latin typeface="Century Gothic" pitchFamily="34" charset="0"/>
              </a:rPr>
              <a:t>PONTUAÇÃO LEED:</a:t>
            </a:r>
            <a:endParaRPr lang="pt-BR" sz="2400" b="1" dirty="0">
              <a:ln w="5080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313485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5015573" y="1001937"/>
            <a:ext cx="4012637"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Pré-requisitos e Requisitos</a:t>
            </a:r>
            <a:endParaRPr lang="pt-BR" sz="2400" b="1" dirty="0">
              <a:solidFill>
                <a:schemeClr val="accent2">
                  <a:lumMod val="75000"/>
                </a:schemeClr>
              </a:solidFill>
              <a:latin typeface="Century Gothic" pitchFamily="34" charset="0"/>
            </a:endParaRPr>
          </a:p>
        </p:txBody>
      </p:sp>
      <p:sp>
        <p:nvSpPr>
          <p:cNvPr id="9" name="CaixaDeTexto 8"/>
          <p:cNvSpPr txBox="1"/>
          <p:nvPr/>
        </p:nvSpPr>
        <p:spPr>
          <a:xfrm>
            <a:off x="83333" y="1638173"/>
            <a:ext cx="3552576" cy="461665"/>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400" b="1" dirty="0" smtClean="0">
                <a:ln w="50800"/>
                <a:solidFill>
                  <a:schemeClr val="accent3">
                    <a:lumMod val="50000"/>
                  </a:schemeClr>
                </a:solidFill>
                <a:latin typeface="Century Gothic" pitchFamily="34" charset="0"/>
              </a:rPr>
              <a:t>TERRENO SUSTENTÁVEL:</a:t>
            </a:r>
            <a:endParaRPr lang="pt-BR" sz="2400" b="1" dirty="0">
              <a:ln w="50800"/>
              <a:solidFill>
                <a:schemeClr val="accent3">
                  <a:lumMod val="50000"/>
                </a:schemeClr>
              </a:solidFill>
              <a:latin typeface="Century Gothic" pitchFamily="34" charset="0"/>
            </a:endParaRPr>
          </a:p>
        </p:txBody>
      </p:sp>
      <p:sp>
        <p:nvSpPr>
          <p:cNvPr id="10" name="Retângulo 9"/>
          <p:cNvSpPr/>
          <p:nvPr/>
        </p:nvSpPr>
        <p:spPr>
          <a:xfrm>
            <a:off x="35496" y="2420889"/>
            <a:ext cx="8892479" cy="3477875"/>
          </a:xfrm>
          <a:prstGeom prst="rect">
            <a:avLst/>
          </a:prstGeom>
        </p:spPr>
        <p:txBody>
          <a:bodyPr wrap="square">
            <a:spAutoFit/>
          </a:bodyPr>
          <a:lstStyle/>
          <a:p>
            <a:r>
              <a:rPr lang="pt-BR" sz="2000" b="1" dirty="0">
                <a:solidFill>
                  <a:schemeClr val="tx1">
                    <a:lumMod val="75000"/>
                    <a:lumOff val="25000"/>
                  </a:schemeClr>
                </a:solidFill>
                <a:latin typeface="Century Gothic" pitchFamily="34" charset="0"/>
              </a:rPr>
              <a:t>Prevenção de Poluição nas Atividades de </a:t>
            </a:r>
            <a:r>
              <a:rPr lang="pt-BR" sz="2000" b="1" dirty="0" smtClean="0">
                <a:solidFill>
                  <a:schemeClr val="tx1">
                    <a:lumMod val="75000"/>
                    <a:lumOff val="25000"/>
                  </a:schemeClr>
                </a:solidFill>
                <a:latin typeface="Century Gothic" pitchFamily="34" charset="0"/>
              </a:rPr>
              <a:t>Construção:</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Escolha do terreno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Densidade urbana e comunidade local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Transporte Alternativo, Acesso ao transporte público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Transporte Alternativo, Veículos com baixa emissão e baixo consumo</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Transporte Alternativo, Estacionamentos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Ilhas de calor, Não-cobertura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Ilhas de calor, Cobertura </a:t>
            </a:r>
            <a:r>
              <a:rPr lang="pt-BR" sz="2000" dirty="0">
                <a:solidFill>
                  <a:schemeClr val="tx1">
                    <a:lumMod val="75000"/>
                    <a:lumOff val="25000"/>
                  </a:schemeClr>
                </a:solidFill>
                <a:latin typeface="Century Gothic" pitchFamily="34" charset="0"/>
              </a:rPr>
              <a:t>	</a:t>
            </a:r>
          </a:p>
          <a:p>
            <a:r>
              <a:rPr lang="pt-BR" sz="2000" b="1" dirty="0" smtClean="0">
                <a:solidFill>
                  <a:schemeClr val="tx1">
                    <a:lumMod val="75000"/>
                    <a:lumOff val="25000"/>
                  </a:schemeClr>
                </a:solidFill>
                <a:latin typeface="Century Gothic" pitchFamily="34" charset="0"/>
              </a:rPr>
              <a:t> </a:t>
            </a:r>
          </a:p>
          <a:p>
            <a:endParaRPr lang="pt-BR" sz="2000"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1609353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rot="458708">
            <a:off x="7615233" y="2686871"/>
            <a:ext cx="1324663" cy="1260530"/>
            <a:chOff x="279399" y="1435100"/>
            <a:chExt cx="1324663" cy="1260530"/>
          </a:xfrm>
        </p:grpSpPr>
        <p:pic>
          <p:nvPicPr>
            <p:cNvPr id="18" name="Picture 6" descr="folhas verdes e lâmpadas de poupança de energia do veto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9399" y="1435100"/>
              <a:ext cx="1324663" cy="12605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lhas verdes e lâmpadas de poupança de energia do veto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9790" y="1510975"/>
              <a:ext cx="126217" cy="47786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5015573" y="1001937"/>
            <a:ext cx="4012637"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Pré-requisitos e Requisitos</a:t>
            </a:r>
            <a:endParaRPr lang="pt-BR" sz="2400" b="1" dirty="0">
              <a:solidFill>
                <a:schemeClr val="accent2">
                  <a:lumMod val="75000"/>
                </a:schemeClr>
              </a:solidFill>
              <a:latin typeface="Century Gothic" pitchFamily="34" charset="0"/>
            </a:endParaRPr>
          </a:p>
        </p:txBody>
      </p:sp>
      <p:sp>
        <p:nvSpPr>
          <p:cNvPr id="7" name="CaixaDeTexto 6"/>
          <p:cNvSpPr txBox="1"/>
          <p:nvPr/>
        </p:nvSpPr>
        <p:spPr>
          <a:xfrm>
            <a:off x="1090658" y="1527175"/>
            <a:ext cx="3615092" cy="40011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accent3">
                    <a:lumMod val="50000"/>
                  </a:schemeClr>
                </a:solidFill>
                <a:latin typeface="Century Gothic" pitchFamily="34" charset="0"/>
              </a:rPr>
              <a:t>USO RACIOANAL DA ÁGUA:</a:t>
            </a:r>
            <a:endParaRPr lang="pt-BR" sz="2000" b="1" dirty="0">
              <a:ln w="50800"/>
              <a:solidFill>
                <a:schemeClr val="accent3">
                  <a:lumMod val="50000"/>
                </a:schemeClr>
              </a:solidFill>
              <a:latin typeface="Century Gothic" pitchFamily="34" charset="0"/>
            </a:endParaRPr>
          </a:p>
        </p:txBody>
      </p:sp>
      <p:pic>
        <p:nvPicPr>
          <p:cNvPr id="8" name="Picture 4" descr="Vector Water Drops  Free Vecto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2151" y="1460485"/>
            <a:ext cx="859454" cy="1232168"/>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1077847" y="1988840"/>
            <a:ext cx="8318737" cy="1200329"/>
          </a:xfrm>
          <a:prstGeom prst="rect">
            <a:avLst/>
          </a:prstGeom>
        </p:spPr>
        <p:txBody>
          <a:bodyPr wrap="square">
            <a:spAutoFit/>
          </a:bodyPr>
          <a:lstStyle/>
          <a:p>
            <a:r>
              <a:rPr lang="pt-BR" b="1" dirty="0">
                <a:solidFill>
                  <a:schemeClr val="tx1">
                    <a:lumMod val="75000"/>
                    <a:lumOff val="25000"/>
                  </a:schemeClr>
                </a:solidFill>
                <a:latin typeface="Century Gothic" pitchFamily="34" charset="0"/>
              </a:rPr>
              <a:t>Redução no consumo de água, Reduzir 20</a:t>
            </a:r>
            <a:r>
              <a:rPr lang="pt-BR" b="1" dirty="0" smtClean="0">
                <a:solidFill>
                  <a:schemeClr val="tx1">
                    <a:lumMod val="75000"/>
                    <a:lumOff val="25000"/>
                  </a:schemeClr>
                </a:solidFill>
                <a:latin typeface="Century Gothic" pitchFamily="34" charset="0"/>
              </a:rPr>
              <a:t>%</a:t>
            </a:r>
          </a:p>
          <a:p>
            <a:pPr marL="285750" indent="-285750">
              <a:buFont typeface="Arial" pitchFamily="34" charset="0"/>
              <a:buChar char="•"/>
            </a:pPr>
            <a:r>
              <a:rPr lang="pt-BR" b="1" dirty="0">
                <a:solidFill>
                  <a:schemeClr val="tx1">
                    <a:lumMod val="75000"/>
                    <a:lumOff val="25000"/>
                  </a:schemeClr>
                </a:solidFill>
                <a:latin typeface="Century Gothic" pitchFamily="34" charset="0"/>
              </a:rPr>
              <a:t>Água potável para paisagismo - Reduzir o consumo em 50</a:t>
            </a:r>
            <a:r>
              <a:rPr lang="pt-BR" b="1" dirty="0" smtClean="0">
                <a:solidFill>
                  <a:schemeClr val="tx1">
                    <a:lumMod val="75000"/>
                    <a:lumOff val="25000"/>
                  </a:schemeClr>
                </a:solidFill>
                <a:latin typeface="Century Gothic" pitchFamily="34" charset="0"/>
              </a:rPr>
              <a:t>%</a:t>
            </a:r>
            <a:endParaRPr lang="pt-BR" dirty="0">
              <a:solidFill>
                <a:schemeClr val="tx1">
                  <a:lumMod val="75000"/>
                  <a:lumOff val="25000"/>
                </a:schemeClr>
              </a:solidFill>
              <a:latin typeface="Century Gothic" pitchFamily="34" charset="0"/>
            </a:endParaRPr>
          </a:p>
          <a:p>
            <a:pPr marL="285750" indent="-285750">
              <a:buFont typeface="Arial" pitchFamily="34" charset="0"/>
              <a:buChar char="•"/>
            </a:pPr>
            <a:r>
              <a:rPr lang="pt-BR" b="1" dirty="0">
                <a:solidFill>
                  <a:schemeClr val="tx1">
                    <a:lumMod val="75000"/>
                    <a:lumOff val="25000"/>
                  </a:schemeClr>
                </a:solidFill>
                <a:latin typeface="Century Gothic" pitchFamily="34" charset="0"/>
              </a:rPr>
              <a:t>Tecnologias inovadoras para Efluentes </a:t>
            </a:r>
            <a:r>
              <a:rPr lang="pt-BR" dirty="0">
                <a:solidFill>
                  <a:schemeClr val="tx1">
                    <a:lumMod val="75000"/>
                    <a:lumOff val="25000"/>
                  </a:schemeClr>
                </a:solidFill>
                <a:latin typeface="Century Gothic" pitchFamily="34" charset="0"/>
              </a:rPr>
              <a:t>	</a:t>
            </a:r>
          </a:p>
          <a:p>
            <a:pPr marL="285750" indent="-285750">
              <a:buFont typeface="Arial" pitchFamily="34" charset="0"/>
              <a:buChar char="•"/>
            </a:pPr>
            <a:r>
              <a:rPr lang="pt-BR" b="1" dirty="0">
                <a:solidFill>
                  <a:schemeClr val="tx1">
                    <a:lumMod val="75000"/>
                    <a:lumOff val="25000"/>
                  </a:schemeClr>
                </a:solidFill>
                <a:latin typeface="Century Gothic" pitchFamily="34" charset="0"/>
              </a:rPr>
              <a:t>Redução no consumo de água, Reduzir 30% </a:t>
            </a:r>
            <a:r>
              <a:rPr lang="pt-BR" dirty="0">
                <a:solidFill>
                  <a:schemeClr val="tx1">
                    <a:lumMod val="75000"/>
                    <a:lumOff val="25000"/>
                  </a:schemeClr>
                </a:solidFill>
                <a:latin typeface="Century Gothic" pitchFamily="34" charset="0"/>
              </a:rPr>
              <a:t>	</a:t>
            </a:r>
            <a:r>
              <a:rPr lang="pt-BR" b="1" dirty="0" smtClean="0">
                <a:solidFill>
                  <a:schemeClr val="tx1">
                    <a:lumMod val="75000"/>
                    <a:lumOff val="25000"/>
                  </a:schemeClr>
                </a:solidFill>
                <a:latin typeface="Century Gothic" pitchFamily="34" charset="0"/>
              </a:rPr>
              <a:t> </a:t>
            </a:r>
            <a:endParaRPr lang="pt-BR" dirty="0">
              <a:solidFill>
                <a:schemeClr val="tx1">
                  <a:lumMod val="75000"/>
                  <a:lumOff val="25000"/>
                </a:schemeClr>
              </a:solidFill>
              <a:latin typeface="Century Gothic" pitchFamily="34" charset="0"/>
            </a:endParaRPr>
          </a:p>
        </p:txBody>
      </p:sp>
      <p:sp>
        <p:nvSpPr>
          <p:cNvPr id="12" name="CaixaDeTexto 11"/>
          <p:cNvSpPr txBox="1"/>
          <p:nvPr/>
        </p:nvSpPr>
        <p:spPr>
          <a:xfrm>
            <a:off x="1177793" y="3789040"/>
            <a:ext cx="6258445" cy="40011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000" b="1" dirty="0" smtClean="0">
                <a:ln w="50800"/>
                <a:solidFill>
                  <a:schemeClr val="accent3">
                    <a:lumMod val="50000"/>
                  </a:schemeClr>
                </a:solidFill>
                <a:latin typeface="Century Gothic" pitchFamily="34" charset="0"/>
              </a:rPr>
              <a:t>EFICIÊNCIA ENERGÉTICA (ENERGIA </a:t>
            </a:r>
            <a:r>
              <a:rPr lang="pt-BR" sz="2000" b="1" dirty="0">
                <a:ln w="50800"/>
                <a:solidFill>
                  <a:schemeClr val="accent3">
                    <a:lumMod val="50000"/>
                  </a:schemeClr>
                </a:solidFill>
                <a:latin typeface="Century Gothic" pitchFamily="34" charset="0"/>
              </a:rPr>
              <a:t>E </a:t>
            </a:r>
            <a:r>
              <a:rPr lang="pt-BR" sz="2000" b="1" dirty="0" smtClean="0">
                <a:ln w="50800"/>
                <a:solidFill>
                  <a:schemeClr val="accent3">
                    <a:lumMod val="50000"/>
                  </a:schemeClr>
                </a:solidFill>
                <a:latin typeface="Century Gothic" pitchFamily="34" charset="0"/>
              </a:rPr>
              <a:t>ATMOSFERA)</a:t>
            </a:r>
            <a:endParaRPr lang="pt-BR" sz="2000" b="1" dirty="0">
              <a:ln w="50800"/>
              <a:solidFill>
                <a:schemeClr val="accent3">
                  <a:lumMod val="50000"/>
                </a:schemeClr>
              </a:solidFill>
              <a:latin typeface="Century Gothic" pitchFamily="34" charset="0"/>
            </a:endParaRPr>
          </a:p>
        </p:txBody>
      </p:sp>
      <p:sp>
        <p:nvSpPr>
          <p:cNvPr id="13" name="Retângulo 12"/>
          <p:cNvSpPr/>
          <p:nvPr/>
        </p:nvSpPr>
        <p:spPr>
          <a:xfrm>
            <a:off x="1165020" y="4250705"/>
            <a:ext cx="7583444" cy="2308324"/>
          </a:xfrm>
          <a:prstGeom prst="rect">
            <a:avLst/>
          </a:prstGeom>
        </p:spPr>
        <p:txBody>
          <a:bodyPr wrap="square">
            <a:spAutoFit/>
          </a:bodyPr>
          <a:lstStyle/>
          <a:p>
            <a:r>
              <a:rPr lang="pt-BR" b="1" dirty="0">
                <a:solidFill>
                  <a:schemeClr val="tx1">
                    <a:lumMod val="75000"/>
                    <a:lumOff val="25000"/>
                  </a:schemeClr>
                </a:solidFill>
                <a:latin typeface="Century Gothic" pitchFamily="34" charset="0"/>
              </a:rPr>
              <a:t>Comissionamento básico dos sistemas que consomem energia </a:t>
            </a:r>
            <a:endParaRPr lang="pt-BR" b="1" dirty="0" smtClean="0">
              <a:solidFill>
                <a:schemeClr val="tx1">
                  <a:lumMod val="75000"/>
                  <a:lumOff val="25000"/>
                </a:schemeClr>
              </a:solidFill>
              <a:latin typeface="Century Gothic" pitchFamily="34" charset="0"/>
            </a:endParaRPr>
          </a:p>
          <a:p>
            <a:r>
              <a:rPr lang="pt-BR" b="1" dirty="0">
                <a:solidFill>
                  <a:schemeClr val="tx1">
                    <a:lumMod val="75000"/>
                    <a:lumOff val="25000"/>
                  </a:schemeClr>
                </a:solidFill>
                <a:latin typeface="Century Gothic" pitchFamily="34" charset="0"/>
              </a:rPr>
              <a:t>Eficiência energética mínima </a:t>
            </a:r>
            <a:r>
              <a:rPr lang="pt-BR" b="1" dirty="0" smtClean="0">
                <a:solidFill>
                  <a:schemeClr val="tx1">
                    <a:lumMod val="75000"/>
                    <a:lumOff val="25000"/>
                  </a:schemeClr>
                </a:solidFill>
                <a:latin typeface="Century Gothic" pitchFamily="34" charset="0"/>
              </a:rPr>
              <a:t>– reduzir custo em 10% ao ano</a:t>
            </a:r>
            <a:r>
              <a:rPr lang="pt-BR" dirty="0">
                <a:solidFill>
                  <a:schemeClr val="tx1">
                    <a:lumMod val="75000"/>
                    <a:lumOff val="25000"/>
                  </a:schemeClr>
                </a:solidFill>
                <a:latin typeface="Century Gothic" pitchFamily="34" charset="0"/>
              </a:rPr>
              <a:t>	</a:t>
            </a:r>
          </a:p>
          <a:p>
            <a:r>
              <a:rPr lang="pt-BR" b="1" dirty="0">
                <a:solidFill>
                  <a:schemeClr val="tx1">
                    <a:lumMod val="75000"/>
                    <a:lumOff val="25000"/>
                  </a:schemeClr>
                </a:solidFill>
                <a:latin typeface="Century Gothic" pitchFamily="34" charset="0"/>
              </a:rPr>
              <a:t>Proibição de CFC</a:t>
            </a:r>
            <a:r>
              <a:rPr lang="pt-BR" dirty="0">
                <a:solidFill>
                  <a:schemeClr val="tx1">
                    <a:lumMod val="75000"/>
                    <a:lumOff val="25000"/>
                  </a:schemeClr>
                </a:solidFill>
                <a:latin typeface="Century Gothic" pitchFamily="34" charset="0"/>
              </a:rPr>
              <a:t>	</a:t>
            </a:r>
          </a:p>
          <a:p>
            <a:pPr marL="342900" indent="-342900">
              <a:buFont typeface="Arial" pitchFamily="34" charset="0"/>
              <a:buChar char="•"/>
            </a:pPr>
            <a:r>
              <a:rPr lang="pt-BR" b="1" dirty="0">
                <a:solidFill>
                  <a:schemeClr val="tx1">
                    <a:lumMod val="75000"/>
                    <a:lumOff val="25000"/>
                  </a:schemeClr>
                </a:solidFill>
                <a:latin typeface="Century Gothic" pitchFamily="34" charset="0"/>
              </a:rPr>
              <a:t>Otimizar eficiência energética - Redução de Consumo - 12%</a:t>
            </a:r>
            <a:r>
              <a:rPr lang="pt-BR" dirty="0">
                <a:solidFill>
                  <a:schemeClr val="tx1">
                    <a:lumMod val="75000"/>
                    <a:lumOff val="25000"/>
                  </a:schemeClr>
                </a:solidFill>
                <a:latin typeface="Century Gothic" pitchFamily="34" charset="0"/>
              </a:rPr>
              <a:t>	</a:t>
            </a:r>
          </a:p>
          <a:p>
            <a:pPr marL="342900" indent="-342900">
              <a:buFont typeface="Arial" pitchFamily="34" charset="0"/>
              <a:buChar char="•"/>
            </a:pPr>
            <a:r>
              <a:rPr lang="pt-BR" b="1" dirty="0">
                <a:solidFill>
                  <a:schemeClr val="tx1">
                    <a:lumMod val="75000"/>
                    <a:lumOff val="25000"/>
                  </a:schemeClr>
                </a:solidFill>
                <a:latin typeface="Century Gothic" pitchFamily="34" charset="0"/>
              </a:rPr>
              <a:t>Gestão Avançada do Gás </a:t>
            </a:r>
            <a:r>
              <a:rPr lang="pt-BR" b="1" dirty="0" smtClean="0">
                <a:solidFill>
                  <a:schemeClr val="tx1">
                    <a:lumMod val="75000"/>
                    <a:lumOff val="25000"/>
                  </a:schemeClr>
                </a:solidFill>
                <a:latin typeface="Century Gothic" pitchFamily="34" charset="0"/>
              </a:rPr>
              <a:t>Refrigerante (ar condicionado)</a:t>
            </a:r>
          </a:p>
          <a:p>
            <a:pPr marL="342900" indent="-342900">
              <a:buFont typeface="Arial" pitchFamily="34" charset="0"/>
              <a:buChar char="•"/>
            </a:pPr>
            <a:r>
              <a:rPr lang="pt-BR" b="1" dirty="0">
                <a:solidFill>
                  <a:schemeClr val="tx1">
                    <a:lumMod val="75000"/>
                    <a:lumOff val="25000"/>
                  </a:schemeClr>
                </a:solidFill>
                <a:latin typeface="Century Gothic" pitchFamily="34" charset="0"/>
              </a:rPr>
              <a:t>Medição e verificação - edificação </a:t>
            </a:r>
            <a:r>
              <a:rPr lang="pt-BR" dirty="0">
                <a:solidFill>
                  <a:schemeClr val="tx1">
                    <a:lumMod val="75000"/>
                    <a:lumOff val="25000"/>
                  </a:schemeClr>
                </a:solidFill>
                <a:latin typeface="Century Gothic" pitchFamily="34" charset="0"/>
              </a:rPr>
              <a:t>	</a:t>
            </a:r>
          </a:p>
          <a:p>
            <a:pPr marL="342900" indent="-342900">
              <a:buFont typeface="Arial" pitchFamily="34" charset="0"/>
              <a:buChar char="•"/>
            </a:pPr>
            <a:r>
              <a:rPr lang="pt-BR" b="1" dirty="0">
                <a:solidFill>
                  <a:schemeClr val="tx1">
                    <a:lumMod val="75000"/>
                    <a:lumOff val="25000"/>
                  </a:schemeClr>
                </a:solidFill>
                <a:latin typeface="Century Gothic" pitchFamily="34" charset="0"/>
              </a:rPr>
              <a:t>Energia limpa </a:t>
            </a:r>
            <a:r>
              <a:rPr lang="pt-BR" dirty="0">
                <a:solidFill>
                  <a:schemeClr val="tx1">
                    <a:lumMod val="75000"/>
                    <a:lumOff val="25000"/>
                  </a:schemeClr>
                </a:solidFill>
                <a:latin typeface="Century Gothic" pitchFamily="34" charset="0"/>
              </a:rPr>
              <a:t>		</a:t>
            </a:r>
          </a:p>
          <a:p>
            <a:pPr marL="342900" indent="-342900">
              <a:buFont typeface="Arial" pitchFamily="34" charset="0"/>
              <a:buChar char="•"/>
            </a:pPr>
            <a:endParaRPr lang="pt-BR" dirty="0">
              <a:solidFill>
                <a:schemeClr val="tx1">
                  <a:lumMod val="75000"/>
                  <a:lumOff val="25000"/>
                </a:schemeClr>
              </a:solidFill>
              <a:latin typeface="Century Gothic" pitchFamily="34" charset="0"/>
            </a:endParaRPr>
          </a:p>
        </p:txBody>
      </p:sp>
      <p:grpSp>
        <p:nvGrpSpPr>
          <p:cNvPr id="14" name="Grupo 13"/>
          <p:cNvGrpSpPr/>
          <p:nvPr/>
        </p:nvGrpSpPr>
        <p:grpSpPr>
          <a:xfrm>
            <a:off x="17639" y="3482511"/>
            <a:ext cx="1186345" cy="1936134"/>
            <a:chOff x="17625" y="3482511"/>
            <a:chExt cx="1186345" cy="1936134"/>
          </a:xfrm>
        </p:grpSpPr>
        <p:pic>
          <p:nvPicPr>
            <p:cNvPr id="15" name="Picture 6" descr="folhas verdes e lâmpadas de poupança de energia do veto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625" y="3482511"/>
              <a:ext cx="1160117" cy="19361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lhas verdes e lâmpadas de poupança de energia do veto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51627" y="4869160"/>
              <a:ext cx="252343" cy="432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869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venda cair"/>
          <p:cNvPicPr>
            <a:picLocks noChangeAspect="1" noChangeArrowheads="1"/>
          </p:cNvPicPr>
          <p:nvPr/>
        </p:nvPicPr>
        <p:blipFill rotWithShape="1">
          <a:blip r:embed="rId3" cstate="email">
            <a:clrChange>
              <a:clrFrom>
                <a:srgbClr val="F8FAE4"/>
              </a:clrFrom>
              <a:clrTo>
                <a:srgbClr val="F8FAE4">
                  <a:alpha val="0"/>
                </a:srgbClr>
              </a:clrTo>
            </a:clrChange>
            <a:extLst>
              <a:ext uri="{28A0092B-C50C-407E-A947-70E740481C1C}">
                <a14:useLocalDpi xmlns:a14="http://schemas.microsoft.com/office/drawing/2010/main"/>
              </a:ext>
            </a:extLst>
          </a:blip>
          <a:srcRect/>
          <a:stretch/>
        </p:blipFill>
        <p:spPr bwMode="auto">
          <a:xfrm>
            <a:off x="10" y="3933061"/>
            <a:ext cx="1762125" cy="280035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5015573" y="1001937"/>
            <a:ext cx="4012637"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Pré-requisitos e Requisitos</a:t>
            </a:r>
            <a:endParaRPr lang="pt-BR" sz="2400" b="1" dirty="0">
              <a:solidFill>
                <a:schemeClr val="accent2">
                  <a:lumMod val="75000"/>
                </a:schemeClr>
              </a:solidFill>
              <a:latin typeface="Century Gothic" pitchFamily="34" charset="0"/>
            </a:endParaRPr>
          </a:p>
        </p:txBody>
      </p:sp>
      <p:pic>
        <p:nvPicPr>
          <p:cNvPr id="20" name="Picture 6" descr="http://2.bp.blogspot.com/__AwABZAsfUI/S5p53CTxyAI/AAAAAAAAAWo/NorasgsHvtY/s320/paper-fsc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94584" y="3380520"/>
            <a:ext cx="3091153" cy="2734482"/>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510992" y="1758007"/>
            <a:ext cx="3671198" cy="461665"/>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400" b="1" dirty="0" smtClean="0">
                <a:ln w="50800"/>
                <a:solidFill>
                  <a:schemeClr val="accent3">
                    <a:lumMod val="50000"/>
                  </a:schemeClr>
                </a:solidFill>
                <a:latin typeface="Century Gothic" pitchFamily="34" charset="0"/>
              </a:rPr>
              <a:t>MATERIAIS E RECURSOS:</a:t>
            </a:r>
            <a:endParaRPr lang="pt-BR" sz="2400" b="1" dirty="0">
              <a:ln w="50800"/>
              <a:solidFill>
                <a:schemeClr val="accent3">
                  <a:lumMod val="50000"/>
                </a:schemeClr>
              </a:solidFill>
              <a:latin typeface="Century Gothic" pitchFamily="34" charset="0"/>
            </a:endParaRPr>
          </a:p>
        </p:txBody>
      </p:sp>
      <p:sp>
        <p:nvSpPr>
          <p:cNvPr id="23" name="Retângulo 22"/>
          <p:cNvSpPr/>
          <p:nvPr/>
        </p:nvSpPr>
        <p:spPr>
          <a:xfrm>
            <a:off x="510994" y="2428726"/>
            <a:ext cx="8494633" cy="1938992"/>
          </a:xfrm>
          <a:prstGeom prst="rect">
            <a:avLst/>
          </a:prstGeom>
        </p:spPr>
        <p:txBody>
          <a:bodyPr wrap="none">
            <a:spAutoFit/>
          </a:bodyPr>
          <a:lstStyle/>
          <a:p>
            <a:r>
              <a:rPr lang="pt-BR" sz="2000" b="1" dirty="0">
                <a:solidFill>
                  <a:schemeClr val="tx1">
                    <a:lumMod val="75000"/>
                    <a:lumOff val="25000"/>
                  </a:schemeClr>
                </a:solidFill>
                <a:latin typeface="Century Gothic" pitchFamily="34" charset="0"/>
              </a:rPr>
              <a:t>Depósito de Recicláveis </a:t>
            </a:r>
            <a:endParaRPr lang="pt-BR" sz="2000" b="1" dirty="0" smtClean="0">
              <a:solidFill>
                <a:schemeClr val="tx1">
                  <a:lumMod val="75000"/>
                  <a:lumOff val="25000"/>
                </a:schemeClr>
              </a:solidFill>
              <a:latin typeface="Century Gothic" pitchFamily="34" charset="0"/>
            </a:endParaRPr>
          </a:p>
          <a:p>
            <a:pPr marL="285750" indent="-285750">
              <a:buFont typeface="Arial" pitchFamily="34" charset="0"/>
              <a:buChar char="•"/>
            </a:pPr>
            <a:r>
              <a:rPr lang="pt-BR" sz="2000" b="1" dirty="0" err="1" smtClean="0">
                <a:solidFill>
                  <a:schemeClr val="tx1">
                    <a:lumMod val="75000"/>
                    <a:lumOff val="25000"/>
                  </a:schemeClr>
                </a:solidFill>
                <a:latin typeface="Century Gothic" pitchFamily="34" charset="0"/>
              </a:rPr>
              <a:t>Reso</a:t>
            </a:r>
            <a:r>
              <a:rPr lang="pt-BR" sz="2000" b="1" dirty="0" smtClean="0">
                <a:solidFill>
                  <a:schemeClr val="tx1">
                    <a:lumMod val="75000"/>
                    <a:lumOff val="25000"/>
                  </a:schemeClr>
                </a:solidFill>
                <a:latin typeface="Century Gothic" pitchFamily="34" charset="0"/>
              </a:rPr>
              <a:t> </a:t>
            </a:r>
            <a:r>
              <a:rPr lang="pt-BR" sz="2000" b="1" dirty="0">
                <a:solidFill>
                  <a:schemeClr val="tx1">
                    <a:lumMod val="75000"/>
                    <a:lumOff val="25000"/>
                  </a:schemeClr>
                </a:solidFill>
                <a:latin typeface="Century Gothic" pitchFamily="34" charset="0"/>
              </a:rPr>
              <a:t>do edifício - Manter 55%</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Gestão de resíduos em obra - 75% fora de aterro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Conteúdo reciclado - 20% (pós-consumo + ½ </a:t>
            </a:r>
            <a:r>
              <a:rPr lang="pt-BR" sz="2000" b="1" dirty="0" err="1">
                <a:solidFill>
                  <a:schemeClr val="tx1">
                    <a:lumMod val="75000"/>
                    <a:lumOff val="25000"/>
                  </a:schemeClr>
                </a:solidFill>
                <a:latin typeface="Century Gothic" pitchFamily="34" charset="0"/>
              </a:rPr>
              <a:t>pré</a:t>
            </a:r>
            <a:r>
              <a:rPr lang="pt-BR" sz="2000" b="1" dirty="0">
                <a:solidFill>
                  <a:schemeClr val="tx1">
                    <a:lumMod val="75000"/>
                    <a:lumOff val="25000"/>
                  </a:schemeClr>
                </a:solidFill>
                <a:latin typeface="Century Gothic" pitchFamily="34" charset="0"/>
              </a:rPr>
              <a:t>-consumo</a:t>
            </a:r>
            <a:r>
              <a:rPr lang="pt-BR" sz="2000" b="1" dirty="0" smtClean="0">
                <a:solidFill>
                  <a:schemeClr val="tx1">
                    <a:lumMod val="75000"/>
                    <a:lumOff val="25000"/>
                  </a:schemeClr>
                </a:solidFill>
                <a:latin typeface="Century Gothic" pitchFamily="34" charset="0"/>
              </a:rPr>
              <a:t>)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Materiais regionais - 20%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Madeira certificada FSC </a:t>
            </a:r>
            <a:r>
              <a:rPr lang="pt-BR" sz="2000" dirty="0">
                <a:solidFill>
                  <a:schemeClr val="tx1">
                    <a:lumMod val="75000"/>
                    <a:lumOff val="25000"/>
                  </a:schemeClr>
                </a:solidFill>
                <a:latin typeface="Century Gothic" pitchFamily="34" charset="0"/>
              </a:rPr>
              <a:t>		</a:t>
            </a:r>
          </a:p>
        </p:txBody>
      </p:sp>
    </p:spTree>
    <p:extLst>
      <p:ext uri="{BB962C8B-B14F-4D97-AF65-F5344CB8AC3E}">
        <p14:creationId xmlns:p14="http://schemas.microsoft.com/office/powerpoint/2010/main" val="392559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5015573" y="1001937"/>
            <a:ext cx="4012637"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Pré-requisitos e Requisitos</a:t>
            </a:r>
            <a:endParaRPr lang="pt-BR" sz="2400" b="1" dirty="0">
              <a:solidFill>
                <a:schemeClr val="accent2">
                  <a:lumMod val="75000"/>
                </a:schemeClr>
              </a:solidFill>
              <a:latin typeface="Century Gothic" pitchFamily="34" charset="0"/>
            </a:endParaRPr>
          </a:p>
        </p:txBody>
      </p:sp>
      <p:sp>
        <p:nvSpPr>
          <p:cNvPr id="10" name="CaixaDeTexto 9"/>
          <p:cNvSpPr txBox="1"/>
          <p:nvPr/>
        </p:nvSpPr>
        <p:spPr>
          <a:xfrm>
            <a:off x="56" y="1502969"/>
            <a:ext cx="5440913" cy="461665"/>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400" b="1" dirty="0" smtClean="0">
                <a:ln w="50800"/>
                <a:solidFill>
                  <a:schemeClr val="accent3">
                    <a:lumMod val="50000"/>
                  </a:schemeClr>
                </a:solidFill>
                <a:latin typeface="Century Gothic" pitchFamily="34" charset="0"/>
              </a:rPr>
              <a:t>QUALIDADE DO AMBIENTE INTERNO:</a:t>
            </a:r>
            <a:endParaRPr lang="pt-BR" sz="2400" b="1" dirty="0">
              <a:ln w="50800"/>
              <a:solidFill>
                <a:schemeClr val="accent3">
                  <a:lumMod val="50000"/>
                </a:schemeClr>
              </a:solidFill>
              <a:latin typeface="Century Gothic" pitchFamily="34" charset="0"/>
            </a:endParaRPr>
          </a:p>
        </p:txBody>
      </p:sp>
      <p:sp>
        <p:nvSpPr>
          <p:cNvPr id="11" name="Retângulo 10"/>
          <p:cNvSpPr/>
          <p:nvPr/>
        </p:nvSpPr>
        <p:spPr>
          <a:xfrm>
            <a:off x="48" y="2060854"/>
            <a:ext cx="7571303" cy="4401205"/>
          </a:xfrm>
          <a:prstGeom prst="rect">
            <a:avLst/>
          </a:prstGeom>
        </p:spPr>
        <p:txBody>
          <a:bodyPr wrap="none">
            <a:spAutoFit/>
          </a:bodyPr>
          <a:lstStyle/>
          <a:p>
            <a:r>
              <a:rPr lang="pt-BR" sz="2000" b="1" dirty="0">
                <a:solidFill>
                  <a:schemeClr val="tx1">
                    <a:lumMod val="75000"/>
                    <a:lumOff val="25000"/>
                  </a:schemeClr>
                </a:solidFill>
                <a:latin typeface="Century Gothic" pitchFamily="34" charset="0"/>
              </a:rPr>
              <a:t>Qualidade do ar </a:t>
            </a:r>
            <a:r>
              <a:rPr lang="pt-BR" sz="2000" b="1" dirty="0" smtClean="0">
                <a:solidFill>
                  <a:schemeClr val="tx1">
                    <a:lumMod val="75000"/>
                    <a:lumOff val="25000"/>
                  </a:schemeClr>
                </a:solidFill>
                <a:latin typeface="Century Gothic" pitchFamily="34" charset="0"/>
              </a:rPr>
              <a:t>interno</a:t>
            </a:r>
          </a:p>
          <a:p>
            <a:r>
              <a:rPr lang="pt-BR" sz="2000" b="1" dirty="0">
                <a:solidFill>
                  <a:schemeClr val="tx1">
                    <a:lumMod val="75000"/>
                    <a:lumOff val="25000"/>
                  </a:schemeClr>
                </a:solidFill>
                <a:latin typeface="Century Gothic" pitchFamily="34" charset="0"/>
              </a:rPr>
              <a:t>Controle da fumaça de tabaco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Monitoramento do ar exterior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Ventilação adicional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Plano para Qualidade Interna do Ar durante a obra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Plano para Qualidade Interna do Ar: antes da ocupação</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Materiais com baixo - VOC, adesivos e selantes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Materiais com baixo - VOC, tintas e revestimentos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err="1">
                <a:solidFill>
                  <a:schemeClr val="tx1">
                    <a:lumMod val="75000"/>
                    <a:lumOff val="25000"/>
                  </a:schemeClr>
                </a:solidFill>
                <a:latin typeface="Century Gothic" pitchFamily="34" charset="0"/>
              </a:rPr>
              <a:t>Controlabilidade</a:t>
            </a:r>
            <a:r>
              <a:rPr lang="pt-BR" sz="2000" b="1" dirty="0">
                <a:solidFill>
                  <a:schemeClr val="tx1">
                    <a:lumMod val="75000"/>
                    <a:lumOff val="25000"/>
                  </a:schemeClr>
                </a:solidFill>
                <a:latin typeface="Century Gothic" pitchFamily="34" charset="0"/>
              </a:rPr>
              <a:t> dos Sistemas: Iluminação</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Conforto </a:t>
            </a:r>
            <a:r>
              <a:rPr lang="pt-BR" sz="2000" b="1" dirty="0" smtClean="0">
                <a:solidFill>
                  <a:schemeClr val="tx1">
                    <a:lumMod val="75000"/>
                    <a:lumOff val="25000"/>
                  </a:schemeClr>
                </a:solidFill>
                <a:latin typeface="Century Gothic" pitchFamily="34" charset="0"/>
              </a:rPr>
              <a:t>térmico</a:t>
            </a:r>
            <a:r>
              <a:rPr lang="pt-BR" sz="2000" b="1" dirty="0">
                <a:solidFill>
                  <a:schemeClr val="tx1">
                    <a:lumMod val="75000"/>
                    <a:lumOff val="25000"/>
                  </a:schemeClr>
                </a:solidFill>
                <a:latin typeface="Century Gothic" pitchFamily="34" charset="0"/>
              </a:rPr>
              <a:t> </a:t>
            </a:r>
            <a:r>
              <a:rPr lang="pt-BR" sz="2000" b="1" dirty="0" smtClean="0">
                <a:solidFill>
                  <a:schemeClr val="tx1">
                    <a:lumMod val="75000"/>
                    <a:lumOff val="25000"/>
                  </a:schemeClr>
                </a:solidFill>
                <a:latin typeface="Century Gothic" pitchFamily="34" charset="0"/>
              </a:rPr>
              <a:t>– ar condicionado</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Conforto térmico, verificação</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smtClean="0">
                <a:solidFill>
                  <a:schemeClr val="tx1">
                    <a:lumMod val="75000"/>
                    <a:lumOff val="25000"/>
                  </a:schemeClr>
                </a:solidFill>
                <a:latin typeface="Century Gothic" pitchFamily="34" charset="0"/>
              </a:rPr>
              <a:t> </a:t>
            </a:r>
            <a:r>
              <a:rPr lang="pt-BR" sz="2000" b="1" dirty="0">
                <a:solidFill>
                  <a:schemeClr val="tx1">
                    <a:lumMod val="75000"/>
                    <a:lumOff val="25000"/>
                  </a:schemeClr>
                </a:solidFill>
                <a:latin typeface="Century Gothic" pitchFamily="34" charset="0"/>
              </a:rPr>
              <a:t>Iluminação natural para 75% dos espaços </a:t>
            </a:r>
            <a:r>
              <a:rPr lang="pt-BR" sz="2000" dirty="0">
                <a:solidFill>
                  <a:schemeClr val="tx1">
                    <a:lumMod val="75000"/>
                    <a:lumOff val="25000"/>
                  </a:schemeClr>
                </a:solidFill>
                <a:latin typeface="Century Gothic" pitchFamily="34" charset="0"/>
              </a:rPr>
              <a:t>	</a:t>
            </a:r>
          </a:p>
          <a:p>
            <a:pPr marL="285750" indent="-285750">
              <a:buFont typeface="Arial" pitchFamily="34" charset="0"/>
              <a:buChar char="•"/>
            </a:pPr>
            <a:r>
              <a:rPr lang="pt-BR" sz="2000" b="1" dirty="0">
                <a:solidFill>
                  <a:schemeClr val="tx1">
                    <a:lumMod val="75000"/>
                    <a:lumOff val="25000"/>
                  </a:schemeClr>
                </a:solidFill>
                <a:latin typeface="Century Gothic" pitchFamily="34" charset="0"/>
              </a:rPr>
              <a:t>Acesso à paisagem para 90% dos espaços</a:t>
            </a:r>
            <a:r>
              <a:rPr lang="pt-BR" sz="2000" dirty="0">
                <a:solidFill>
                  <a:schemeClr val="tx1">
                    <a:lumMod val="75000"/>
                    <a:lumOff val="25000"/>
                  </a:schemeClr>
                </a:solidFill>
                <a:latin typeface="Century Gothic" pitchFamily="34" charset="0"/>
              </a:rPr>
              <a:t>	</a:t>
            </a:r>
          </a:p>
          <a:p>
            <a:r>
              <a:rPr lang="pt-BR" sz="2000" dirty="0">
                <a:solidFill>
                  <a:schemeClr val="tx1">
                    <a:lumMod val="75000"/>
                    <a:lumOff val="25000"/>
                  </a:schemeClr>
                </a:solidFill>
                <a:latin typeface="Century Gothic" pitchFamily="34" charset="0"/>
              </a:rPr>
              <a:t>	</a:t>
            </a:r>
          </a:p>
        </p:txBody>
      </p:sp>
    </p:spTree>
    <p:extLst>
      <p:ext uri="{BB962C8B-B14F-4D97-AF65-F5344CB8AC3E}">
        <p14:creationId xmlns:p14="http://schemas.microsoft.com/office/powerpoint/2010/main" val="30590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849360" y="1001937"/>
            <a:ext cx="2178802"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LEED na Obra</a:t>
            </a:r>
            <a:endParaRPr lang="pt-BR" sz="2400" b="1" dirty="0">
              <a:solidFill>
                <a:schemeClr val="accent2">
                  <a:lumMod val="75000"/>
                </a:schemeClr>
              </a:solidFill>
              <a:latin typeface="Century Gothic" pitchFamily="34" charset="0"/>
            </a:endParaRPr>
          </a:p>
        </p:txBody>
      </p:sp>
      <p:grpSp>
        <p:nvGrpSpPr>
          <p:cNvPr id="4" name="Grupo 3"/>
          <p:cNvGrpSpPr/>
          <p:nvPr/>
        </p:nvGrpSpPr>
        <p:grpSpPr>
          <a:xfrm>
            <a:off x="107506" y="1628801"/>
            <a:ext cx="2530696" cy="2480281"/>
            <a:chOff x="107504" y="1628800"/>
            <a:chExt cx="1605954" cy="1573961"/>
          </a:xfrm>
        </p:grpSpPr>
        <p:pic>
          <p:nvPicPr>
            <p:cNvPr id="23" name="Picture 5" descr="C:\Users\felipe.MCR019\AppData\Local\Microsoft\Windows\Temporary Internet Files\Content.Outlook\4AB915B3\IMG_62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628800"/>
              <a:ext cx="1605954" cy="1199508"/>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107504" y="2878725"/>
              <a:ext cx="1511390" cy="324036"/>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Lava-Rodas</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grpSp>
      <p:grpSp>
        <p:nvGrpSpPr>
          <p:cNvPr id="3" name="Grupo 2"/>
          <p:cNvGrpSpPr/>
          <p:nvPr/>
        </p:nvGrpSpPr>
        <p:grpSpPr>
          <a:xfrm>
            <a:off x="3203854" y="1628801"/>
            <a:ext cx="2520280" cy="2723318"/>
            <a:chOff x="2118350" y="1628801"/>
            <a:chExt cx="1599344" cy="1728190"/>
          </a:xfrm>
        </p:grpSpPr>
        <p:pic>
          <p:nvPicPr>
            <p:cNvPr id="25" name="Picture 3" descr="C:\Users\felipe.MCR019\Pictures\1 - MARACANÃ\FOTOS OBRA\2011\07 - JULHO\21-07-2011\DSC0033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8350" y="1628801"/>
              <a:ext cx="1599344" cy="1199508"/>
            </a:xfrm>
            <a:prstGeom prst="rect">
              <a:avLst/>
            </a:prstGeom>
            <a:noFill/>
            <a:extLst>
              <a:ext uri="{909E8E84-426E-40DD-AFC4-6F175D3DCCD1}">
                <a14:hiddenFill xmlns:a14="http://schemas.microsoft.com/office/drawing/2010/main">
                  <a:solidFill>
                    <a:srgbClr val="FFFFFF"/>
                  </a:solidFill>
                </a14:hiddenFill>
              </a:ext>
            </a:extLst>
          </p:spPr>
        </p:pic>
        <p:sp>
          <p:nvSpPr>
            <p:cNvPr id="26" name="Título 1"/>
            <p:cNvSpPr txBox="1">
              <a:spLocks/>
            </p:cNvSpPr>
            <p:nvPr/>
          </p:nvSpPr>
          <p:spPr>
            <a:xfrm>
              <a:off x="2118350" y="2878724"/>
              <a:ext cx="1511390" cy="47826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Caixa de Decantação</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grpSp>
      <p:grpSp>
        <p:nvGrpSpPr>
          <p:cNvPr id="2" name="Grupo 1"/>
          <p:cNvGrpSpPr/>
          <p:nvPr/>
        </p:nvGrpSpPr>
        <p:grpSpPr>
          <a:xfrm>
            <a:off x="6421942" y="1628801"/>
            <a:ext cx="2520280" cy="2480281"/>
            <a:chOff x="4067944" y="1628801"/>
            <a:chExt cx="1599343" cy="1573960"/>
          </a:xfrm>
        </p:grpSpPr>
        <p:pic>
          <p:nvPicPr>
            <p:cNvPr id="27" name="Picture 2" descr="C:\Users\felipe.MCR019\Pictures\1 - MARACANÃ\FOTOS OBRA\2011\08- AGOSTO\11-08-2011\DSC0073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7944" y="1628801"/>
              <a:ext cx="1599343" cy="1199507"/>
            </a:xfrm>
            <a:prstGeom prst="rect">
              <a:avLst/>
            </a:prstGeom>
            <a:noFill/>
            <a:extLst>
              <a:ext uri="{909E8E84-426E-40DD-AFC4-6F175D3DCCD1}">
                <a14:hiddenFill xmlns:a14="http://schemas.microsoft.com/office/drawing/2010/main">
                  <a:solidFill>
                    <a:srgbClr val="FFFFFF"/>
                  </a:solidFill>
                </a14:hiddenFill>
              </a:ext>
            </a:extLst>
          </p:spPr>
        </p:pic>
        <p:sp>
          <p:nvSpPr>
            <p:cNvPr id="28" name="Título 1"/>
            <p:cNvSpPr txBox="1">
              <a:spLocks/>
            </p:cNvSpPr>
            <p:nvPr/>
          </p:nvSpPr>
          <p:spPr>
            <a:xfrm>
              <a:off x="4067944" y="2878724"/>
              <a:ext cx="1511390" cy="32403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Lava Bica</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grpSp>
      <p:pic>
        <p:nvPicPr>
          <p:cNvPr id="29" name="Picture 3" descr="C:\Users\felipe.MCR019\AppData\Local\Microsoft\Windows\Temporary Internet Files\Content.Outlook\4AB915B3\IMG_584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6" y="4355709"/>
            <a:ext cx="2530696" cy="1890211"/>
          </a:xfrm>
          <a:prstGeom prst="rect">
            <a:avLst/>
          </a:prstGeom>
          <a:noFill/>
          <a:extLst>
            <a:ext uri="{909E8E84-426E-40DD-AFC4-6F175D3DCCD1}">
              <a14:hiddenFill xmlns:a14="http://schemas.microsoft.com/office/drawing/2010/main">
                <a:solidFill>
                  <a:srgbClr val="FFFFFF"/>
                </a:solidFill>
              </a14:hiddenFill>
            </a:ext>
          </a:extLst>
        </p:spPr>
      </p:pic>
      <p:sp>
        <p:nvSpPr>
          <p:cNvPr id="30" name="Título 1"/>
          <p:cNvSpPr txBox="1">
            <a:spLocks/>
          </p:cNvSpPr>
          <p:nvPr/>
        </p:nvSpPr>
        <p:spPr>
          <a:xfrm>
            <a:off x="107506"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Canaleta</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31" name="Picture 2" descr="C:\Users\felipe.MCR019\AppData\Local\Microsoft\Windows\Temporary Internet Files\Content.Outlook\4AB915B3\IMG_3929.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203896" y="4370336"/>
            <a:ext cx="2558713" cy="1896271"/>
          </a:xfrm>
          <a:prstGeom prst="rect">
            <a:avLst/>
          </a:prstGeom>
          <a:noFill/>
          <a:extLst>
            <a:ext uri="{909E8E84-426E-40DD-AFC4-6F175D3DCCD1}">
              <a14:hiddenFill xmlns:a14="http://schemas.microsoft.com/office/drawing/2010/main">
                <a:solidFill>
                  <a:srgbClr val="FFFFFF"/>
                </a:solidFill>
              </a14:hiddenFill>
            </a:ext>
          </a:extLst>
        </p:spPr>
      </p:pic>
      <p:sp>
        <p:nvSpPr>
          <p:cNvPr id="32" name="Título 1"/>
          <p:cNvSpPr txBox="1">
            <a:spLocks/>
          </p:cNvSpPr>
          <p:nvPr/>
        </p:nvSpPr>
        <p:spPr>
          <a:xfrm>
            <a:off x="3203854"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Proteção de Bueiro</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33" name="Picture 2" descr="C:\Users\felipe.MCR019\Pictures\1 - MARACANÃ\FOTOS OBRA\2011\07 - JULHO\21-07-2011\DSC0035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21942" y="4370240"/>
            <a:ext cx="2520280"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5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5783478" y="241165"/>
            <a:ext cx="3013226"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2200" b="1" baseline="-25000" smtClean="0">
                <a:solidFill>
                  <a:srgbClr val="FFFFFF"/>
                </a:solidFill>
                <a:latin typeface="Arial Narrow" pitchFamily="34" charset="0"/>
              </a:rPr>
              <a:t>D E S E M P E N H O   H I S T Ó R I C O</a:t>
            </a:r>
          </a:p>
        </p:txBody>
      </p:sp>
      <p:sp>
        <p:nvSpPr>
          <p:cNvPr id="22531" name="Text Box 6"/>
          <p:cNvSpPr txBox="1">
            <a:spLocks noChangeArrowheads="1"/>
          </p:cNvSpPr>
          <p:nvPr/>
        </p:nvSpPr>
        <p:spPr bwMode="auto">
          <a:xfrm>
            <a:off x="1406769" y="1071567"/>
            <a:ext cx="5486400"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69863" algn="l"/>
              </a:tabLst>
              <a:defRPr sz="2400">
                <a:solidFill>
                  <a:srgbClr val="E9EAD3"/>
                </a:solidFill>
                <a:latin typeface="Arial" charset="0"/>
                <a:ea typeface="MS PGothic" pitchFamily="34" charset="-128"/>
              </a:defRPr>
            </a:lvl1pPr>
            <a:lvl2pPr marL="742950" indent="-285750">
              <a:tabLst>
                <a:tab pos="169863" algn="l"/>
              </a:tabLst>
              <a:defRPr sz="2400">
                <a:solidFill>
                  <a:srgbClr val="E9EAD3"/>
                </a:solidFill>
                <a:latin typeface="Arial" charset="0"/>
                <a:ea typeface="MS PGothic" pitchFamily="34" charset="-128"/>
              </a:defRPr>
            </a:lvl2pPr>
            <a:lvl3pPr marL="1143000" indent="-228600">
              <a:tabLst>
                <a:tab pos="169863" algn="l"/>
              </a:tabLst>
              <a:defRPr sz="2400">
                <a:solidFill>
                  <a:srgbClr val="E9EAD3"/>
                </a:solidFill>
                <a:latin typeface="Arial" charset="0"/>
                <a:ea typeface="MS PGothic" pitchFamily="34" charset="-128"/>
              </a:defRPr>
            </a:lvl3pPr>
            <a:lvl4pPr marL="1600200" indent="-228600">
              <a:tabLst>
                <a:tab pos="169863" algn="l"/>
              </a:tabLst>
              <a:defRPr sz="2400">
                <a:solidFill>
                  <a:srgbClr val="E9EAD3"/>
                </a:solidFill>
                <a:latin typeface="Arial" charset="0"/>
                <a:ea typeface="MS PGothic" pitchFamily="34" charset="-128"/>
              </a:defRPr>
            </a:lvl4pPr>
            <a:lvl5pPr marL="2057400" indent="-228600">
              <a:tabLst>
                <a:tab pos="169863" algn="l"/>
              </a:tabLst>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tabLst>
                <a:tab pos="169863" algn="l"/>
              </a:tabLs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tabLst>
                <a:tab pos="169863" algn="l"/>
              </a:tabLs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tabLst>
                <a:tab pos="169863" algn="l"/>
              </a:tabLs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tabLst>
                <a:tab pos="169863" algn="l"/>
              </a:tabLst>
              <a:defRPr sz="2400">
                <a:solidFill>
                  <a:srgbClr val="E9EAD3"/>
                </a:solidFill>
                <a:latin typeface="Arial" charset="0"/>
                <a:ea typeface="MS PGothic" pitchFamily="34" charset="-128"/>
              </a:defRPr>
            </a:lvl9pPr>
          </a:lstStyle>
          <a:p>
            <a:pPr eaLnBrk="0" fontAlgn="base" hangingPunct="0">
              <a:lnSpc>
                <a:spcPct val="90000"/>
              </a:lnSpc>
              <a:spcBef>
                <a:spcPct val="0"/>
              </a:spcBef>
              <a:spcAft>
                <a:spcPct val="0"/>
              </a:spcAft>
            </a:pPr>
            <a:r>
              <a:rPr lang="en-US" sz="1400" b="1" smtClean="0">
                <a:solidFill>
                  <a:srgbClr val="000000"/>
                </a:solidFill>
                <a:latin typeface="Arial Narrow" pitchFamily="34" charset="0"/>
              </a:rPr>
              <a:t>A Odebrecht já participou da construção </a:t>
            </a:r>
            <a:br>
              <a:rPr lang="en-US" sz="1400" b="1" smtClean="0">
                <a:solidFill>
                  <a:srgbClr val="000000"/>
                </a:solidFill>
                <a:latin typeface="Arial Narrow" pitchFamily="34" charset="0"/>
              </a:rPr>
            </a:br>
            <a:r>
              <a:rPr lang="en-US" sz="1400" b="1" smtClean="0">
                <a:solidFill>
                  <a:srgbClr val="000000"/>
                </a:solidFill>
                <a:latin typeface="Arial Narrow" pitchFamily="34" charset="0"/>
              </a:rPr>
              <a:t>e instalação de:</a:t>
            </a:r>
          </a:p>
          <a:p>
            <a:pPr eaLnBrk="0" fontAlgn="base" hangingPunct="0">
              <a:lnSpc>
                <a:spcPct val="90000"/>
              </a:lnSpc>
              <a:spcBef>
                <a:spcPct val="0"/>
              </a:spcBef>
              <a:spcAft>
                <a:spcPct val="0"/>
              </a:spcAft>
              <a:buFont typeface="Wingdings 2" pitchFamily="18" charset="2"/>
              <a:buChar char=""/>
            </a:pPr>
            <a:endParaRPr lang="en-US" sz="1400" b="1" smtClean="0">
              <a:solidFill>
                <a:srgbClr val="000000"/>
              </a:solidFill>
              <a:latin typeface="Arial Narrow" pitchFamily="34" charset="0"/>
            </a:endParaRPr>
          </a:p>
          <a:p>
            <a:pPr eaLnBrk="0" fontAlgn="base" hangingPunct="0">
              <a:lnSpc>
                <a:spcPct val="90000"/>
              </a:lnSpc>
              <a:spcBef>
                <a:spcPct val="0"/>
              </a:spcBef>
              <a:spcAft>
                <a:spcPct val="0"/>
              </a:spcAft>
              <a:buFont typeface="Wingdings 2" pitchFamily="18" charset="2"/>
              <a:buChar char=""/>
            </a:pPr>
            <a:r>
              <a:rPr lang="en-US" sz="1400" b="1" smtClean="0">
                <a:solidFill>
                  <a:srgbClr val="000000"/>
                </a:solidFill>
                <a:latin typeface="Arial Narrow" pitchFamily="34" charset="0"/>
              </a:rPr>
              <a:t> 	</a:t>
            </a:r>
            <a:r>
              <a:rPr lang="en-US" sz="1400" smtClean="0">
                <a:solidFill>
                  <a:srgbClr val="000000"/>
                </a:solidFill>
                <a:latin typeface="Arial Narrow" pitchFamily="34" charset="0"/>
              </a:rPr>
              <a:t>Usinas hidrelétricas que geram, </a:t>
            </a:r>
            <a:br>
              <a:rPr lang="en-US" sz="1400" smtClean="0">
                <a:solidFill>
                  <a:srgbClr val="000000"/>
                </a:solidFill>
                <a:latin typeface="Arial Narrow" pitchFamily="34" charset="0"/>
              </a:rPr>
            </a:br>
            <a:r>
              <a:rPr lang="en-US" sz="1400" smtClean="0">
                <a:solidFill>
                  <a:srgbClr val="000000"/>
                </a:solidFill>
                <a:latin typeface="Arial Narrow" pitchFamily="34" charset="0"/>
              </a:rPr>
              <a:t>	no total, </a:t>
            </a:r>
            <a:r>
              <a:rPr lang="en-US" sz="1600" b="1" smtClean="0">
                <a:solidFill>
                  <a:srgbClr val="D06F1A"/>
                </a:solidFill>
                <a:latin typeface="Arial Narrow" pitchFamily="34" charset="0"/>
              </a:rPr>
              <a:t>52.757 </a:t>
            </a:r>
            <a:r>
              <a:rPr lang="en-US" sz="1600" b="1" smtClean="0">
                <a:solidFill>
                  <a:srgbClr val="D76F1A"/>
                </a:solidFill>
                <a:latin typeface="Arial Narrow" pitchFamily="34" charset="0"/>
              </a:rPr>
              <a:t> MW</a:t>
            </a:r>
            <a:endParaRPr lang="en-US" sz="1600" b="1" smtClean="0">
              <a:solidFill>
                <a:srgbClr val="000000"/>
              </a:solidFill>
              <a:latin typeface="Arial Narrow" pitchFamily="34" charset="0"/>
            </a:endParaRPr>
          </a:p>
          <a:p>
            <a:pPr eaLnBrk="0" fontAlgn="base" hangingPunct="0">
              <a:lnSpc>
                <a:spcPct val="90000"/>
              </a:lnSpc>
              <a:spcBef>
                <a:spcPct val="20000"/>
              </a:spcBef>
              <a:spcAft>
                <a:spcPct val="0"/>
              </a:spcAft>
              <a:buFont typeface="Wingdings 2" pitchFamily="18" charset="2"/>
              <a:buChar char=""/>
            </a:pPr>
            <a:r>
              <a:rPr lang="en-US" sz="1400" smtClean="0">
                <a:solidFill>
                  <a:srgbClr val="000000"/>
                </a:solidFill>
                <a:latin typeface="Arial Narrow" pitchFamily="34" charset="0"/>
              </a:rPr>
              <a:t> 	Usinas térmicas e nucleares que</a:t>
            </a:r>
            <a:br>
              <a:rPr lang="en-US" sz="1400" smtClean="0">
                <a:solidFill>
                  <a:srgbClr val="000000"/>
                </a:solidFill>
                <a:latin typeface="Arial Narrow" pitchFamily="34" charset="0"/>
              </a:rPr>
            </a:br>
            <a:r>
              <a:rPr lang="en-US" sz="1400" smtClean="0">
                <a:solidFill>
                  <a:srgbClr val="000000"/>
                </a:solidFill>
                <a:latin typeface="Arial Narrow" pitchFamily="34" charset="0"/>
              </a:rPr>
              <a:t>	produzem </a:t>
            </a:r>
            <a:r>
              <a:rPr lang="en-US" sz="1600" b="1" smtClean="0">
                <a:solidFill>
                  <a:srgbClr val="D06F1A"/>
                </a:solidFill>
                <a:latin typeface="Arial Narrow" pitchFamily="34" charset="0"/>
              </a:rPr>
              <a:t>5.438  MW</a:t>
            </a:r>
            <a:endParaRPr lang="en-US" sz="1400" b="1" smtClean="0">
              <a:solidFill>
                <a:srgbClr val="000000"/>
              </a:solidFill>
              <a:latin typeface="Arial Narrow" pitchFamily="34" charset="0"/>
            </a:endParaRP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6.297  km</a:t>
            </a:r>
            <a:r>
              <a:rPr lang="en-US" sz="1400" smtClean="0">
                <a:solidFill>
                  <a:srgbClr val="000000"/>
                </a:solidFill>
                <a:latin typeface="Arial Narrow" pitchFamily="34" charset="0"/>
              </a:rPr>
              <a:t> de linhas de transmissão </a:t>
            </a:r>
            <a:br>
              <a:rPr lang="en-US" sz="1400" smtClean="0">
                <a:solidFill>
                  <a:srgbClr val="000000"/>
                </a:solidFill>
                <a:latin typeface="Arial Narrow" pitchFamily="34" charset="0"/>
              </a:rPr>
            </a:br>
            <a:r>
              <a:rPr lang="en-US" sz="1400" smtClean="0">
                <a:solidFill>
                  <a:srgbClr val="000000"/>
                </a:solidFill>
                <a:latin typeface="Arial Narrow" pitchFamily="34" charset="0"/>
              </a:rPr>
              <a:t>	de energia</a:t>
            </a:r>
          </a:p>
          <a:p>
            <a:pPr eaLnBrk="0" fontAlgn="base" hangingPunct="0">
              <a:lnSpc>
                <a:spcPct val="90000"/>
              </a:lnSpc>
              <a:spcBef>
                <a:spcPct val="20000"/>
              </a:spcBef>
              <a:spcAft>
                <a:spcPct val="0"/>
              </a:spcAft>
              <a:buFont typeface="Wingdings 2" pitchFamily="18" charset="2"/>
              <a:buChar char=""/>
            </a:pPr>
            <a:r>
              <a:rPr lang="en-US" sz="1400" smtClean="0">
                <a:solidFill>
                  <a:srgbClr val="000000"/>
                </a:solidFill>
                <a:latin typeface="Arial Narrow" pitchFamily="34" charset="0"/>
              </a:rPr>
              <a:t> 	Mais de </a:t>
            </a:r>
            <a:r>
              <a:rPr lang="en-US" sz="1600" b="1" smtClean="0">
                <a:solidFill>
                  <a:srgbClr val="D06F1A"/>
                </a:solidFill>
                <a:latin typeface="Arial Narrow" pitchFamily="34" charset="0"/>
              </a:rPr>
              <a:t>8.236.968  de m</a:t>
            </a:r>
            <a:r>
              <a:rPr lang="en-US" sz="1600" b="1" baseline="30000" smtClean="0">
                <a:solidFill>
                  <a:srgbClr val="D06F1A"/>
                </a:solidFill>
                <a:latin typeface="Arial Narrow" pitchFamily="34" charset="0"/>
              </a:rPr>
              <a:t>2</a:t>
            </a:r>
            <a:r>
              <a:rPr lang="en-US" sz="1400" smtClean="0">
                <a:solidFill>
                  <a:srgbClr val="000000"/>
                </a:solidFill>
                <a:latin typeface="Arial Narrow" pitchFamily="34" charset="0"/>
              </a:rPr>
              <a:t> em edificações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11.616  km</a:t>
            </a:r>
            <a:r>
              <a:rPr lang="en-US" sz="1400" smtClean="0">
                <a:solidFill>
                  <a:srgbClr val="000000"/>
                </a:solidFill>
                <a:latin typeface="Arial Narrow" pitchFamily="34" charset="0"/>
              </a:rPr>
              <a:t> de rodovias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000000"/>
                </a:solidFill>
                <a:latin typeface="Arial Narrow" pitchFamily="34" charset="0"/>
              </a:rPr>
              <a:t>	</a:t>
            </a:r>
            <a:r>
              <a:rPr lang="en-US" sz="1600" b="1" smtClean="0">
                <a:solidFill>
                  <a:srgbClr val="D06F1A"/>
                </a:solidFill>
                <a:latin typeface="Arial Narrow" pitchFamily="34" charset="0"/>
              </a:rPr>
              <a:t>2.091  km</a:t>
            </a:r>
            <a:r>
              <a:rPr lang="en-US" sz="1400" smtClean="0">
                <a:solidFill>
                  <a:srgbClr val="000000"/>
                </a:solidFill>
                <a:latin typeface="Arial Narrow" pitchFamily="34" charset="0"/>
              </a:rPr>
              <a:t> de ferrovias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400" b="1" smtClean="0">
                <a:solidFill>
                  <a:srgbClr val="D06F1A"/>
                </a:solidFill>
                <a:latin typeface="Arial Narrow" pitchFamily="34" charset="0"/>
              </a:rPr>
              <a:t>	</a:t>
            </a:r>
            <a:r>
              <a:rPr lang="en-US" sz="1600" b="1" smtClean="0">
                <a:solidFill>
                  <a:srgbClr val="D06F1A"/>
                </a:solidFill>
                <a:latin typeface="Arial Narrow" pitchFamily="34" charset="0"/>
              </a:rPr>
              <a:t>291 km</a:t>
            </a:r>
            <a:r>
              <a:rPr lang="en-US" sz="1400" smtClean="0">
                <a:solidFill>
                  <a:srgbClr val="000000"/>
                </a:solidFill>
                <a:latin typeface="Arial Narrow" pitchFamily="34" charset="0"/>
              </a:rPr>
              <a:t> de túneis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000000"/>
                </a:solidFill>
                <a:latin typeface="Arial Narrow" pitchFamily="34" charset="0"/>
              </a:rPr>
              <a:t>	</a:t>
            </a:r>
            <a:r>
              <a:rPr lang="en-US" sz="1600" b="1" smtClean="0">
                <a:solidFill>
                  <a:srgbClr val="D06F1A"/>
                </a:solidFill>
                <a:latin typeface="Arial Narrow" pitchFamily="34" charset="0"/>
              </a:rPr>
              <a:t>187 km</a:t>
            </a:r>
            <a:r>
              <a:rPr lang="en-US" sz="1400" smtClean="0">
                <a:solidFill>
                  <a:srgbClr val="000000"/>
                </a:solidFill>
                <a:latin typeface="Arial Narrow" pitchFamily="34" charset="0"/>
              </a:rPr>
              <a:t>  de pontes e viadutos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147 km</a:t>
            </a:r>
            <a:r>
              <a:rPr lang="en-US" sz="1400" smtClean="0">
                <a:solidFill>
                  <a:srgbClr val="000000"/>
                </a:solidFill>
                <a:latin typeface="Arial Narrow" pitchFamily="34" charset="0"/>
              </a:rPr>
              <a:t>  de linhas de metrô</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400" b="1" smtClean="0">
                <a:solidFill>
                  <a:srgbClr val="D06F1A"/>
                </a:solidFill>
                <a:latin typeface="Arial Narrow" pitchFamily="34" charset="0"/>
              </a:rPr>
              <a:t>	</a:t>
            </a:r>
            <a:r>
              <a:rPr lang="en-US" sz="1600" b="1" smtClean="0">
                <a:solidFill>
                  <a:srgbClr val="D06F1A"/>
                </a:solidFill>
                <a:latin typeface="Arial Narrow" pitchFamily="34" charset="0"/>
              </a:rPr>
              <a:t>47</a:t>
            </a:r>
            <a:r>
              <a:rPr lang="en-US" sz="1400" smtClean="0">
                <a:solidFill>
                  <a:srgbClr val="000000"/>
                </a:solidFill>
                <a:latin typeface="Arial Narrow" pitchFamily="34" charset="0"/>
              </a:rPr>
              <a:t> portos  </a:t>
            </a:r>
          </a:p>
          <a:p>
            <a:pPr eaLnBrk="0" fontAlgn="base" hangingPunct="0">
              <a:lnSpc>
                <a:spcPct val="90000"/>
              </a:lnSpc>
              <a:spcBef>
                <a:spcPct val="20000"/>
              </a:spcBef>
              <a:spcAft>
                <a:spcPct val="0"/>
              </a:spcAft>
              <a:buFont typeface="Wingdings 2" pitchFamily="18" charset="2"/>
              <a:buChar char=""/>
            </a:pPr>
            <a:r>
              <a:rPr lang="en-US" sz="1400" smtClean="0">
                <a:solidFill>
                  <a:srgbClr val="000000"/>
                </a:solidFill>
                <a:latin typeface="Arial Narrow" pitchFamily="34" charset="0"/>
              </a:rPr>
              <a:t>  </a:t>
            </a:r>
            <a:r>
              <a:rPr lang="en-US" sz="1600" b="1" smtClean="0">
                <a:solidFill>
                  <a:srgbClr val="D06F1A"/>
                </a:solidFill>
                <a:latin typeface="Arial Narrow" pitchFamily="34" charset="0"/>
              </a:rPr>
              <a:t>39</a:t>
            </a:r>
            <a:r>
              <a:rPr lang="en-US" sz="1400" smtClean="0">
                <a:solidFill>
                  <a:srgbClr val="000000"/>
                </a:solidFill>
                <a:latin typeface="Arial Narrow" pitchFamily="34" charset="0"/>
              </a:rPr>
              <a:t> aeroportos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400" smtClean="0">
                <a:solidFill>
                  <a:srgbClr val="000000"/>
                </a:solidFill>
                <a:latin typeface="Arial Narrow" pitchFamily="34" charset="0"/>
              </a:rPr>
              <a:t>Projetos responsáveis pela irrigação de </a:t>
            </a:r>
            <a:r>
              <a:rPr lang="en-US" sz="1600" b="1" smtClean="0">
                <a:solidFill>
                  <a:srgbClr val="D06F1A"/>
                </a:solidFill>
                <a:latin typeface="Arial Narrow" pitchFamily="34" charset="0"/>
              </a:rPr>
              <a:t>275.664  ha</a:t>
            </a:r>
            <a:r>
              <a:rPr lang="en-US" sz="1400" smtClean="0">
                <a:solidFill>
                  <a:srgbClr val="000000"/>
                </a:solidFill>
                <a:latin typeface="Arial Narrow" pitchFamily="34" charset="0"/>
              </a:rPr>
              <a:t> de área</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155 estações</a:t>
            </a:r>
            <a:r>
              <a:rPr lang="en-US" sz="1400" smtClean="0">
                <a:solidFill>
                  <a:srgbClr val="000000"/>
                </a:solidFill>
                <a:latin typeface="Arial Narrow" pitchFamily="34" charset="0"/>
              </a:rPr>
              <a:t> de tratamento e elevatórias de água e esgoto</a:t>
            </a:r>
          </a:p>
          <a:p>
            <a:pPr eaLnBrk="0" fontAlgn="base" hangingPunct="0">
              <a:lnSpc>
                <a:spcPct val="90000"/>
              </a:lnSpc>
              <a:spcBef>
                <a:spcPct val="20000"/>
              </a:spcBef>
              <a:spcAft>
                <a:spcPct val="0"/>
              </a:spcAft>
              <a:buFont typeface="Wingdings 2" pitchFamily="18" charset="2"/>
              <a:buChar char=""/>
            </a:pPr>
            <a:r>
              <a:rPr lang="en-US" sz="1400" smtClean="0">
                <a:solidFill>
                  <a:srgbClr val="000000"/>
                </a:solidFill>
                <a:latin typeface="Arial Narrow" pitchFamily="34" charset="0"/>
              </a:rPr>
              <a:t>  </a:t>
            </a:r>
            <a:r>
              <a:rPr lang="en-US" sz="1600" b="1" smtClean="0">
                <a:solidFill>
                  <a:srgbClr val="D06F1A"/>
                </a:solidFill>
                <a:latin typeface="Arial Narrow" pitchFamily="34" charset="0"/>
              </a:rPr>
              <a:t>154</a:t>
            </a:r>
            <a:r>
              <a:rPr lang="en-US" sz="1400" smtClean="0">
                <a:solidFill>
                  <a:srgbClr val="000000"/>
                </a:solidFill>
                <a:latin typeface="Arial Narrow" pitchFamily="34" charset="0"/>
              </a:rPr>
              <a:t> </a:t>
            </a:r>
            <a:r>
              <a:rPr lang="en-US" sz="1600" b="1" smtClean="0">
                <a:solidFill>
                  <a:srgbClr val="D06F1A"/>
                </a:solidFill>
                <a:latin typeface="Arial Narrow" pitchFamily="34" charset="0"/>
              </a:rPr>
              <a:t>Km</a:t>
            </a:r>
            <a:r>
              <a:rPr lang="en-US" sz="1400" smtClean="0">
                <a:solidFill>
                  <a:srgbClr val="000000"/>
                </a:solidFill>
                <a:latin typeface="Arial Narrow" pitchFamily="34" charset="0"/>
              </a:rPr>
              <a:t> de Emissários</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7.113  km</a:t>
            </a:r>
            <a:r>
              <a:rPr lang="en-US" sz="1400" smtClean="0">
                <a:solidFill>
                  <a:srgbClr val="000000"/>
                </a:solidFill>
                <a:latin typeface="Arial Narrow" pitchFamily="34" charset="0"/>
              </a:rPr>
              <a:t> de Dutos e tubulações </a:t>
            </a:r>
          </a:p>
          <a:p>
            <a:pPr eaLnBrk="0" fontAlgn="base" hangingPunct="0">
              <a:lnSpc>
                <a:spcPct val="90000"/>
              </a:lnSpc>
              <a:spcBef>
                <a:spcPct val="20000"/>
              </a:spcBef>
              <a:spcAft>
                <a:spcPct val="0"/>
              </a:spcAft>
              <a:buFont typeface="Wingdings 2" pitchFamily="18" charset="2"/>
              <a:buChar char=""/>
            </a:pPr>
            <a:r>
              <a:rPr lang="en-US" sz="1400" b="1" smtClean="0">
                <a:solidFill>
                  <a:srgbClr val="000000"/>
                </a:solidFill>
                <a:latin typeface="Arial Narrow" pitchFamily="34" charset="0"/>
              </a:rPr>
              <a:t> 	</a:t>
            </a:r>
            <a:r>
              <a:rPr lang="en-US" sz="1600" b="1" smtClean="0">
                <a:solidFill>
                  <a:srgbClr val="D06F1A"/>
                </a:solidFill>
                <a:latin typeface="Arial Narrow" pitchFamily="34" charset="0"/>
              </a:rPr>
              <a:t>328 mil t</a:t>
            </a:r>
            <a:r>
              <a:rPr lang="en-US" sz="1400" smtClean="0">
                <a:solidFill>
                  <a:srgbClr val="000000"/>
                </a:solidFill>
                <a:latin typeface="Arial Narrow" pitchFamily="34" charset="0"/>
              </a:rPr>
              <a:t> de estruturas </a:t>
            </a:r>
            <a:r>
              <a:rPr lang="en-US" sz="1400" i="1" smtClean="0">
                <a:solidFill>
                  <a:srgbClr val="000000"/>
                </a:solidFill>
                <a:latin typeface="Arial Narrow" pitchFamily="34" charset="0"/>
              </a:rPr>
              <a:t>offshore</a:t>
            </a:r>
          </a:p>
          <a:p>
            <a:pPr eaLnBrk="0" fontAlgn="base" hangingPunct="0">
              <a:lnSpc>
                <a:spcPct val="90000"/>
              </a:lnSpc>
              <a:spcBef>
                <a:spcPct val="0"/>
              </a:spcBef>
              <a:spcAft>
                <a:spcPct val="0"/>
              </a:spcAft>
            </a:pPr>
            <a:endParaRPr lang="en-US" sz="1400" smtClean="0">
              <a:solidFill>
                <a:srgbClr val="000000"/>
              </a:solidFill>
              <a:latin typeface="Arial Narrow" pitchFamily="34" charset="0"/>
            </a:endParaRPr>
          </a:p>
          <a:p>
            <a:pPr eaLnBrk="0" fontAlgn="base" hangingPunct="0">
              <a:lnSpc>
                <a:spcPct val="90000"/>
              </a:lnSpc>
              <a:spcBef>
                <a:spcPct val="0"/>
              </a:spcBef>
              <a:spcAft>
                <a:spcPct val="0"/>
              </a:spcAft>
            </a:pPr>
            <a:r>
              <a:rPr lang="en-US" sz="1200" smtClean="0">
                <a:solidFill>
                  <a:srgbClr val="000000"/>
                </a:solidFill>
                <a:latin typeface="Arial Narrow" pitchFamily="34" charset="0"/>
              </a:rPr>
              <a:t> 				      Data-base: Julho/2011</a:t>
            </a:r>
            <a:endParaRPr lang="en-US" sz="1400" smtClean="0">
              <a:solidFill>
                <a:srgbClr val="000000"/>
              </a:solidFill>
              <a:latin typeface="Arial Narrow" pitchFamily="34" charset="0"/>
            </a:endParaRPr>
          </a:p>
          <a:p>
            <a:pPr eaLnBrk="0" fontAlgn="base" hangingPunct="0">
              <a:lnSpc>
                <a:spcPct val="90000"/>
              </a:lnSpc>
              <a:spcBef>
                <a:spcPct val="50000"/>
              </a:spcBef>
              <a:spcAft>
                <a:spcPct val="0"/>
              </a:spcAft>
            </a:pPr>
            <a:endParaRPr lang="en-US" sz="1400" smtClean="0">
              <a:solidFill>
                <a:srgbClr val="000000"/>
              </a:solidFill>
              <a:latin typeface="Arial Narrow" pitchFamily="34" charset="0"/>
            </a:endParaRPr>
          </a:p>
        </p:txBody>
      </p:sp>
    </p:spTree>
    <p:extLst>
      <p:ext uri="{BB962C8B-B14F-4D97-AF65-F5344CB8AC3E}">
        <p14:creationId xmlns:p14="http://schemas.microsoft.com/office/powerpoint/2010/main" val="3579202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849360" y="1001937"/>
            <a:ext cx="2178802"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LEED na Obra</a:t>
            </a:r>
            <a:endParaRPr lang="pt-BR" sz="2400" b="1" dirty="0">
              <a:solidFill>
                <a:schemeClr val="accent2">
                  <a:lumMod val="75000"/>
                </a:schemeClr>
              </a:solidFill>
              <a:latin typeface="Century Gothic" pitchFamily="34" charset="0"/>
            </a:endParaRPr>
          </a:p>
        </p:txBody>
      </p:sp>
      <p:sp>
        <p:nvSpPr>
          <p:cNvPr id="24" name="Título 1"/>
          <p:cNvSpPr txBox="1">
            <a:spLocks/>
          </p:cNvSpPr>
          <p:nvPr/>
        </p:nvSpPr>
        <p:spPr>
          <a:xfrm>
            <a:off x="107504" y="3598459"/>
            <a:ext cx="4104456"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Proteção do TOPSOIL selecionado</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0" name="Título 1"/>
          <p:cNvSpPr txBox="1">
            <a:spLocks/>
          </p:cNvSpPr>
          <p:nvPr/>
        </p:nvSpPr>
        <p:spPr>
          <a:xfrm>
            <a:off x="107506"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Aspersão de água</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2" name="Título 1"/>
          <p:cNvSpPr txBox="1">
            <a:spLocks/>
          </p:cNvSpPr>
          <p:nvPr/>
        </p:nvSpPr>
        <p:spPr>
          <a:xfrm>
            <a:off x="3340330"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Proteção da Base do Tapume</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20" name="Picture 10" descr="E:\DCIM\101MSDCF\DSC001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406" y="1621391"/>
            <a:ext cx="8840232" cy="19916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felipe.MCR019\Pictures\1 - MARACANÃ\FOTOS OBRA\2011\07 - JULHO\12-07-2011\DSC001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427" y="4370240"/>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felipe.MCR019\Pictures\1 - MARACANÃ\FOTOS OBRA\2011\07 - JULHO\21-07-2011\DSC0034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0330" y="4368759"/>
            <a:ext cx="2522383" cy="18917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felipe.MCR019\AppData\Local\Microsoft\Windows\Temporary Internet Files\Content.Outlook\4AB915B3\Foto 0402 (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2347" y="4370336"/>
            <a:ext cx="2534548" cy="19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7504" y="116632"/>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3600" dirty="0" smtClean="0">
                <a:solidFill>
                  <a:schemeClr val="bg1"/>
                </a:solidFill>
                <a:effectLst>
                  <a:outerShdw blurRad="50800" dist="38100" dir="8100000" algn="tr" rotWithShape="0">
                    <a:prstClr val="black">
                      <a:alpha val="40000"/>
                    </a:prstClr>
                  </a:outerShdw>
                </a:effectLst>
                <a:latin typeface="Century Gothic" pitchFamily="34" charset="0"/>
              </a:rPr>
              <a:t>Certificação LEED</a:t>
            </a:r>
            <a:r>
              <a:rPr lang="pt-BR" sz="3600" baseline="30000" dirty="0" smtClean="0">
                <a:solidFill>
                  <a:schemeClr val="bg1"/>
                </a:solidFill>
                <a:effectLst>
                  <a:outerShdw blurRad="50800" dist="38100" dir="8100000" algn="tr" rotWithShape="0">
                    <a:prstClr val="black">
                      <a:alpha val="40000"/>
                    </a:prstClr>
                  </a:outerShdw>
                </a:effectLst>
                <a:latin typeface="Century Gothic" pitchFamily="34" charset="0"/>
              </a:rPr>
              <a:t>®</a:t>
            </a:r>
            <a:endParaRPr lang="pt-BR" sz="3600" baseline="30000" dirty="0">
              <a:ln w="19050">
                <a:noFill/>
              </a:ln>
              <a:solidFill>
                <a:schemeClr val="bg1"/>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4" name="Conector reto 3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35" name="Retângulo 34"/>
          <p:cNvSpPr/>
          <p:nvPr/>
        </p:nvSpPr>
        <p:spPr>
          <a:xfrm>
            <a:off x="6849360" y="1001937"/>
            <a:ext cx="2178802"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LEED na Obra</a:t>
            </a:r>
            <a:endParaRPr lang="pt-BR" sz="2400" b="1" dirty="0">
              <a:solidFill>
                <a:schemeClr val="accent2">
                  <a:lumMod val="75000"/>
                </a:schemeClr>
              </a:solidFill>
              <a:latin typeface="Century Gothic" pitchFamily="34" charset="0"/>
            </a:endParaRPr>
          </a:p>
        </p:txBody>
      </p:sp>
      <p:sp>
        <p:nvSpPr>
          <p:cNvPr id="24" name="Título 1"/>
          <p:cNvSpPr txBox="1">
            <a:spLocks/>
          </p:cNvSpPr>
          <p:nvPr/>
        </p:nvSpPr>
        <p:spPr>
          <a:xfrm>
            <a:off x="107506" y="3517925"/>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Proteção das Árvores</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26" name="Título 1"/>
          <p:cNvSpPr txBox="1">
            <a:spLocks/>
          </p:cNvSpPr>
          <p:nvPr/>
        </p:nvSpPr>
        <p:spPr>
          <a:xfrm>
            <a:off x="3203895" y="3519015"/>
            <a:ext cx="2558713" cy="51062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Utilização de Maceras com Serragem</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28" name="Título 1"/>
          <p:cNvSpPr txBox="1">
            <a:spLocks/>
          </p:cNvSpPr>
          <p:nvPr/>
        </p:nvSpPr>
        <p:spPr>
          <a:xfrm>
            <a:off x="6421939" y="3531352"/>
            <a:ext cx="2381682" cy="401705"/>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Kit de Mitigação</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0" name="Título 1"/>
          <p:cNvSpPr txBox="1">
            <a:spLocks/>
          </p:cNvSpPr>
          <p:nvPr/>
        </p:nvSpPr>
        <p:spPr>
          <a:xfrm>
            <a:off x="107506"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Proteção do Solo com Lona Plástica</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sp>
        <p:nvSpPr>
          <p:cNvPr id="32" name="Título 1"/>
          <p:cNvSpPr txBox="1">
            <a:spLocks/>
          </p:cNvSpPr>
          <p:nvPr/>
        </p:nvSpPr>
        <p:spPr>
          <a:xfrm>
            <a:off x="3019643" y="6266607"/>
            <a:ext cx="2381680" cy="51062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Coleta Seletiva na Obra</a:t>
            </a:r>
            <a:endParaRPr lang="pt-BR" sz="1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pic>
        <p:nvPicPr>
          <p:cNvPr id="20" name="Picture 3" descr="C:\Users\felipe.MCR019\Pictures\1 - MARACANÃ\FOTOS OBRA\2011\07 - JULHO\18-07-2011\DSC0031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1628801"/>
            <a:ext cx="2520282" cy="189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felipe.MCR019\Pictures\1 - MARACANÃ\FOTOS OBRA\2011\07 - JULHO\25-07-2011\DSC004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9" y="1628801"/>
            <a:ext cx="2520279" cy="18902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felipe.MCR019\Pictures\1 - MARACANÃ\FOTOS OBRA\2011\07 - JULHO\18-07-2011\DSC0030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0643" y="1628803"/>
            <a:ext cx="2518833" cy="18891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felipe.MCR019\Pictures\1 - MARACANÃ\FOTOS OBRA\2011\08- AGOSTO\19-08-2011\DSC0096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9" y="4370336"/>
            <a:ext cx="2528362" cy="189627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felipe.MCR019\Pictures\1 - MARACANÃ\FOTOS OBRA\2011\08- AGOSTO\01-08-2011\DSC0066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20770" y="4370240"/>
            <a:ext cx="2919382"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7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hlinkClick r:id="rId3" action="ppaction://hlinkfile"/>
          </p:cNvPr>
          <p:cNvSpPr txBox="1">
            <a:spLocks/>
          </p:cNvSpPr>
          <p:nvPr/>
        </p:nvSpPr>
        <p:spPr>
          <a:xfrm>
            <a:off x="1691680" y="2564904"/>
            <a:ext cx="5832648"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smtClean="0">
                <a:solidFill>
                  <a:schemeClr val="accent2">
                    <a:lumMod val="75000"/>
                  </a:schemeClr>
                </a:solidFill>
                <a:effectLst>
                  <a:outerShdw blurRad="50800" dist="38100" dir="8100000" algn="tr" rotWithShape="0">
                    <a:prstClr val="black">
                      <a:alpha val="40000"/>
                    </a:prstClr>
                  </a:outerShdw>
                </a:effectLst>
                <a:latin typeface="Century Gothic" pitchFamily="34" charset="0"/>
              </a:rPr>
              <a:t>A Evolução da Obra</a:t>
            </a:r>
            <a:endParaRPr lang="pt-BR" sz="3600" dirty="0">
              <a:ln w="19050">
                <a:noFill/>
              </a:ln>
              <a:solidFill>
                <a:schemeClr val="accent2">
                  <a:lumMod val="75000"/>
                </a:schemeClr>
              </a:solidFill>
              <a:effectLst>
                <a:outerShdw blurRad="50800" dist="38100" dir="8100000" algn="tr" rotWithShape="0">
                  <a:prstClr val="black">
                    <a:alpha val="40000"/>
                  </a:prstClr>
                </a:outerShdw>
              </a:effectLst>
              <a:latin typeface="Arial Unicode MS" pitchFamily="34" charset="-128"/>
              <a:ea typeface="Arial Unicode MS" pitchFamily="34" charset="-128"/>
              <a:cs typeface="Arial Unicode MS" pitchFamily="34" charset="-128"/>
            </a:endParaRPr>
          </a:p>
        </p:txBody>
      </p:sp>
      <p:cxnSp>
        <p:nvCxnSpPr>
          <p:cNvPr id="3" name="Conector reto 2"/>
          <p:cNvCxnSpPr/>
          <p:nvPr/>
        </p:nvCxnSpPr>
        <p:spPr>
          <a:xfrm>
            <a:off x="0" y="5157192"/>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120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l="1532" t="17308" r="1999" b="5806"/>
          <a:stretch/>
        </p:blipFill>
        <p:spPr>
          <a:xfrm>
            <a:off x="122238" y="4325938"/>
            <a:ext cx="8799512" cy="2343150"/>
          </a:xfrm>
          <a:prstGeom prst="rect">
            <a:avLst/>
          </a:prstGeom>
          <a:solidFill>
            <a:schemeClr val="accent6">
              <a:lumMod val="75000"/>
            </a:schemeClr>
          </a:solidFill>
          <a:ln w="57150">
            <a:noFill/>
          </a:ln>
        </p:spPr>
      </p:pic>
      <p:sp>
        <p:nvSpPr>
          <p:cNvPr id="3" name="CaixaDeTexto 2"/>
          <p:cNvSpPr txBox="1"/>
          <p:nvPr/>
        </p:nvSpPr>
        <p:spPr>
          <a:xfrm>
            <a:off x="3638557" y="3667125"/>
            <a:ext cx="2828925" cy="1016000"/>
          </a:xfrm>
          <a:prstGeom prst="rect">
            <a:avLst/>
          </a:prstGeom>
          <a:noFill/>
        </p:spPr>
        <p:txBody>
          <a:bodyPr>
            <a:spAutoFit/>
          </a:bodyPr>
          <a:lstStyle/>
          <a:p>
            <a:pPr fontAlgn="auto">
              <a:spcBef>
                <a:spcPts val="0"/>
              </a:spcBef>
              <a:spcAft>
                <a:spcPts val="0"/>
              </a:spcAft>
              <a:defRPr/>
            </a:pPr>
            <a:r>
              <a:rPr lang="pt-BR" sz="1400" b="1" dirty="0">
                <a:solidFill>
                  <a:prstClr val="black"/>
                </a:solidFill>
              </a:rPr>
              <a:t>14 de setembro de 2010</a:t>
            </a:r>
          </a:p>
          <a:p>
            <a:pPr fontAlgn="auto">
              <a:spcBef>
                <a:spcPts val="0"/>
              </a:spcBef>
              <a:spcAft>
                <a:spcPts val="0"/>
              </a:spcAft>
              <a:defRPr/>
            </a:pPr>
            <a:r>
              <a:rPr lang="pt-BR" sz="1400" dirty="0">
                <a:solidFill>
                  <a:prstClr val="black"/>
                </a:solidFill>
                <a:latin typeface="+mn-lt"/>
                <a:cs typeface="+mn-cs"/>
              </a:rPr>
              <a:t>Demolição da arquibancada inferior</a:t>
            </a:r>
          </a:p>
          <a:p>
            <a:pPr fontAlgn="auto">
              <a:spcBef>
                <a:spcPts val="0"/>
              </a:spcBef>
              <a:spcAft>
                <a:spcPts val="0"/>
              </a:spcAft>
              <a:defRPr/>
            </a:pPr>
            <a:endParaRPr lang="pt-BR" sz="1600" b="1" dirty="0">
              <a:solidFill>
                <a:prstClr val="black"/>
              </a:solidFill>
              <a:latin typeface="+mn-lt"/>
              <a:cs typeface="+mn-cs"/>
            </a:endParaRPr>
          </a:p>
          <a:p>
            <a:pPr fontAlgn="auto">
              <a:spcBef>
                <a:spcPts val="0"/>
              </a:spcBef>
              <a:spcAft>
                <a:spcPts val="0"/>
              </a:spcAft>
              <a:defRPr/>
            </a:pPr>
            <a:endParaRPr lang="pt-BR" sz="1600" dirty="0">
              <a:solidFill>
                <a:prstClr val="black"/>
              </a:solidFill>
              <a:latin typeface="+mn-lt"/>
              <a:cs typeface="+mn-cs"/>
            </a:endParaRPr>
          </a:p>
        </p:txBody>
      </p:sp>
      <p:pic>
        <p:nvPicPr>
          <p:cNvPr id="4" name="Imagem 10"/>
          <p:cNvPicPr>
            <a:picLocks noChangeAspect="1"/>
          </p:cNvPicPr>
          <p:nvPr/>
        </p:nvPicPr>
        <p:blipFill>
          <a:blip r:embed="rId4" cstate="email">
            <a:extLst>
              <a:ext uri="{28A0092B-C50C-407E-A947-70E740481C1C}">
                <a14:useLocalDpi xmlns:a14="http://schemas.microsoft.com/office/drawing/2010/main"/>
              </a:ext>
            </a:extLst>
          </a:blip>
          <a:srcRect l="20284" t="13614" r="13428" b="25166"/>
          <a:stretch>
            <a:fillRect/>
          </a:stretch>
        </p:blipFill>
        <p:spPr bwMode="auto">
          <a:xfrm>
            <a:off x="3638550" y="1557338"/>
            <a:ext cx="31765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5" name="Imagem 3"/>
          <p:cNvPicPr>
            <a:picLocks noChangeAspect="1"/>
          </p:cNvPicPr>
          <p:nvPr/>
        </p:nvPicPr>
        <p:blipFill>
          <a:blip r:embed="rId5" cstate="email">
            <a:extLst>
              <a:ext uri="{28A0092B-C50C-407E-A947-70E740481C1C}">
                <a14:useLocalDpi xmlns:a14="http://schemas.microsoft.com/office/drawing/2010/main"/>
              </a:ext>
            </a:extLst>
          </a:blip>
          <a:srcRect b="16776"/>
          <a:stretch>
            <a:fillRect/>
          </a:stretch>
        </p:blipFill>
        <p:spPr bwMode="auto">
          <a:xfrm>
            <a:off x="179388" y="1557338"/>
            <a:ext cx="32908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 name="CaixaDeTexto 5"/>
          <p:cNvSpPr txBox="1"/>
          <p:nvPr/>
        </p:nvSpPr>
        <p:spPr>
          <a:xfrm>
            <a:off x="158750" y="3671888"/>
            <a:ext cx="2959100" cy="1014412"/>
          </a:xfrm>
          <a:prstGeom prst="rect">
            <a:avLst/>
          </a:prstGeom>
          <a:noFill/>
        </p:spPr>
        <p:txBody>
          <a:bodyPr>
            <a:spAutoFit/>
          </a:bodyPr>
          <a:lstStyle/>
          <a:p>
            <a:pPr fontAlgn="auto">
              <a:spcBef>
                <a:spcPts val="0"/>
              </a:spcBef>
              <a:spcAft>
                <a:spcPts val="0"/>
              </a:spcAft>
              <a:defRPr/>
            </a:pPr>
            <a:r>
              <a:rPr lang="pt-BR" sz="1400" b="1" dirty="0">
                <a:solidFill>
                  <a:prstClr val="black"/>
                </a:solidFill>
              </a:rPr>
              <a:t>23 de agosto de 2010</a:t>
            </a:r>
          </a:p>
          <a:p>
            <a:pPr fontAlgn="auto">
              <a:spcBef>
                <a:spcPts val="0"/>
              </a:spcBef>
              <a:spcAft>
                <a:spcPts val="0"/>
              </a:spcAft>
              <a:defRPr/>
            </a:pPr>
            <a:r>
              <a:rPr lang="pt-BR" sz="1400" dirty="0">
                <a:solidFill>
                  <a:prstClr val="black"/>
                </a:solidFill>
                <a:latin typeface="+mn-lt"/>
                <a:cs typeface="+mn-cs"/>
              </a:rPr>
              <a:t>Retirada das cadeiras azuis do estádio</a:t>
            </a:r>
          </a:p>
          <a:p>
            <a:pPr fontAlgn="auto">
              <a:spcBef>
                <a:spcPts val="0"/>
              </a:spcBef>
              <a:spcAft>
                <a:spcPts val="0"/>
              </a:spcAft>
              <a:defRPr/>
            </a:pPr>
            <a:endParaRPr lang="pt-BR" sz="1600" b="1" dirty="0">
              <a:solidFill>
                <a:prstClr val="black"/>
              </a:solidFill>
              <a:latin typeface="+mn-lt"/>
              <a:cs typeface="+mn-cs"/>
            </a:endParaRPr>
          </a:p>
          <a:p>
            <a:pPr fontAlgn="auto">
              <a:spcBef>
                <a:spcPts val="0"/>
              </a:spcBef>
              <a:spcAft>
                <a:spcPts val="0"/>
              </a:spcAft>
              <a:defRPr/>
            </a:pPr>
            <a:endParaRPr lang="pt-BR" sz="1600" dirty="0">
              <a:solidFill>
                <a:prstClr val="black"/>
              </a:solidFill>
              <a:latin typeface="+mn-lt"/>
              <a:cs typeface="+mn-cs"/>
            </a:endParaRPr>
          </a:p>
        </p:txBody>
      </p:sp>
      <p:sp>
        <p:nvSpPr>
          <p:cNvPr id="7" name="CaixaDeTexto 6"/>
          <p:cNvSpPr txBox="1"/>
          <p:nvPr/>
        </p:nvSpPr>
        <p:spPr>
          <a:xfrm>
            <a:off x="6977069" y="3448056"/>
            <a:ext cx="1944687" cy="1230313"/>
          </a:xfrm>
          <a:prstGeom prst="rect">
            <a:avLst/>
          </a:prstGeom>
          <a:noFill/>
        </p:spPr>
        <p:txBody>
          <a:bodyPr>
            <a:spAutoFit/>
          </a:bodyPr>
          <a:lstStyle/>
          <a:p>
            <a:pPr algn="r" fontAlgn="auto">
              <a:spcBef>
                <a:spcPts val="0"/>
              </a:spcBef>
              <a:spcAft>
                <a:spcPts val="0"/>
              </a:spcAft>
              <a:defRPr/>
            </a:pPr>
            <a:r>
              <a:rPr lang="pt-BR" sz="1400" b="1" dirty="0">
                <a:solidFill>
                  <a:prstClr val="black"/>
                </a:solidFill>
              </a:rPr>
              <a:t>15 de outubro de 2010</a:t>
            </a:r>
          </a:p>
          <a:p>
            <a:pPr algn="r" fontAlgn="auto">
              <a:spcBef>
                <a:spcPts val="0"/>
              </a:spcBef>
              <a:spcAft>
                <a:spcPts val="0"/>
              </a:spcAft>
              <a:defRPr/>
            </a:pPr>
            <a:r>
              <a:rPr lang="pt-BR" sz="1400" dirty="0">
                <a:solidFill>
                  <a:prstClr val="black"/>
                </a:solidFill>
                <a:latin typeface="+mn-lt"/>
                <a:cs typeface="+mn-cs"/>
              </a:rPr>
              <a:t>Avanço da demolição na arquibancada inferior</a:t>
            </a:r>
          </a:p>
          <a:p>
            <a:pPr fontAlgn="auto">
              <a:spcBef>
                <a:spcPts val="0"/>
              </a:spcBef>
              <a:spcAft>
                <a:spcPts val="0"/>
              </a:spcAft>
              <a:defRPr/>
            </a:pPr>
            <a:endParaRPr lang="pt-BR" sz="1600" b="1" dirty="0">
              <a:solidFill>
                <a:prstClr val="black"/>
              </a:solidFill>
              <a:latin typeface="+mn-lt"/>
              <a:cs typeface="+mn-cs"/>
            </a:endParaRPr>
          </a:p>
          <a:p>
            <a:pPr fontAlgn="auto">
              <a:spcBef>
                <a:spcPts val="0"/>
              </a:spcBef>
              <a:spcAft>
                <a:spcPts val="0"/>
              </a:spcAft>
              <a:defRPr/>
            </a:pPr>
            <a:endParaRPr lang="pt-BR" sz="1600" dirty="0">
              <a:solidFill>
                <a:prstClr val="black"/>
              </a:solidFill>
              <a:latin typeface="+mn-lt"/>
              <a:cs typeface="+mn-cs"/>
            </a:endParaRPr>
          </a:p>
        </p:txBody>
      </p:sp>
      <p:cxnSp>
        <p:nvCxnSpPr>
          <p:cNvPr id="8" name="Conector reto 7"/>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931852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8278" y="6217589"/>
            <a:ext cx="3546475" cy="523875"/>
          </a:xfrm>
          <a:prstGeom prst="rect">
            <a:avLst/>
          </a:prstGeom>
          <a:noFill/>
        </p:spPr>
        <p:txBody>
          <a:bodyPr>
            <a:spAutoFit/>
          </a:bodyPr>
          <a:lstStyle/>
          <a:p>
            <a:pPr fontAlgn="auto">
              <a:spcBef>
                <a:spcPts val="0"/>
              </a:spcBef>
              <a:spcAft>
                <a:spcPts val="0"/>
              </a:spcAft>
              <a:defRPr/>
            </a:pPr>
            <a:r>
              <a:rPr lang="pt-BR" sz="1400" b="1" dirty="0">
                <a:solidFill>
                  <a:prstClr val="black"/>
                </a:solidFill>
              </a:rPr>
              <a:t>16 de dezembro de 2010</a:t>
            </a:r>
          </a:p>
          <a:p>
            <a:pPr fontAlgn="auto">
              <a:spcBef>
                <a:spcPts val="0"/>
              </a:spcBef>
              <a:spcAft>
                <a:spcPts val="0"/>
              </a:spcAft>
              <a:defRPr/>
            </a:pPr>
            <a:r>
              <a:rPr lang="pt-BR" sz="1400" dirty="0">
                <a:solidFill>
                  <a:prstClr val="black"/>
                </a:solidFill>
                <a:latin typeface="+mn-lt"/>
                <a:cs typeface="+mn-cs"/>
              </a:rPr>
              <a:t>Desmontagem e demolição dos camarotes</a:t>
            </a:r>
            <a:endParaRPr lang="pt-BR" sz="1600" dirty="0">
              <a:solidFill>
                <a:prstClr val="black"/>
              </a:solidFill>
              <a:latin typeface="+mn-lt"/>
              <a:cs typeface="+mn-cs"/>
            </a:endParaRPr>
          </a:p>
        </p:txBody>
      </p:sp>
      <p:sp>
        <p:nvSpPr>
          <p:cNvPr id="3" name="CaixaDeTexto 2"/>
          <p:cNvSpPr txBox="1"/>
          <p:nvPr/>
        </p:nvSpPr>
        <p:spPr>
          <a:xfrm>
            <a:off x="158750" y="3482231"/>
            <a:ext cx="3727450" cy="984250"/>
          </a:xfrm>
          <a:prstGeom prst="rect">
            <a:avLst/>
          </a:prstGeom>
          <a:noFill/>
        </p:spPr>
        <p:txBody>
          <a:bodyPr>
            <a:spAutoFit/>
          </a:bodyPr>
          <a:lstStyle/>
          <a:p>
            <a:pPr fontAlgn="auto">
              <a:spcBef>
                <a:spcPts val="0"/>
              </a:spcBef>
              <a:spcAft>
                <a:spcPts val="0"/>
              </a:spcAft>
              <a:defRPr/>
            </a:pPr>
            <a:r>
              <a:rPr lang="pt-BR" sz="1400" b="1" dirty="0">
                <a:solidFill>
                  <a:prstClr val="black"/>
                </a:solidFill>
              </a:rPr>
              <a:t>26 de novembro de 2010</a:t>
            </a:r>
          </a:p>
          <a:p>
            <a:pPr fontAlgn="auto">
              <a:spcBef>
                <a:spcPts val="0"/>
              </a:spcBef>
              <a:spcAft>
                <a:spcPts val="0"/>
              </a:spcAft>
              <a:defRPr/>
            </a:pPr>
            <a:r>
              <a:rPr lang="pt-BR" sz="1400" dirty="0">
                <a:solidFill>
                  <a:prstClr val="black"/>
                </a:solidFill>
                <a:latin typeface="+mn-lt"/>
                <a:cs typeface="+mn-cs"/>
              </a:rPr>
              <a:t>Início da demolição da arquibancada superior do estádio no setor Leste.</a:t>
            </a:r>
            <a:endParaRPr lang="pt-BR" sz="1600" b="1" dirty="0">
              <a:solidFill>
                <a:prstClr val="black"/>
              </a:solidFill>
              <a:latin typeface="+mn-lt"/>
              <a:cs typeface="+mn-cs"/>
            </a:endParaRPr>
          </a:p>
          <a:p>
            <a:pPr fontAlgn="auto">
              <a:spcBef>
                <a:spcPts val="0"/>
              </a:spcBef>
              <a:spcAft>
                <a:spcPts val="0"/>
              </a:spcAft>
              <a:defRPr/>
            </a:pPr>
            <a:endParaRPr lang="pt-BR" sz="1600" dirty="0">
              <a:solidFill>
                <a:prstClr val="black"/>
              </a:solidFill>
              <a:latin typeface="+mn-lt"/>
              <a:cs typeface="+mn-cs"/>
            </a:endParaRPr>
          </a:p>
        </p:txBody>
      </p:sp>
      <p:sp>
        <p:nvSpPr>
          <p:cNvPr id="4" name="CaixaDeTexto 3"/>
          <p:cNvSpPr txBox="1"/>
          <p:nvPr/>
        </p:nvSpPr>
        <p:spPr>
          <a:xfrm>
            <a:off x="4329113" y="5137993"/>
            <a:ext cx="4564062" cy="738188"/>
          </a:xfrm>
          <a:prstGeom prst="rect">
            <a:avLst/>
          </a:prstGeom>
          <a:noFill/>
        </p:spPr>
        <p:txBody>
          <a:bodyPr>
            <a:spAutoFit/>
          </a:bodyPr>
          <a:lstStyle/>
          <a:p>
            <a:pPr fontAlgn="auto">
              <a:spcBef>
                <a:spcPts val="0"/>
              </a:spcBef>
              <a:spcAft>
                <a:spcPts val="0"/>
              </a:spcAft>
              <a:defRPr/>
            </a:pPr>
            <a:r>
              <a:rPr lang="pt-BR" sz="1400" b="1" dirty="0">
                <a:solidFill>
                  <a:prstClr val="black"/>
                </a:solidFill>
              </a:rPr>
              <a:t>17 de janeiro de 2011</a:t>
            </a:r>
          </a:p>
          <a:p>
            <a:pPr fontAlgn="auto">
              <a:spcBef>
                <a:spcPts val="0"/>
              </a:spcBef>
              <a:spcAft>
                <a:spcPts val="0"/>
              </a:spcAft>
              <a:defRPr/>
            </a:pPr>
            <a:r>
              <a:rPr lang="pt-BR" sz="1400" dirty="0">
                <a:solidFill>
                  <a:prstClr val="black"/>
                </a:solidFill>
                <a:latin typeface="+mn-lt"/>
                <a:cs typeface="+mn-cs"/>
              </a:rPr>
              <a:t>Entulho demolido é britado para reaproveitamento em </a:t>
            </a:r>
            <a:r>
              <a:rPr lang="pt-BR" sz="1400" dirty="0" err="1">
                <a:solidFill>
                  <a:prstClr val="black"/>
                </a:solidFill>
                <a:latin typeface="+mn-lt"/>
                <a:cs typeface="+mn-cs"/>
              </a:rPr>
              <a:t>reaterros</a:t>
            </a:r>
            <a:r>
              <a:rPr lang="pt-BR" sz="1400" dirty="0">
                <a:solidFill>
                  <a:prstClr val="black"/>
                </a:solidFill>
                <a:latin typeface="+mn-lt"/>
                <a:cs typeface="+mn-cs"/>
              </a:rPr>
              <a:t> e parte das novas estruturas.</a:t>
            </a:r>
            <a:endParaRPr lang="pt-BR" sz="1600" dirty="0">
              <a:solidFill>
                <a:prstClr val="black"/>
              </a:solidFill>
              <a:latin typeface="+mn-lt"/>
              <a:cs typeface="+mn-cs"/>
            </a:endParaRPr>
          </a:p>
        </p:txBody>
      </p:sp>
      <p:pic>
        <p:nvPicPr>
          <p:cNvPr id="5" name="Imagem 12"/>
          <p:cNvPicPr>
            <a:picLocks noChangeAspect="1"/>
          </p:cNvPicPr>
          <p:nvPr/>
        </p:nvPicPr>
        <p:blipFill>
          <a:blip r:embed="rId3" cstate="email">
            <a:extLst>
              <a:ext uri="{28A0092B-C50C-407E-A947-70E740481C1C}">
                <a14:useLocalDpi xmlns:a14="http://schemas.microsoft.com/office/drawing/2010/main"/>
              </a:ext>
            </a:extLst>
          </a:blip>
          <a:srcRect l="-2" t="10284" r="385" b="1135"/>
          <a:stretch>
            <a:fillRect/>
          </a:stretch>
        </p:blipFill>
        <p:spPr bwMode="auto">
          <a:xfrm>
            <a:off x="158750" y="1608981"/>
            <a:ext cx="37274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6" name="Picture 3" descr="G:\DCIM\101MSDCF\DSC00329.JPG"/>
          <p:cNvPicPr>
            <a:picLocks noChangeAspect="1" noChangeArrowheads="1"/>
          </p:cNvPicPr>
          <p:nvPr/>
        </p:nvPicPr>
        <p:blipFill>
          <a:blip r:embed="rId4" cstate="email">
            <a:extLst>
              <a:ext uri="{28A0092B-C50C-407E-A947-70E740481C1C}">
                <a14:useLocalDpi xmlns:a14="http://schemas.microsoft.com/office/drawing/2010/main"/>
              </a:ext>
            </a:extLst>
          </a:blip>
          <a:srcRect l="5354" t="1207" b="510"/>
          <a:stretch>
            <a:fillRect/>
          </a:stretch>
        </p:blipFill>
        <p:spPr bwMode="auto">
          <a:xfrm>
            <a:off x="4329113" y="1608981"/>
            <a:ext cx="4564062"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l="4852" t="22289" r="29140" b="16020"/>
          <a:stretch>
            <a:fillRect/>
          </a:stretch>
        </p:blipFill>
        <p:spPr bwMode="auto">
          <a:xfrm>
            <a:off x="168281" y="4345927"/>
            <a:ext cx="37179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cxnSp>
        <p:nvCxnSpPr>
          <p:cNvPr id="8" name="Conector reto 7"/>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22750229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DCIM\101MSDCF\DSC00262.JPG"/>
          <p:cNvPicPr>
            <a:picLocks noChangeAspect="1" noChangeArrowheads="1"/>
          </p:cNvPicPr>
          <p:nvPr/>
        </p:nvPicPr>
        <p:blipFill>
          <a:blip r:embed="rId3" cstate="email">
            <a:extLst>
              <a:ext uri="{28A0092B-C50C-407E-A947-70E740481C1C}">
                <a14:useLocalDpi xmlns:a14="http://schemas.microsoft.com/office/drawing/2010/main"/>
              </a:ext>
            </a:extLst>
          </a:blip>
          <a:srcRect r="25302" b="50105"/>
          <a:stretch>
            <a:fillRect/>
          </a:stretch>
        </p:blipFill>
        <p:spPr bwMode="auto">
          <a:xfrm>
            <a:off x="107950" y="1680617"/>
            <a:ext cx="8948738"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 name="CaixaDeTexto 25"/>
          <p:cNvSpPr txBox="1">
            <a:spLocks noChangeArrowheads="1"/>
          </p:cNvSpPr>
          <p:nvPr/>
        </p:nvSpPr>
        <p:spPr bwMode="auto">
          <a:xfrm>
            <a:off x="4932411" y="1709194"/>
            <a:ext cx="4124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pt-BR" sz="1400" b="1" dirty="0">
                <a:solidFill>
                  <a:srgbClr val="000000"/>
                </a:solidFill>
              </a:rPr>
              <a:t>Janeiro de 2011</a:t>
            </a:r>
          </a:p>
          <a:p>
            <a:pPr algn="r" eaLnBrk="1" hangingPunct="1"/>
            <a:r>
              <a:rPr lang="pt-BR" sz="1400" dirty="0">
                <a:solidFill>
                  <a:srgbClr val="000000"/>
                </a:solidFill>
              </a:rPr>
              <a:t>Início da demolição da arquibancada superior leste entre os pilares 2 e 3.</a:t>
            </a:r>
          </a:p>
          <a:p>
            <a:pPr algn="r" eaLnBrk="1" hangingPunct="1"/>
            <a:r>
              <a:rPr lang="pt-BR" sz="1400" dirty="0">
                <a:solidFill>
                  <a:srgbClr val="000000"/>
                </a:solidFill>
              </a:rPr>
              <a:t> </a:t>
            </a:r>
            <a:endParaRPr lang="pt-BR" sz="1600" dirty="0">
              <a:solidFill>
                <a:srgbClr val="000000"/>
              </a:solidFill>
            </a:endParaRPr>
          </a:p>
        </p:txBody>
      </p:sp>
      <p:cxnSp>
        <p:nvCxnSpPr>
          <p:cNvPr id="4" name="Conector reto 3"/>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16855699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2"/>
          <p:cNvSpPr txBox="1">
            <a:spLocks noChangeArrowheads="1"/>
          </p:cNvSpPr>
          <p:nvPr/>
        </p:nvSpPr>
        <p:spPr bwMode="auto">
          <a:xfrm>
            <a:off x="214313" y="1622004"/>
            <a:ext cx="316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1400" b="1" dirty="0">
                <a:solidFill>
                  <a:srgbClr val="000000"/>
                </a:solidFill>
              </a:rPr>
              <a:t>Fevereiro de 2011</a:t>
            </a:r>
            <a:endParaRPr lang="pt-BR" sz="1400" dirty="0">
              <a:solidFill>
                <a:srgbClr val="000000"/>
              </a:solidFill>
            </a:endParaRPr>
          </a:p>
          <a:p>
            <a:pPr eaLnBrk="1" hangingPunct="1"/>
            <a:r>
              <a:rPr lang="pt-BR" sz="1400" dirty="0">
                <a:solidFill>
                  <a:srgbClr val="000000"/>
                </a:solidFill>
              </a:rPr>
              <a:t>Início das estacas da Rampa de Acesso 1.</a:t>
            </a:r>
          </a:p>
        </p:txBody>
      </p:sp>
      <p:pic>
        <p:nvPicPr>
          <p:cNvPr id="3" name="Imagem 4"/>
          <p:cNvPicPr>
            <a:picLocks noChangeAspect="1"/>
          </p:cNvPicPr>
          <p:nvPr/>
        </p:nvPicPr>
        <p:blipFill>
          <a:blip r:embed="rId3" cstate="email">
            <a:extLst>
              <a:ext uri="{28A0092B-C50C-407E-A947-70E740481C1C}">
                <a14:useLocalDpi xmlns:a14="http://schemas.microsoft.com/office/drawing/2010/main"/>
              </a:ext>
            </a:extLst>
          </a:blip>
          <a:srcRect l="14944" r="14551"/>
          <a:stretch>
            <a:fillRect/>
          </a:stretch>
        </p:blipFill>
        <p:spPr bwMode="auto">
          <a:xfrm>
            <a:off x="284163" y="2169691"/>
            <a:ext cx="3962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4" name="Picture 2" descr="F:\Rampas de Acesso\30-03-2011\Rampa 4\DSC00536.JPG"/>
          <p:cNvPicPr>
            <a:picLocks noChangeAspect="1" noChangeArrowheads="1"/>
          </p:cNvPicPr>
          <p:nvPr/>
        </p:nvPicPr>
        <p:blipFill>
          <a:blip r:embed="rId4" cstate="email">
            <a:extLst>
              <a:ext uri="{28A0092B-C50C-407E-A947-70E740481C1C}">
                <a14:useLocalDpi xmlns:a14="http://schemas.microsoft.com/office/drawing/2010/main"/>
              </a:ext>
            </a:extLst>
          </a:blip>
          <a:srcRect t="13284" b="1785"/>
          <a:stretch>
            <a:fillRect/>
          </a:stretch>
        </p:blipFill>
        <p:spPr bwMode="auto">
          <a:xfrm>
            <a:off x="4598993" y="3646066"/>
            <a:ext cx="42957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2"/>
          <p:cNvSpPr txBox="1">
            <a:spLocks noChangeArrowheads="1"/>
          </p:cNvSpPr>
          <p:nvPr/>
        </p:nvSpPr>
        <p:spPr bwMode="auto">
          <a:xfrm>
            <a:off x="4538663" y="3047674"/>
            <a:ext cx="435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pt-BR" sz="1400" b="1">
                <a:solidFill>
                  <a:srgbClr val="000000"/>
                </a:solidFill>
              </a:rPr>
              <a:t>Março de 2011</a:t>
            </a:r>
            <a:endParaRPr lang="pt-BR" sz="1400">
              <a:solidFill>
                <a:srgbClr val="000000"/>
              </a:solidFill>
            </a:endParaRPr>
          </a:p>
          <a:p>
            <a:pPr algn="r" eaLnBrk="1" hangingPunct="1"/>
            <a:r>
              <a:rPr lang="pt-BR" sz="1400">
                <a:solidFill>
                  <a:srgbClr val="000000"/>
                </a:solidFill>
              </a:rPr>
              <a:t>Conclusão das fundações da Rampa de Acesso 4.</a:t>
            </a:r>
          </a:p>
        </p:txBody>
      </p:sp>
      <p:cxnSp>
        <p:nvCxnSpPr>
          <p:cNvPr id="6" name="Conector reto 5"/>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4151078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SC05157.JPG"/>
          <p:cNvPicPr>
            <a:picLocks noChangeAspect="1" noChangeArrowheads="1"/>
          </p:cNvPicPr>
          <p:nvPr/>
        </p:nvPicPr>
        <p:blipFill>
          <a:blip r:embed="rId3" cstate="print">
            <a:extLst>
              <a:ext uri="{28A0092B-C50C-407E-A947-70E740481C1C}">
                <a14:useLocalDpi xmlns:a14="http://schemas.microsoft.com/office/drawing/2010/main"/>
              </a:ext>
            </a:extLst>
          </a:blip>
          <a:srcRect l="21130" t="12984" r="40070" b="60123"/>
          <a:stretch>
            <a:fillRect/>
          </a:stretch>
        </p:blipFill>
        <p:spPr bwMode="auto">
          <a:xfrm>
            <a:off x="915065" y="1430559"/>
            <a:ext cx="7596336" cy="296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a:spLocks noChangeArrowheads="1"/>
          </p:cNvSpPr>
          <p:nvPr/>
        </p:nvSpPr>
        <p:spPr bwMode="auto">
          <a:xfrm>
            <a:off x="5651549" y="4492190"/>
            <a:ext cx="284730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1400" b="1" dirty="0">
                <a:solidFill>
                  <a:srgbClr val="000000"/>
                </a:solidFill>
              </a:rPr>
              <a:t>Maio de 2011</a:t>
            </a:r>
            <a:endParaRPr lang="pt-BR" sz="1400" dirty="0">
              <a:solidFill>
                <a:srgbClr val="000000"/>
              </a:solidFill>
            </a:endParaRPr>
          </a:p>
          <a:p>
            <a:pPr eaLnBrk="1" hangingPunct="1"/>
            <a:r>
              <a:rPr lang="pt-BR" sz="1400" dirty="0">
                <a:solidFill>
                  <a:srgbClr val="000000"/>
                </a:solidFill>
              </a:rPr>
              <a:t>Início do corte da cobertura no setor Norte.</a:t>
            </a:r>
            <a:endParaRPr lang="pt-BR" sz="1400" b="1" dirty="0">
              <a:solidFill>
                <a:srgbClr val="000000"/>
              </a:solidFill>
            </a:endParaRPr>
          </a:p>
          <a:p>
            <a:pPr eaLnBrk="1" hangingPunct="1"/>
            <a:endParaRPr lang="pt-BR" sz="1400" dirty="0">
              <a:solidFill>
                <a:srgbClr val="000000"/>
              </a:solidFill>
            </a:endParaRPr>
          </a:p>
          <a:p>
            <a:pPr eaLnBrk="1" hangingPunct="1"/>
            <a:r>
              <a:rPr lang="pt-BR" sz="1400" dirty="0">
                <a:solidFill>
                  <a:srgbClr val="000000"/>
                </a:solidFill>
              </a:rPr>
              <a:t>Término do estaqueamento da nova arquibancada no setor leste.</a:t>
            </a:r>
          </a:p>
          <a:p>
            <a:pPr eaLnBrk="1" hangingPunct="1"/>
            <a:endParaRPr lang="pt-BR" sz="1400" dirty="0">
              <a:solidFill>
                <a:srgbClr val="000000"/>
              </a:solidFill>
            </a:endParaRPr>
          </a:p>
        </p:txBody>
      </p:sp>
      <p:pic>
        <p:nvPicPr>
          <p:cNvPr id="4" name="Imagem 1"/>
          <p:cNvPicPr>
            <a:picLocks noChangeAspect="1"/>
          </p:cNvPicPr>
          <p:nvPr/>
        </p:nvPicPr>
        <p:blipFill>
          <a:blip r:embed="rId4" cstate="email">
            <a:extLst>
              <a:ext uri="{28A0092B-C50C-407E-A947-70E740481C1C}">
                <a14:useLocalDpi xmlns:a14="http://schemas.microsoft.com/office/drawing/2010/main"/>
              </a:ext>
            </a:extLst>
          </a:blip>
          <a:srcRect l="20088" t="38683" r="6577" b="2"/>
          <a:stretch>
            <a:fillRect/>
          </a:stretch>
        </p:blipFill>
        <p:spPr bwMode="auto">
          <a:xfrm>
            <a:off x="915065" y="4492286"/>
            <a:ext cx="4610554" cy="21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4"/>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441342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email">
            <a:extLst>
              <a:ext uri="{28A0092B-C50C-407E-A947-70E740481C1C}">
                <a14:useLocalDpi xmlns:a14="http://schemas.microsoft.com/office/drawing/2010/main"/>
              </a:ext>
            </a:extLst>
          </a:blip>
          <a:srcRect l="16515"/>
          <a:stretch>
            <a:fillRect/>
          </a:stretch>
        </p:blipFill>
        <p:spPr bwMode="auto">
          <a:xfrm>
            <a:off x="4232277" y="3549675"/>
            <a:ext cx="48037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a:spLocks noChangeArrowheads="1"/>
          </p:cNvSpPr>
          <p:nvPr/>
        </p:nvSpPr>
        <p:spPr bwMode="auto">
          <a:xfrm>
            <a:off x="4211686" y="2225406"/>
            <a:ext cx="4537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1400" b="1" dirty="0">
                <a:solidFill>
                  <a:srgbClr val="000000"/>
                </a:solidFill>
              </a:rPr>
              <a:t>Junho de 2011</a:t>
            </a:r>
            <a:endParaRPr lang="pt-BR" sz="1400" dirty="0">
              <a:solidFill>
                <a:srgbClr val="000000"/>
              </a:solidFill>
            </a:endParaRPr>
          </a:p>
          <a:p>
            <a:pPr eaLnBrk="1" hangingPunct="1"/>
            <a:r>
              <a:rPr lang="pt-BR" sz="1400" dirty="0">
                <a:solidFill>
                  <a:srgbClr val="000000"/>
                </a:solidFill>
              </a:rPr>
              <a:t>Início da retirada da marquise com a utilização de guindaste com cap. 400 </a:t>
            </a:r>
            <a:r>
              <a:rPr lang="pt-BR" sz="1400" dirty="0" err="1">
                <a:solidFill>
                  <a:srgbClr val="000000"/>
                </a:solidFill>
              </a:rPr>
              <a:t>ton</a:t>
            </a:r>
            <a:endParaRPr lang="pt-BR" sz="1400" b="1" dirty="0">
              <a:solidFill>
                <a:srgbClr val="000000"/>
              </a:solidFill>
            </a:endParaRPr>
          </a:p>
        </p:txBody>
      </p:sp>
      <p:pic>
        <p:nvPicPr>
          <p:cNvPr id="4" name="Imagem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570" y="1628806"/>
            <a:ext cx="3870723"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2"/>
          <p:cNvSpPr txBox="1">
            <a:spLocks noChangeArrowheads="1"/>
          </p:cNvSpPr>
          <p:nvPr/>
        </p:nvSpPr>
        <p:spPr bwMode="auto">
          <a:xfrm>
            <a:off x="179391" y="1657723"/>
            <a:ext cx="4384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1400" b="1">
                <a:solidFill>
                  <a:srgbClr val="000000"/>
                </a:solidFill>
              </a:rPr>
              <a:t>22 de Junho de 2011</a:t>
            </a:r>
            <a:endParaRPr lang="pt-BR" sz="1400">
              <a:solidFill>
                <a:srgbClr val="000000"/>
              </a:solidFill>
            </a:endParaRPr>
          </a:p>
        </p:txBody>
      </p:sp>
      <p:sp>
        <p:nvSpPr>
          <p:cNvPr id="6" name="CaixaDeTexto 2"/>
          <p:cNvSpPr txBox="1">
            <a:spLocks noChangeArrowheads="1"/>
          </p:cNvSpPr>
          <p:nvPr/>
        </p:nvSpPr>
        <p:spPr bwMode="auto">
          <a:xfrm>
            <a:off x="6767516" y="3549675"/>
            <a:ext cx="22685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pt-BR" sz="1400" b="1">
                <a:solidFill>
                  <a:srgbClr val="000000"/>
                </a:solidFill>
              </a:rPr>
              <a:t>04 de Julho de 2011</a:t>
            </a:r>
            <a:endParaRPr lang="pt-BR" sz="1400">
              <a:solidFill>
                <a:srgbClr val="000000"/>
              </a:solidFill>
            </a:endParaRPr>
          </a:p>
        </p:txBody>
      </p:sp>
      <p:cxnSp>
        <p:nvCxnSpPr>
          <p:cNvPr id="7" name="Conector reto 6"/>
          <p:cNvCxnSpPr/>
          <p:nvPr/>
        </p:nvCxnSpPr>
        <p:spPr>
          <a:xfrm>
            <a:off x="0" y="1484784"/>
            <a:ext cx="9144000" cy="0"/>
          </a:xfrm>
          <a:prstGeom prst="line">
            <a:avLst/>
          </a:prstGeom>
          <a:ln w="19050">
            <a:solidFill>
              <a:schemeClr val="accent1">
                <a:lumMod val="75000"/>
              </a:schemeClr>
            </a:solidFill>
          </a:ln>
          <a:effectLst>
            <a:outerShdw blurRad="50800" dist="25400" dir="16200000"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5695198" y="1001937"/>
            <a:ext cx="3332964" cy="461665"/>
          </a:xfrm>
          <a:prstGeom prst="rect">
            <a:avLst/>
          </a:prstGeom>
        </p:spPr>
        <p:txBody>
          <a:bodyPr wrap="none">
            <a:spAutoFit/>
          </a:bodyPr>
          <a:lstStyle/>
          <a:p>
            <a:pPr marL="457200" indent="-457200" algn="r">
              <a:tabLst>
                <a:tab pos="360363" algn="l"/>
              </a:tabLst>
            </a:pPr>
            <a:r>
              <a:rPr lang="pt-BR" sz="2400" b="1" dirty="0" smtClean="0">
                <a:solidFill>
                  <a:schemeClr val="accent2">
                    <a:lumMod val="75000"/>
                  </a:schemeClr>
                </a:solidFill>
                <a:latin typeface="Century Gothic" pitchFamily="34" charset="0"/>
              </a:rPr>
              <a:t>EVOLUÇÃO DA OBRA</a:t>
            </a:r>
            <a:endParaRPr lang="pt-BR" sz="2400" b="1" dirty="0">
              <a:solidFill>
                <a:schemeClr val="accent2">
                  <a:lumMod val="75000"/>
                </a:schemeClr>
              </a:solidFill>
              <a:latin typeface="Century Gothic" pitchFamily="34" charset="0"/>
            </a:endParaRPr>
          </a:p>
        </p:txBody>
      </p:sp>
    </p:spTree>
    <p:extLst>
      <p:ext uri="{BB962C8B-B14F-4D97-AF65-F5344CB8AC3E}">
        <p14:creationId xmlns:p14="http://schemas.microsoft.com/office/powerpoint/2010/main" val="3163153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52743" y="2420888"/>
            <a:ext cx="8567737" cy="1008112"/>
          </a:xfrm>
          <a:prstGeom prst="rect">
            <a:avLst/>
          </a:prstGeom>
        </p:spPr>
        <p:txBody>
          <a:bodyPr anchor="ctr"/>
          <a:lstStyle/>
          <a:p>
            <a:pPr algn="ctr" fontAlgn="auto">
              <a:spcAft>
                <a:spcPts val="0"/>
              </a:spcAft>
              <a:defRPr/>
            </a:pPr>
            <a:r>
              <a:rPr lang="pt-BR" sz="2800" dirty="0" smtClean="0">
                <a:solidFill>
                  <a:srgbClr val="1F497D">
                    <a:lumMod val="75000"/>
                  </a:srgbClr>
                </a:solidFill>
                <a:effectLst>
                  <a:outerShdw blurRad="50800" dist="38100" dir="8100000" algn="tr" rotWithShape="0">
                    <a:prstClr val="black">
                      <a:alpha val="40000"/>
                    </a:prstClr>
                  </a:outerShdw>
                </a:effectLst>
                <a:latin typeface="Century Gothic" pitchFamily="34" charset="0"/>
              </a:rPr>
              <a:t>FIM.</a:t>
            </a:r>
          </a:p>
          <a:p>
            <a:pPr algn="ctr" fontAlgn="auto">
              <a:spcAft>
                <a:spcPts val="0"/>
              </a:spcAft>
              <a:defRPr/>
            </a:pPr>
            <a:r>
              <a:rPr lang="pt-BR" sz="2130" dirty="0" smtClean="0">
                <a:solidFill>
                  <a:srgbClr val="1F497D">
                    <a:lumMod val="75000"/>
                  </a:srgbClr>
                </a:solidFill>
                <a:effectLst>
                  <a:outerShdw blurRad="50800" dist="38100" dir="8100000" algn="tr" rotWithShape="0">
                    <a:prstClr val="black">
                      <a:alpha val="40000"/>
                    </a:prstClr>
                  </a:outerShdw>
                </a:effectLst>
                <a:latin typeface="Century Gothic" pitchFamily="34" charset="0"/>
              </a:rPr>
              <a:t>Muito Obrigado!</a:t>
            </a:r>
            <a:endParaRPr lang="pt-BR" sz="2130" dirty="0">
              <a:solidFill>
                <a:srgbClr val="1F497D">
                  <a:lumMod val="75000"/>
                </a:srgbClr>
              </a:solidFill>
              <a:effectLst>
                <a:outerShdw blurRad="50800" dist="38100" dir="8100000" algn="tr" rotWithShape="0">
                  <a:prstClr val="black">
                    <a:alpha val="40000"/>
                  </a:prstClr>
                </a:outerShdw>
              </a:effectLst>
              <a:latin typeface="Century Gothic" pitchFamily="34" charset="0"/>
            </a:endParaRPr>
          </a:p>
        </p:txBody>
      </p:sp>
    </p:spTree>
    <p:extLst>
      <p:ext uri="{BB962C8B-B14F-4D97-AF65-F5344CB8AC3E}">
        <p14:creationId xmlns:p14="http://schemas.microsoft.com/office/powerpoint/2010/main" val="279108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700506" y="241165"/>
            <a:ext cx="3096198"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2200" b="1" baseline="-25000" smtClean="0">
                <a:solidFill>
                  <a:srgbClr val="FFFFFF"/>
                </a:solidFill>
                <a:latin typeface="Arial Narrow" pitchFamily="34" charset="0"/>
              </a:rPr>
              <a:t> S E G M E N T O S   D E   A T U A Ç Ã O</a:t>
            </a:r>
          </a:p>
        </p:txBody>
      </p:sp>
      <p:pic>
        <p:nvPicPr>
          <p:cNvPr id="23555" name="Picture 37" descr="segmento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39765" y="1228725"/>
            <a:ext cx="6194181"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1953361" y="1657355"/>
            <a:ext cx="874834"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AEROPORTOS</a:t>
            </a:r>
          </a:p>
        </p:txBody>
      </p:sp>
      <p:sp>
        <p:nvSpPr>
          <p:cNvPr id="23557" name="Text Box 7"/>
          <p:cNvSpPr txBox="1">
            <a:spLocks noChangeArrowheads="1"/>
          </p:cNvSpPr>
          <p:nvPr/>
        </p:nvSpPr>
        <p:spPr bwMode="auto">
          <a:xfrm>
            <a:off x="1954827" y="2344836"/>
            <a:ext cx="81915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BARRAGENS</a:t>
            </a:r>
          </a:p>
        </p:txBody>
      </p:sp>
      <p:sp>
        <p:nvSpPr>
          <p:cNvPr id="23558" name="Text Box 8"/>
          <p:cNvSpPr txBox="1">
            <a:spLocks noChangeArrowheads="1"/>
          </p:cNvSpPr>
          <p:nvPr/>
        </p:nvSpPr>
        <p:spPr bwMode="auto">
          <a:xfrm>
            <a:off x="1953358" y="2968625"/>
            <a:ext cx="9334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CENTRAIS </a:t>
            </a:r>
          </a:p>
          <a:p>
            <a:pPr algn="ctr" eaLnBrk="0" fontAlgn="base" hangingPunct="0">
              <a:lnSpc>
                <a:spcPct val="90000"/>
              </a:lnSpc>
              <a:spcBef>
                <a:spcPct val="0"/>
              </a:spcBef>
              <a:spcAft>
                <a:spcPct val="0"/>
              </a:spcAft>
            </a:pPr>
            <a:r>
              <a:rPr lang="pt-BR" sz="800" b="1" smtClean="0">
                <a:solidFill>
                  <a:srgbClr val="D06F1A"/>
                </a:solidFill>
                <a:latin typeface="Calibri" pitchFamily="34" charset="0"/>
              </a:rPr>
              <a:t>NUCLEARES</a:t>
            </a:r>
          </a:p>
        </p:txBody>
      </p:sp>
      <p:sp>
        <p:nvSpPr>
          <p:cNvPr id="23559" name="Text Box 9"/>
          <p:cNvSpPr txBox="1">
            <a:spLocks noChangeArrowheads="1"/>
          </p:cNvSpPr>
          <p:nvPr/>
        </p:nvSpPr>
        <p:spPr bwMode="auto">
          <a:xfrm>
            <a:off x="1953358" y="3635375"/>
            <a:ext cx="9334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CENTROS CULTURAIS </a:t>
            </a:r>
            <a:br>
              <a:rPr lang="pt-BR" sz="800" b="1" smtClean="0">
                <a:solidFill>
                  <a:srgbClr val="D06F1A"/>
                </a:solidFill>
                <a:latin typeface="Calibri" pitchFamily="34" charset="0"/>
              </a:rPr>
            </a:br>
            <a:r>
              <a:rPr lang="pt-BR" sz="800" b="1" smtClean="0">
                <a:solidFill>
                  <a:srgbClr val="D06F1A"/>
                </a:solidFill>
                <a:latin typeface="Calibri" pitchFamily="34" charset="0"/>
              </a:rPr>
              <a:t>E ESPORTIVOS</a:t>
            </a:r>
          </a:p>
        </p:txBody>
      </p:sp>
      <p:sp>
        <p:nvSpPr>
          <p:cNvPr id="23560" name="Text Box 10"/>
          <p:cNvSpPr txBox="1">
            <a:spLocks noChangeArrowheads="1"/>
          </p:cNvSpPr>
          <p:nvPr/>
        </p:nvSpPr>
        <p:spPr bwMode="auto">
          <a:xfrm>
            <a:off x="1953361" y="4310064"/>
            <a:ext cx="874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800" b="1" smtClean="0">
                <a:solidFill>
                  <a:srgbClr val="D06F1A"/>
                </a:solidFill>
                <a:latin typeface="Calibri" pitchFamily="34" charset="0"/>
              </a:rPr>
              <a:t>CONDOMÍNIOS RESIDENCIAIS</a:t>
            </a:r>
          </a:p>
        </p:txBody>
      </p:sp>
      <p:sp>
        <p:nvSpPr>
          <p:cNvPr id="23561" name="Text Box 11"/>
          <p:cNvSpPr txBox="1">
            <a:spLocks noChangeArrowheads="1"/>
          </p:cNvSpPr>
          <p:nvPr/>
        </p:nvSpPr>
        <p:spPr bwMode="auto">
          <a:xfrm>
            <a:off x="1953361" y="4995913"/>
            <a:ext cx="874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spcBef>
                <a:spcPct val="0"/>
              </a:spcBef>
              <a:spcAft>
                <a:spcPct val="0"/>
              </a:spcAft>
            </a:pPr>
            <a:r>
              <a:rPr lang="pt-BR" sz="800" b="1" smtClean="0">
                <a:solidFill>
                  <a:srgbClr val="D06F1A"/>
                </a:solidFill>
                <a:latin typeface="Calibri" pitchFamily="34" charset="0"/>
              </a:rPr>
              <a:t>DESENVOLVI-MENTO URBANO</a:t>
            </a:r>
          </a:p>
        </p:txBody>
      </p:sp>
      <p:sp>
        <p:nvSpPr>
          <p:cNvPr id="23562" name="Text Box 13"/>
          <p:cNvSpPr txBox="1">
            <a:spLocks noChangeArrowheads="1"/>
          </p:cNvSpPr>
          <p:nvPr/>
        </p:nvSpPr>
        <p:spPr bwMode="auto">
          <a:xfrm>
            <a:off x="1953361" y="5630864"/>
            <a:ext cx="8748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ECLUSAS E HIDROVIAS</a:t>
            </a:r>
          </a:p>
        </p:txBody>
      </p:sp>
      <p:sp>
        <p:nvSpPr>
          <p:cNvPr id="23563" name="Text Box 14"/>
          <p:cNvSpPr txBox="1">
            <a:spLocks noChangeArrowheads="1"/>
          </p:cNvSpPr>
          <p:nvPr/>
        </p:nvSpPr>
        <p:spPr bwMode="auto">
          <a:xfrm>
            <a:off x="3499338" y="1473204"/>
            <a:ext cx="81475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EMPREENDI-MENTOS COMERCIAIS E EMPRESARIAIS</a:t>
            </a:r>
          </a:p>
        </p:txBody>
      </p:sp>
      <p:sp>
        <p:nvSpPr>
          <p:cNvPr id="23564" name="Text Box 15"/>
          <p:cNvSpPr txBox="1">
            <a:spLocks noChangeArrowheads="1"/>
          </p:cNvSpPr>
          <p:nvPr/>
        </p:nvSpPr>
        <p:spPr bwMode="auto">
          <a:xfrm>
            <a:off x="3480294" y="2960786"/>
            <a:ext cx="87776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FERROVIAS</a:t>
            </a:r>
          </a:p>
        </p:txBody>
      </p:sp>
      <p:sp>
        <p:nvSpPr>
          <p:cNvPr id="23565" name="Text Box 16"/>
          <p:cNvSpPr txBox="1">
            <a:spLocks noChangeArrowheads="1"/>
          </p:cNvSpPr>
          <p:nvPr/>
        </p:nvSpPr>
        <p:spPr bwMode="auto">
          <a:xfrm>
            <a:off x="3480294" y="3641725"/>
            <a:ext cx="87776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GASODUTOS </a:t>
            </a:r>
            <a:br>
              <a:rPr lang="pt-BR" sz="800" b="1" smtClean="0">
                <a:solidFill>
                  <a:srgbClr val="D06F1A"/>
                </a:solidFill>
                <a:latin typeface="Calibri" pitchFamily="34" charset="0"/>
              </a:rPr>
            </a:br>
            <a:r>
              <a:rPr lang="pt-BR" sz="800" b="1" smtClean="0">
                <a:solidFill>
                  <a:srgbClr val="D06F1A"/>
                </a:solidFill>
                <a:latin typeface="Calibri" pitchFamily="34" charset="0"/>
              </a:rPr>
              <a:t>E OLEODUTOS</a:t>
            </a:r>
          </a:p>
        </p:txBody>
      </p:sp>
      <p:sp>
        <p:nvSpPr>
          <p:cNvPr id="23566" name="Text Box 17"/>
          <p:cNvSpPr txBox="1">
            <a:spLocks noChangeArrowheads="1"/>
          </p:cNvSpPr>
          <p:nvPr/>
        </p:nvSpPr>
        <p:spPr bwMode="auto">
          <a:xfrm>
            <a:off x="3480294" y="4279900"/>
            <a:ext cx="87776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LINHAS DE TRANSMISSÃO </a:t>
            </a:r>
            <a:br>
              <a:rPr lang="pt-BR" sz="800" b="1" smtClean="0">
                <a:solidFill>
                  <a:srgbClr val="D06F1A"/>
                </a:solidFill>
                <a:latin typeface="Calibri" pitchFamily="34" charset="0"/>
              </a:rPr>
            </a:br>
            <a:r>
              <a:rPr lang="pt-BR" sz="800" b="1" smtClean="0">
                <a:solidFill>
                  <a:srgbClr val="D06F1A"/>
                </a:solidFill>
                <a:latin typeface="Calibri" pitchFamily="34" charset="0"/>
              </a:rPr>
              <a:t>DE ENERGIA</a:t>
            </a:r>
          </a:p>
        </p:txBody>
      </p:sp>
      <p:sp>
        <p:nvSpPr>
          <p:cNvPr id="23567" name="Text Box 18"/>
          <p:cNvSpPr txBox="1">
            <a:spLocks noChangeArrowheads="1"/>
          </p:cNvSpPr>
          <p:nvPr/>
        </p:nvSpPr>
        <p:spPr bwMode="auto">
          <a:xfrm>
            <a:off x="3483269" y="5000723"/>
            <a:ext cx="81182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METRÔS</a:t>
            </a:r>
            <a:endParaRPr lang="en-US" sz="800" b="1" smtClean="0">
              <a:latin typeface="Calibri" pitchFamily="34" charset="0"/>
            </a:endParaRPr>
          </a:p>
        </p:txBody>
      </p:sp>
      <p:sp>
        <p:nvSpPr>
          <p:cNvPr id="23568" name="Text Box 19"/>
          <p:cNvSpPr txBox="1">
            <a:spLocks noChangeArrowheads="1"/>
          </p:cNvSpPr>
          <p:nvPr/>
        </p:nvSpPr>
        <p:spPr bwMode="auto">
          <a:xfrm>
            <a:off x="3483220" y="5611911"/>
            <a:ext cx="814754"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PLANTAS DE PAPEL E CELULOSE</a:t>
            </a:r>
          </a:p>
          <a:p>
            <a:pPr algn="ctr" eaLnBrk="0" fontAlgn="base" hangingPunct="0">
              <a:lnSpc>
                <a:spcPct val="90000"/>
              </a:lnSpc>
              <a:spcBef>
                <a:spcPct val="50000"/>
              </a:spcBef>
              <a:spcAft>
                <a:spcPct val="0"/>
              </a:spcAft>
            </a:pPr>
            <a:endParaRPr lang="en-US" sz="800" b="1" smtClean="0">
              <a:latin typeface="Calibri" pitchFamily="34" charset="0"/>
            </a:endParaRPr>
          </a:p>
        </p:txBody>
      </p:sp>
      <p:sp>
        <p:nvSpPr>
          <p:cNvPr id="23569" name="Text Box 20"/>
          <p:cNvSpPr txBox="1">
            <a:spLocks noChangeArrowheads="1"/>
          </p:cNvSpPr>
          <p:nvPr/>
        </p:nvSpPr>
        <p:spPr bwMode="auto">
          <a:xfrm>
            <a:off x="3474427" y="2163812"/>
            <a:ext cx="8792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EMPREENDI-MENTOS DE TURISMO E LAZER</a:t>
            </a:r>
            <a:endParaRPr lang="en-US" sz="800" b="1" smtClean="0">
              <a:latin typeface="Calibri" pitchFamily="34" charset="0"/>
            </a:endParaRPr>
          </a:p>
        </p:txBody>
      </p:sp>
      <p:sp>
        <p:nvSpPr>
          <p:cNvPr id="23570" name="Text Box 21"/>
          <p:cNvSpPr txBox="1">
            <a:spLocks noChangeArrowheads="1"/>
          </p:cNvSpPr>
          <p:nvPr/>
        </p:nvSpPr>
        <p:spPr bwMode="auto">
          <a:xfrm>
            <a:off x="4996962" y="1576389"/>
            <a:ext cx="8191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PLANTAS INDUSTRIAIS</a:t>
            </a:r>
            <a:endParaRPr lang="pt-BR" sz="800" b="1" smtClean="0">
              <a:latin typeface="Calibri" pitchFamily="34" charset="0"/>
            </a:endParaRPr>
          </a:p>
        </p:txBody>
      </p:sp>
      <p:sp>
        <p:nvSpPr>
          <p:cNvPr id="23571" name="Text Box 22"/>
          <p:cNvSpPr txBox="1">
            <a:spLocks noChangeArrowheads="1"/>
          </p:cNvSpPr>
          <p:nvPr/>
        </p:nvSpPr>
        <p:spPr bwMode="auto">
          <a:xfrm>
            <a:off x="4996965" y="2179688"/>
            <a:ext cx="84552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PLANTAS QUÍMICAS E PETROQUÍMICAS</a:t>
            </a:r>
            <a:endParaRPr lang="pt-BR" sz="800" b="1" smtClean="0">
              <a:latin typeface="Calibri" pitchFamily="34" charset="0"/>
            </a:endParaRPr>
          </a:p>
        </p:txBody>
      </p:sp>
      <p:sp>
        <p:nvSpPr>
          <p:cNvPr id="23572" name="Text Box 23"/>
          <p:cNvSpPr txBox="1">
            <a:spLocks noChangeArrowheads="1"/>
          </p:cNvSpPr>
          <p:nvPr/>
        </p:nvSpPr>
        <p:spPr bwMode="auto">
          <a:xfrm>
            <a:off x="4994080" y="2882900"/>
            <a:ext cx="93491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PLATAFORMAS </a:t>
            </a:r>
          </a:p>
          <a:p>
            <a:pPr algn="ctr" eaLnBrk="0" fontAlgn="base" hangingPunct="0">
              <a:lnSpc>
                <a:spcPct val="90000"/>
              </a:lnSpc>
              <a:spcBef>
                <a:spcPct val="0"/>
              </a:spcBef>
              <a:spcAft>
                <a:spcPct val="0"/>
              </a:spcAft>
            </a:pPr>
            <a:r>
              <a:rPr lang="pt-BR" sz="800" b="1" smtClean="0">
                <a:solidFill>
                  <a:srgbClr val="D06F1A"/>
                </a:solidFill>
                <a:latin typeface="Calibri" pitchFamily="34" charset="0"/>
              </a:rPr>
              <a:t>E SERVIÇOS </a:t>
            </a:r>
            <a:r>
              <a:rPr lang="pt-BR" sz="800" b="1" i="1" smtClean="0">
                <a:solidFill>
                  <a:srgbClr val="D06F1A"/>
                </a:solidFill>
                <a:latin typeface="Calibri" pitchFamily="34" charset="0"/>
              </a:rPr>
              <a:t>OFFSHORE</a:t>
            </a:r>
          </a:p>
        </p:txBody>
      </p:sp>
      <p:sp>
        <p:nvSpPr>
          <p:cNvPr id="23573" name="Text Box 24"/>
          <p:cNvSpPr txBox="1">
            <a:spLocks noChangeArrowheads="1"/>
          </p:cNvSpPr>
          <p:nvPr/>
        </p:nvSpPr>
        <p:spPr bwMode="auto">
          <a:xfrm>
            <a:off x="4995497" y="3579813"/>
            <a:ext cx="8748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PONTES E VIADUTOS</a:t>
            </a:r>
          </a:p>
        </p:txBody>
      </p:sp>
      <p:sp>
        <p:nvSpPr>
          <p:cNvPr id="23574" name="Text Box 25"/>
          <p:cNvSpPr txBox="1">
            <a:spLocks noChangeArrowheads="1"/>
          </p:cNvSpPr>
          <p:nvPr/>
        </p:nvSpPr>
        <p:spPr bwMode="auto">
          <a:xfrm>
            <a:off x="4995497" y="4389536"/>
            <a:ext cx="874834"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PORTOS</a:t>
            </a:r>
            <a:endParaRPr lang="en-US" sz="800" b="1" smtClean="0">
              <a:latin typeface="Calibri" pitchFamily="34" charset="0"/>
            </a:endParaRPr>
          </a:p>
        </p:txBody>
      </p:sp>
      <p:sp>
        <p:nvSpPr>
          <p:cNvPr id="23575" name="Text Box 26"/>
          <p:cNvSpPr txBox="1">
            <a:spLocks noChangeArrowheads="1"/>
          </p:cNvSpPr>
          <p:nvPr/>
        </p:nvSpPr>
        <p:spPr bwMode="auto">
          <a:xfrm>
            <a:off x="4995497" y="4914900"/>
            <a:ext cx="87483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PROJETOS </a:t>
            </a:r>
          </a:p>
          <a:p>
            <a:pPr algn="ctr" eaLnBrk="0" fontAlgn="base" hangingPunct="0">
              <a:lnSpc>
                <a:spcPct val="90000"/>
              </a:lnSpc>
              <a:spcBef>
                <a:spcPct val="0"/>
              </a:spcBef>
              <a:spcAft>
                <a:spcPct val="0"/>
              </a:spcAft>
            </a:pPr>
            <a:r>
              <a:rPr lang="pt-BR" sz="800" b="1" smtClean="0">
                <a:solidFill>
                  <a:srgbClr val="D06F1A"/>
                </a:solidFill>
                <a:latin typeface="Calibri" pitchFamily="34" charset="0"/>
              </a:rPr>
              <a:t>DE GESTÃO AMBIENTAL</a:t>
            </a:r>
            <a:endParaRPr lang="en-US" sz="800" b="1" smtClean="0">
              <a:latin typeface="Calibri" pitchFamily="34" charset="0"/>
            </a:endParaRPr>
          </a:p>
        </p:txBody>
      </p:sp>
      <p:sp>
        <p:nvSpPr>
          <p:cNvPr id="23576" name="Rectangle 28"/>
          <p:cNvSpPr>
            <a:spLocks noChangeArrowheads="1"/>
          </p:cNvSpPr>
          <p:nvPr/>
        </p:nvSpPr>
        <p:spPr bwMode="auto">
          <a:xfrm>
            <a:off x="4998427" y="5661025"/>
            <a:ext cx="76053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PROJETOS </a:t>
            </a:r>
            <a:br>
              <a:rPr lang="pt-BR" sz="800" b="1" smtClean="0">
                <a:solidFill>
                  <a:srgbClr val="D06F1A"/>
                </a:solidFill>
                <a:latin typeface="Calibri" pitchFamily="34" charset="0"/>
              </a:rPr>
            </a:br>
            <a:r>
              <a:rPr lang="pt-BR" sz="800" b="1" smtClean="0">
                <a:solidFill>
                  <a:srgbClr val="D06F1A"/>
                </a:solidFill>
                <a:latin typeface="Calibri" pitchFamily="34" charset="0"/>
              </a:rPr>
              <a:t>DE IRRIGAÇÃO</a:t>
            </a:r>
          </a:p>
        </p:txBody>
      </p:sp>
      <p:sp>
        <p:nvSpPr>
          <p:cNvPr id="23577" name="Text Box 29"/>
          <p:cNvSpPr txBox="1">
            <a:spLocks noChangeArrowheads="1"/>
          </p:cNvSpPr>
          <p:nvPr/>
        </p:nvSpPr>
        <p:spPr bwMode="auto">
          <a:xfrm>
            <a:off x="6498984" y="1651000"/>
            <a:ext cx="8763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PROJETOS </a:t>
            </a:r>
            <a:br>
              <a:rPr lang="pt-BR" sz="800" b="1" smtClean="0">
                <a:solidFill>
                  <a:srgbClr val="D06F1A"/>
                </a:solidFill>
                <a:latin typeface="Calibri" pitchFamily="34" charset="0"/>
              </a:rPr>
            </a:br>
            <a:r>
              <a:rPr lang="pt-BR" sz="800" b="1" smtClean="0">
                <a:solidFill>
                  <a:srgbClr val="D06F1A"/>
                </a:solidFill>
                <a:latin typeface="Calibri" pitchFamily="34" charset="0"/>
              </a:rPr>
              <a:t>DE MINERAÇÃO</a:t>
            </a:r>
          </a:p>
        </p:txBody>
      </p:sp>
      <p:sp>
        <p:nvSpPr>
          <p:cNvPr id="23578" name="Text Box 30"/>
          <p:cNvSpPr txBox="1">
            <a:spLocks noChangeArrowheads="1"/>
          </p:cNvSpPr>
          <p:nvPr/>
        </p:nvSpPr>
        <p:spPr bwMode="auto">
          <a:xfrm>
            <a:off x="6507823" y="2273399"/>
            <a:ext cx="81182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PROJETOS DE SANEAMENTO</a:t>
            </a:r>
          </a:p>
          <a:p>
            <a:pPr algn="ctr" eaLnBrk="0" fontAlgn="base" hangingPunct="0">
              <a:lnSpc>
                <a:spcPct val="90000"/>
              </a:lnSpc>
              <a:spcBef>
                <a:spcPct val="50000"/>
              </a:spcBef>
              <a:spcAft>
                <a:spcPct val="0"/>
              </a:spcAft>
            </a:pPr>
            <a:endParaRPr lang="en-US" sz="800" b="1" smtClean="0">
              <a:latin typeface="Calibri" pitchFamily="34" charset="0"/>
            </a:endParaRPr>
          </a:p>
        </p:txBody>
      </p:sp>
      <p:sp>
        <p:nvSpPr>
          <p:cNvPr id="23579" name="Text Box 31"/>
          <p:cNvSpPr txBox="1">
            <a:spLocks noChangeArrowheads="1"/>
          </p:cNvSpPr>
          <p:nvPr/>
        </p:nvSpPr>
        <p:spPr bwMode="auto">
          <a:xfrm>
            <a:off x="6504846" y="2975073"/>
            <a:ext cx="87776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REFINARIAS</a:t>
            </a:r>
            <a:endParaRPr lang="en-US" sz="800" b="1" smtClean="0">
              <a:latin typeface="Calibri" pitchFamily="34" charset="0"/>
            </a:endParaRPr>
          </a:p>
        </p:txBody>
      </p:sp>
      <p:sp>
        <p:nvSpPr>
          <p:cNvPr id="23580" name="Text Box 32"/>
          <p:cNvSpPr txBox="1">
            <a:spLocks noChangeArrowheads="1"/>
          </p:cNvSpPr>
          <p:nvPr/>
        </p:nvSpPr>
        <p:spPr bwMode="auto">
          <a:xfrm>
            <a:off x="6507773" y="3646496"/>
            <a:ext cx="81475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RODOVIAS</a:t>
            </a:r>
          </a:p>
          <a:p>
            <a:pPr algn="ctr" eaLnBrk="0" fontAlgn="base" hangingPunct="0">
              <a:lnSpc>
                <a:spcPct val="90000"/>
              </a:lnSpc>
              <a:spcBef>
                <a:spcPct val="50000"/>
              </a:spcBef>
              <a:spcAft>
                <a:spcPct val="0"/>
              </a:spcAft>
            </a:pPr>
            <a:endParaRPr lang="en-US" sz="800" b="1" smtClean="0">
              <a:latin typeface="Calibri" pitchFamily="34" charset="0"/>
            </a:endParaRPr>
          </a:p>
        </p:txBody>
      </p:sp>
      <p:sp>
        <p:nvSpPr>
          <p:cNvPr id="23581" name="Text Box 33"/>
          <p:cNvSpPr txBox="1">
            <a:spLocks noChangeArrowheads="1"/>
          </p:cNvSpPr>
          <p:nvPr/>
        </p:nvSpPr>
        <p:spPr bwMode="auto">
          <a:xfrm>
            <a:off x="6493169" y="4314825"/>
            <a:ext cx="7869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USINAS HIDRELÉTRICAS</a:t>
            </a:r>
          </a:p>
        </p:txBody>
      </p:sp>
      <p:sp>
        <p:nvSpPr>
          <p:cNvPr id="23582" name="Text Box 34"/>
          <p:cNvSpPr txBox="1">
            <a:spLocks noChangeArrowheads="1"/>
          </p:cNvSpPr>
          <p:nvPr/>
        </p:nvSpPr>
        <p:spPr bwMode="auto">
          <a:xfrm>
            <a:off x="6504843" y="4967338"/>
            <a:ext cx="870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USINAS METALÚRGICAS </a:t>
            </a:r>
          </a:p>
          <a:p>
            <a:pPr algn="ctr" eaLnBrk="0" fontAlgn="base" hangingPunct="0">
              <a:lnSpc>
                <a:spcPct val="90000"/>
              </a:lnSpc>
              <a:spcBef>
                <a:spcPct val="0"/>
              </a:spcBef>
              <a:spcAft>
                <a:spcPct val="0"/>
              </a:spcAft>
            </a:pPr>
            <a:r>
              <a:rPr lang="pt-BR" sz="800" b="1" smtClean="0">
                <a:solidFill>
                  <a:srgbClr val="D06F1A"/>
                </a:solidFill>
                <a:latin typeface="Calibri" pitchFamily="34" charset="0"/>
              </a:rPr>
              <a:t>E SIDERÚRGICAS</a:t>
            </a:r>
          </a:p>
          <a:p>
            <a:pPr algn="ctr" eaLnBrk="0" fontAlgn="base" hangingPunct="0">
              <a:lnSpc>
                <a:spcPct val="90000"/>
              </a:lnSpc>
              <a:spcBef>
                <a:spcPct val="50000"/>
              </a:spcBef>
              <a:spcAft>
                <a:spcPct val="0"/>
              </a:spcAft>
            </a:pPr>
            <a:endParaRPr lang="en-US" sz="800" b="1" smtClean="0">
              <a:latin typeface="Calibri" pitchFamily="34" charset="0"/>
            </a:endParaRPr>
          </a:p>
        </p:txBody>
      </p:sp>
      <p:sp>
        <p:nvSpPr>
          <p:cNvPr id="23583" name="Text Box 35"/>
          <p:cNvSpPr txBox="1">
            <a:spLocks noChangeArrowheads="1"/>
          </p:cNvSpPr>
          <p:nvPr/>
        </p:nvSpPr>
        <p:spPr bwMode="auto">
          <a:xfrm>
            <a:off x="6503426" y="5637213"/>
            <a:ext cx="93491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USINAS TERMELÉTRICAS</a:t>
            </a:r>
            <a:endParaRPr lang="en-US" sz="800" b="1" smtClean="0">
              <a:latin typeface="Calibri" pitchFamily="34" charset="0"/>
            </a:endParaRPr>
          </a:p>
        </p:txBody>
      </p:sp>
      <p:pic>
        <p:nvPicPr>
          <p:cNvPr id="23584" name="Imagem 44" descr="obra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07170" y="3386140"/>
            <a:ext cx="1587011"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Text Box 29"/>
          <p:cNvSpPr txBox="1">
            <a:spLocks noChangeArrowheads="1"/>
          </p:cNvSpPr>
          <p:nvPr/>
        </p:nvSpPr>
        <p:spPr bwMode="auto">
          <a:xfrm>
            <a:off x="8135815" y="3595692"/>
            <a:ext cx="87483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CONSTRUÇÃO NAVAL</a:t>
            </a:r>
          </a:p>
        </p:txBody>
      </p:sp>
      <p:pic>
        <p:nvPicPr>
          <p:cNvPr id="23586" name="Picture 35" descr="D:\geo\Pictures\submarinos.jpg"/>
          <p:cNvPicPr>
            <a:picLocks noChangeAspect="1" noChangeArrowheads="1"/>
          </p:cNvPicPr>
          <p:nvPr/>
        </p:nvPicPr>
        <p:blipFill>
          <a:blip r:embed="rId5" cstate="email">
            <a:extLst>
              <a:ext uri="{28A0092B-C50C-407E-A947-70E740481C1C}">
                <a14:useLocalDpi xmlns:a14="http://schemas.microsoft.com/office/drawing/2010/main"/>
              </a:ext>
            </a:extLst>
          </a:blip>
          <a:srcRect l="15459"/>
          <a:stretch>
            <a:fillRect/>
          </a:stretch>
        </p:blipFill>
        <p:spPr bwMode="auto">
          <a:xfrm>
            <a:off x="7505700" y="3421063"/>
            <a:ext cx="66968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87" name="Grupo 51"/>
          <p:cNvGrpSpPr>
            <a:grpSpLocks/>
          </p:cNvGrpSpPr>
          <p:nvPr/>
        </p:nvGrpSpPr>
        <p:grpSpPr bwMode="auto">
          <a:xfrm>
            <a:off x="7505701" y="4060825"/>
            <a:ext cx="1585546" cy="685800"/>
            <a:chOff x="7092280" y="4060468"/>
            <a:chExt cx="1718668" cy="686152"/>
          </a:xfrm>
        </p:grpSpPr>
        <p:pic>
          <p:nvPicPr>
            <p:cNvPr id="23588" name="Imagem 47" descr="obra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92280" y="4060468"/>
              <a:ext cx="1718668" cy="68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Text Box 29"/>
            <p:cNvSpPr txBox="1">
              <a:spLocks noChangeArrowheads="1"/>
            </p:cNvSpPr>
            <p:nvPr/>
          </p:nvSpPr>
          <p:spPr bwMode="auto">
            <a:xfrm>
              <a:off x="7773100" y="4268845"/>
              <a:ext cx="9484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9EAD3"/>
                  </a:solidFill>
                  <a:latin typeface="Arial" charset="0"/>
                  <a:ea typeface="MS PGothic" pitchFamily="34" charset="-128"/>
                </a:defRPr>
              </a:lvl1pPr>
              <a:lvl2pPr marL="742950" indent="-28575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algn="ctr" eaLnBrk="0" fontAlgn="base" hangingPunct="0">
                <a:lnSpc>
                  <a:spcPct val="90000"/>
                </a:lnSpc>
                <a:spcBef>
                  <a:spcPct val="0"/>
                </a:spcBef>
                <a:spcAft>
                  <a:spcPct val="0"/>
                </a:spcAft>
              </a:pPr>
              <a:r>
                <a:rPr lang="pt-BR" sz="800" b="1" smtClean="0">
                  <a:solidFill>
                    <a:srgbClr val="D06F1A"/>
                  </a:solidFill>
                  <a:latin typeface="Calibri" pitchFamily="34" charset="0"/>
                </a:rPr>
                <a:t>PROFISSIONALIZAÇÃO</a:t>
              </a:r>
            </a:p>
          </p:txBody>
        </p:sp>
        <p:pic>
          <p:nvPicPr>
            <p:cNvPr id="23590" name="Picture 36" descr="D:\geo\Pictures\acao_subhome_responsabilidade.jpg"/>
            <p:cNvPicPr>
              <a:picLocks noChangeAspect="1" noChangeArrowheads="1"/>
            </p:cNvPicPr>
            <p:nvPr/>
          </p:nvPicPr>
          <p:blipFill>
            <a:blip r:embed="rId6" cstate="email">
              <a:extLst>
                <a:ext uri="{28A0092B-C50C-407E-A947-70E740481C1C}">
                  <a14:useLocalDpi xmlns:a14="http://schemas.microsoft.com/office/drawing/2010/main"/>
                </a:ext>
              </a:extLst>
            </a:blip>
            <a:srcRect r="28561"/>
            <a:stretch>
              <a:fillRect/>
            </a:stretch>
          </p:blipFill>
          <p:spPr bwMode="auto">
            <a:xfrm>
              <a:off x="7092280" y="4061831"/>
              <a:ext cx="735320" cy="65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870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3250" name="Text Box 6"/>
          <p:cNvSpPr txBox="1">
            <a:spLocks noChangeArrowheads="1"/>
          </p:cNvSpPr>
          <p:nvPr/>
        </p:nvSpPr>
        <p:spPr bwMode="auto">
          <a:xfrm>
            <a:off x="5486400" y="1371601"/>
            <a:ext cx="323556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E9EAD3"/>
                </a:solidFill>
                <a:latin typeface="Arial" charset="0"/>
                <a:ea typeface="MS PGothic" pitchFamily="34" charset="-128"/>
              </a:defRPr>
            </a:lvl1pPr>
            <a:lvl2pPr marL="190500">
              <a:defRPr sz="2400">
                <a:solidFill>
                  <a:srgbClr val="E9EAD3"/>
                </a:solidFill>
                <a:latin typeface="Arial" charset="0"/>
                <a:ea typeface="MS PGothic" pitchFamily="34" charset="-128"/>
              </a:defRPr>
            </a:lvl2pPr>
            <a:lvl3pPr marL="1143000" indent="-228600">
              <a:defRPr sz="2400">
                <a:solidFill>
                  <a:srgbClr val="E9EAD3"/>
                </a:solidFill>
                <a:latin typeface="Arial" charset="0"/>
                <a:ea typeface="MS PGothic" pitchFamily="34" charset="-128"/>
              </a:defRPr>
            </a:lvl3pPr>
            <a:lvl4pPr marL="1600200" indent="-228600">
              <a:defRPr sz="2400">
                <a:solidFill>
                  <a:srgbClr val="E9EAD3"/>
                </a:solidFill>
                <a:latin typeface="Arial" charset="0"/>
                <a:ea typeface="MS PGothic" pitchFamily="34" charset="-128"/>
              </a:defRPr>
            </a:lvl4pPr>
            <a:lvl5pPr marL="2057400" indent="-228600">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defRPr sz="2400">
                <a:solidFill>
                  <a:srgbClr val="E9EAD3"/>
                </a:solidFill>
                <a:latin typeface="Arial" charset="0"/>
                <a:ea typeface="MS PGothic" pitchFamily="34" charset="-128"/>
              </a:defRPr>
            </a:lvl9pPr>
          </a:lstStyle>
          <a:p>
            <a:pPr lvl="1" eaLnBrk="0" fontAlgn="base" hangingPunct="0">
              <a:spcBef>
                <a:spcPts val="1700"/>
              </a:spcBef>
              <a:spcAft>
                <a:spcPct val="0"/>
              </a:spcAft>
            </a:pPr>
            <a:r>
              <a:rPr lang="pt-BR" sz="1300" smtClean="0">
                <a:solidFill>
                  <a:srgbClr val="000000"/>
                </a:solidFill>
                <a:latin typeface="Arial Narrow" pitchFamily="34" charset="0"/>
              </a:rPr>
              <a:t>Desde 1944, a Construtora Norberto Odebrecht vem agregando competências para servir melhor seus clientes. Durante sua trajetória, executou mais de 2 mil obras, em mais de 30 países. Isso só foi possível porque, ao longo do tempo, os integrantes da Odebrecht se empenharam na materialização dos sonhos desses clientes, baseando suas ações na Tecnologia Empresarial Odebrecht, cujos princípios fundamentais foram e continuam sendo transmitidos de geração a geração, num processo educativo permanente. A condição essencial para isso é que a Odebrecht é formada por Pessoas de Conhecimento, capazes de educar, aprender e se desenvolver, preparadas para enfrentar novos e melhores desafios, capacitadas para liderar equipes, qualificadas para satisfazer clientes exigentes e, principalmente, comprometidas com </a:t>
            </a:r>
            <a:br>
              <a:rPr lang="pt-BR" sz="1300" smtClean="0">
                <a:solidFill>
                  <a:srgbClr val="000000"/>
                </a:solidFill>
                <a:latin typeface="Arial Narrow" pitchFamily="34" charset="0"/>
              </a:rPr>
            </a:br>
            <a:r>
              <a:rPr lang="pt-BR" sz="1300" smtClean="0">
                <a:solidFill>
                  <a:srgbClr val="000000"/>
                </a:solidFill>
                <a:latin typeface="Arial Narrow" pitchFamily="34" charset="0"/>
              </a:rPr>
              <a:t>a formação de seus sucessores.</a:t>
            </a:r>
            <a:endParaRPr lang="en-US" sz="1300" smtClean="0">
              <a:solidFill>
                <a:srgbClr val="000000"/>
              </a:solidFill>
              <a:latin typeface="Arial Narrow" pitchFamily="34" charset="0"/>
            </a:endParaRPr>
          </a:p>
        </p:txBody>
      </p:sp>
      <p:sp>
        <p:nvSpPr>
          <p:cNvPr id="53251" name="Text Box 7"/>
          <p:cNvSpPr txBox="1">
            <a:spLocks noChangeArrowheads="1"/>
          </p:cNvSpPr>
          <p:nvPr/>
        </p:nvSpPr>
        <p:spPr bwMode="auto">
          <a:xfrm>
            <a:off x="5301332" y="241165"/>
            <a:ext cx="3490986"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nchor="ctr">
            <a:spAutoFit/>
          </a:bodyPr>
          <a:lstStyle>
            <a:lvl1pPr marL="373063" indent="-373063" defTabSz="830263">
              <a:defRPr sz="2400">
                <a:solidFill>
                  <a:srgbClr val="E9EAD3"/>
                </a:solidFill>
                <a:latin typeface="Arial" charset="0"/>
                <a:ea typeface="MS PGothic" pitchFamily="34" charset="-128"/>
              </a:defRPr>
            </a:lvl1pPr>
            <a:lvl2pPr marL="742950" indent="-285750" defTabSz="830263">
              <a:defRPr sz="2400">
                <a:solidFill>
                  <a:srgbClr val="E9EAD3"/>
                </a:solidFill>
                <a:latin typeface="Arial" charset="0"/>
                <a:ea typeface="MS PGothic" pitchFamily="34" charset="-128"/>
              </a:defRPr>
            </a:lvl2pPr>
            <a:lvl3pPr marL="1143000" indent="-228600" defTabSz="830263">
              <a:defRPr sz="2400">
                <a:solidFill>
                  <a:srgbClr val="E9EAD3"/>
                </a:solidFill>
                <a:latin typeface="Arial" charset="0"/>
                <a:ea typeface="MS PGothic" pitchFamily="34" charset="-128"/>
              </a:defRPr>
            </a:lvl3pPr>
            <a:lvl4pPr marL="1600200" indent="-228600" defTabSz="830263">
              <a:defRPr sz="2400">
                <a:solidFill>
                  <a:srgbClr val="E9EAD3"/>
                </a:solidFill>
                <a:latin typeface="Arial" charset="0"/>
                <a:ea typeface="MS PGothic" pitchFamily="34" charset="-128"/>
              </a:defRPr>
            </a:lvl4pPr>
            <a:lvl5pPr marL="2057400" indent="-228600" defTabSz="830263">
              <a:defRPr sz="2400">
                <a:solidFill>
                  <a:srgbClr val="E9EAD3"/>
                </a:solidFill>
                <a:latin typeface="Arial" charset="0"/>
                <a:ea typeface="MS PGothic" pitchFamily="34" charset="-128"/>
              </a:defRPr>
            </a:lvl5pPr>
            <a:lvl6pPr marL="2514600" indent="-228600" algn="ctr" defTabSz="830263" eaLnBrk="0" fontAlgn="base" hangingPunct="0">
              <a:spcBef>
                <a:spcPct val="0"/>
              </a:spcBef>
              <a:spcAft>
                <a:spcPct val="0"/>
              </a:spcAft>
              <a:defRPr sz="2400">
                <a:solidFill>
                  <a:srgbClr val="E9EAD3"/>
                </a:solidFill>
                <a:latin typeface="Arial" charset="0"/>
                <a:ea typeface="MS PGothic" pitchFamily="34" charset="-128"/>
              </a:defRPr>
            </a:lvl6pPr>
            <a:lvl7pPr marL="2971800" indent="-228600" algn="ctr" defTabSz="830263" eaLnBrk="0" fontAlgn="base" hangingPunct="0">
              <a:spcBef>
                <a:spcPct val="0"/>
              </a:spcBef>
              <a:spcAft>
                <a:spcPct val="0"/>
              </a:spcAft>
              <a:defRPr sz="2400">
                <a:solidFill>
                  <a:srgbClr val="E9EAD3"/>
                </a:solidFill>
                <a:latin typeface="Arial" charset="0"/>
                <a:ea typeface="MS PGothic" pitchFamily="34" charset="-128"/>
              </a:defRPr>
            </a:lvl7pPr>
            <a:lvl8pPr marL="3429000" indent="-228600" algn="ctr" defTabSz="830263" eaLnBrk="0" fontAlgn="base" hangingPunct="0">
              <a:spcBef>
                <a:spcPct val="0"/>
              </a:spcBef>
              <a:spcAft>
                <a:spcPct val="0"/>
              </a:spcAft>
              <a:defRPr sz="2400">
                <a:solidFill>
                  <a:srgbClr val="E9EAD3"/>
                </a:solidFill>
                <a:latin typeface="Arial" charset="0"/>
                <a:ea typeface="MS PGothic" pitchFamily="34" charset="-128"/>
              </a:defRPr>
            </a:lvl8pPr>
            <a:lvl9pPr marL="3886200" indent="-228600" algn="ctr" defTabSz="830263" eaLnBrk="0" fontAlgn="base" hangingPunct="0">
              <a:spcBef>
                <a:spcPct val="0"/>
              </a:spcBef>
              <a:spcAft>
                <a:spcPct val="0"/>
              </a:spcAft>
              <a:defRPr sz="2400">
                <a:solidFill>
                  <a:srgbClr val="E9EAD3"/>
                </a:solidFill>
                <a:latin typeface="Arial" charset="0"/>
                <a:ea typeface="MS PGothic" pitchFamily="34" charset="-128"/>
              </a:defRPr>
            </a:lvl9pPr>
          </a:lstStyle>
          <a:p>
            <a:pPr algn="r" eaLnBrk="0" fontAlgn="base" hangingPunct="0">
              <a:lnSpc>
                <a:spcPct val="85000"/>
              </a:lnSpc>
              <a:spcBef>
                <a:spcPct val="0"/>
              </a:spcBef>
              <a:spcAft>
                <a:spcPct val="0"/>
              </a:spcAft>
            </a:pPr>
            <a:r>
              <a:rPr lang="pt-BR" sz="2200" b="1" baseline="-25000" smtClean="0">
                <a:solidFill>
                  <a:srgbClr val="FFFFFF"/>
                </a:solidFill>
                <a:latin typeface="Arial Narrow" pitchFamily="34" charset="0"/>
              </a:rPr>
              <a:t> P E S S O A S   D E   C O N H E C I M E N T O</a:t>
            </a:r>
          </a:p>
        </p:txBody>
      </p:sp>
      <p:sp>
        <p:nvSpPr>
          <p:cNvPr id="53252" name="AutoShape 11"/>
          <p:cNvSpPr>
            <a:spLocks noChangeArrowheads="1"/>
          </p:cNvSpPr>
          <p:nvPr/>
        </p:nvSpPr>
        <p:spPr bwMode="auto">
          <a:xfrm>
            <a:off x="2532185" y="4419600"/>
            <a:ext cx="2813538" cy="381000"/>
          </a:xfrm>
          <a:prstGeom prst="roundRect">
            <a:avLst>
              <a:gd name="adj" fmla="val 16667"/>
            </a:avLst>
          </a:prstGeom>
          <a:solidFill>
            <a:srgbClr val="D06F1A"/>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3253" name="AutoShape 12"/>
          <p:cNvSpPr>
            <a:spLocks noChangeArrowheads="1"/>
          </p:cNvSpPr>
          <p:nvPr/>
        </p:nvSpPr>
        <p:spPr bwMode="auto">
          <a:xfrm>
            <a:off x="2532185" y="4948291"/>
            <a:ext cx="2813538" cy="268287"/>
          </a:xfrm>
          <a:prstGeom prst="roundRect">
            <a:avLst>
              <a:gd name="adj" fmla="val 16667"/>
            </a:avLst>
          </a:prstGeom>
          <a:solidFill>
            <a:srgbClr val="E9EAD3"/>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3254" name="Text Box 14"/>
          <p:cNvSpPr txBox="1">
            <a:spLocks noChangeArrowheads="1"/>
          </p:cNvSpPr>
          <p:nvPr/>
        </p:nvSpPr>
        <p:spPr bwMode="auto">
          <a:xfrm>
            <a:off x="2532185" y="4486328"/>
            <a:ext cx="28135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06600" algn="l"/>
                <a:tab pos="2095500" algn="l"/>
                <a:tab pos="2768600" algn="l"/>
              </a:tabLst>
              <a:defRPr sz="2400">
                <a:solidFill>
                  <a:srgbClr val="E9EAD3"/>
                </a:solidFill>
                <a:latin typeface="Arial" charset="0"/>
                <a:ea typeface="MS PGothic" pitchFamily="34" charset="-128"/>
              </a:defRPr>
            </a:lvl1pPr>
            <a:lvl2pPr marL="742950" indent="-285750">
              <a:tabLst>
                <a:tab pos="2006600" algn="l"/>
                <a:tab pos="2095500" algn="l"/>
                <a:tab pos="2768600" algn="l"/>
              </a:tabLst>
              <a:defRPr sz="2400">
                <a:solidFill>
                  <a:srgbClr val="E9EAD3"/>
                </a:solidFill>
                <a:latin typeface="Arial" charset="0"/>
                <a:ea typeface="MS PGothic" pitchFamily="34" charset="-128"/>
              </a:defRPr>
            </a:lvl2pPr>
            <a:lvl3pPr marL="1143000" indent="-228600">
              <a:tabLst>
                <a:tab pos="2006600" algn="l"/>
                <a:tab pos="2095500" algn="l"/>
                <a:tab pos="2768600" algn="l"/>
              </a:tabLst>
              <a:defRPr sz="2400">
                <a:solidFill>
                  <a:srgbClr val="E9EAD3"/>
                </a:solidFill>
                <a:latin typeface="Arial" charset="0"/>
                <a:ea typeface="MS PGothic" pitchFamily="34" charset="-128"/>
              </a:defRPr>
            </a:lvl3pPr>
            <a:lvl4pPr marL="1600200" indent="-228600">
              <a:tabLst>
                <a:tab pos="2006600" algn="l"/>
                <a:tab pos="2095500" algn="l"/>
                <a:tab pos="2768600" algn="l"/>
              </a:tabLst>
              <a:defRPr sz="2400">
                <a:solidFill>
                  <a:srgbClr val="E9EAD3"/>
                </a:solidFill>
                <a:latin typeface="Arial" charset="0"/>
                <a:ea typeface="MS PGothic" pitchFamily="34" charset="-128"/>
              </a:defRPr>
            </a:lvl4pPr>
            <a:lvl5pPr marL="2057400" indent="-228600">
              <a:tabLst>
                <a:tab pos="2006600" algn="l"/>
                <a:tab pos="2095500" algn="l"/>
                <a:tab pos="2768600" algn="l"/>
              </a:tabLst>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tabLst>
                <a:tab pos="2006600" algn="l"/>
                <a:tab pos="2095500" algn="l"/>
                <a:tab pos="2768600" algn="l"/>
              </a:tabLs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tabLst>
                <a:tab pos="2006600" algn="l"/>
                <a:tab pos="2095500" algn="l"/>
                <a:tab pos="2768600" algn="l"/>
              </a:tabLs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tabLst>
                <a:tab pos="2006600" algn="l"/>
                <a:tab pos="2095500" algn="l"/>
                <a:tab pos="2768600" algn="l"/>
              </a:tabLs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tabLst>
                <a:tab pos="2006600" algn="l"/>
                <a:tab pos="2095500" algn="l"/>
                <a:tab pos="2768600" algn="l"/>
              </a:tabLst>
              <a:defRPr sz="2400">
                <a:solidFill>
                  <a:srgbClr val="E9EAD3"/>
                </a:solidFill>
                <a:latin typeface="Arial" charset="0"/>
                <a:ea typeface="MS PGothic" pitchFamily="34" charset="-128"/>
              </a:defRPr>
            </a:lvl9pPr>
          </a:lstStyle>
          <a:p>
            <a:pPr eaLnBrk="0" fontAlgn="base" hangingPunct="0">
              <a:lnSpc>
                <a:spcPct val="80000"/>
              </a:lnSpc>
              <a:spcBef>
                <a:spcPct val="0"/>
              </a:spcBef>
              <a:spcAft>
                <a:spcPct val="0"/>
              </a:spcAft>
            </a:pPr>
            <a:r>
              <a:rPr lang="pt-BR" sz="1300" b="1" smtClean="0">
                <a:solidFill>
                  <a:srgbClr val="FFFFFF"/>
                </a:solidFill>
                <a:latin typeface="Arial Narrow" pitchFamily="34" charset="0"/>
              </a:rPr>
              <a:t>I N T E G R A N T E S</a:t>
            </a:r>
            <a:r>
              <a:rPr lang="pt-BR" sz="1400" b="1" smtClean="0">
                <a:solidFill>
                  <a:srgbClr val="FFFFFF"/>
                </a:solidFill>
                <a:latin typeface="Arial Narrow" pitchFamily="34" charset="0"/>
              </a:rPr>
              <a:t>          </a:t>
            </a:r>
            <a:r>
              <a:rPr lang="pt-BR" sz="1400" smtClean="0">
                <a:solidFill>
                  <a:srgbClr val="FFFFFF"/>
                </a:solidFill>
                <a:latin typeface="Arial Narrow" pitchFamily="34" charset="0"/>
              </a:rPr>
              <a:t>Dez/2010</a:t>
            </a:r>
            <a:endParaRPr lang="en-US" sz="1400" smtClean="0">
              <a:solidFill>
                <a:srgbClr val="FFFFFF"/>
              </a:solidFill>
              <a:latin typeface="Arial Narrow" pitchFamily="34" charset="0"/>
            </a:endParaRPr>
          </a:p>
        </p:txBody>
      </p:sp>
      <p:sp>
        <p:nvSpPr>
          <p:cNvPr id="53255" name="AutoShape 17"/>
          <p:cNvSpPr>
            <a:spLocks noChangeArrowheads="1"/>
          </p:cNvSpPr>
          <p:nvPr/>
        </p:nvSpPr>
        <p:spPr bwMode="auto">
          <a:xfrm>
            <a:off x="2532185" y="5629275"/>
            <a:ext cx="2813538" cy="268288"/>
          </a:xfrm>
          <a:prstGeom prst="roundRect">
            <a:avLst>
              <a:gd name="adj" fmla="val 16667"/>
            </a:avLst>
          </a:prstGeom>
          <a:solidFill>
            <a:srgbClr val="E9EAD3"/>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3256" name="AutoShape 13"/>
          <p:cNvSpPr>
            <a:spLocks noChangeArrowheads="1"/>
          </p:cNvSpPr>
          <p:nvPr/>
        </p:nvSpPr>
        <p:spPr bwMode="auto">
          <a:xfrm>
            <a:off x="2532185" y="5284841"/>
            <a:ext cx="2813538" cy="268287"/>
          </a:xfrm>
          <a:prstGeom prst="roundRect">
            <a:avLst>
              <a:gd name="adj" fmla="val 16667"/>
            </a:avLst>
          </a:prstGeom>
          <a:solidFill>
            <a:srgbClr val="E9EAD3"/>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p>
            <a:pPr algn="ctr" eaLnBrk="0" fontAlgn="base" hangingPunct="0">
              <a:spcBef>
                <a:spcPct val="0"/>
              </a:spcBef>
              <a:spcAft>
                <a:spcPct val="0"/>
              </a:spcAft>
            </a:pPr>
            <a:endParaRPr lang="pt-BR" sz="2400" smtClean="0">
              <a:solidFill>
                <a:srgbClr val="E9EAD3"/>
              </a:solidFill>
            </a:endParaRPr>
          </a:p>
        </p:txBody>
      </p:sp>
      <p:sp>
        <p:nvSpPr>
          <p:cNvPr id="53257" name="Text Box 15"/>
          <p:cNvSpPr txBox="1">
            <a:spLocks noChangeArrowheads="1"/>
          </p:cNvSpPr>
          <p:nvPr/>
        </p:nvSpPr>
        <p:spPr bwMode="auto">
          <a:xfrm>
            <a:off x="2532185" y="4922838"/>
            <a:ext cx="28135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06600" algn="r"/>
                <a:tab pos="2768600" algn="r"/>
              </a:tabLst>
              <a:defRPr sz="2400">
                <a:solidFill>
                  <a:srgbClr val="E9EAD3"/>
                </a:solidFill>
                <a:latin typeface="Arial" charset="0"/>
                <a:ea typeface="MS PGothic" pitchFamily="34" charset="-128"/>
              </a:defRPr>
            </a:lvl1pPr>
            <a:lvl2pPr marL="742950" indent="-285750">
              <a:tabLst>
                <a:tab pos="2006600" algn="r"/>
                <a:tab pos="2768600" algn="r"/>
              </a:tabLst>
              <a:defRPr sz="2400">
                <a:solidFill>
                  <a:srgbClr val="E9EAD3"/>
                </a:solidFill>
                <a:latin typeface="Arial" charset="0"/>
                <a:ea typeface="MS PGothic" pitchFamily="34" charset="-128"/>
              </a:defRPr>
            </a:lvl2pPr>
            <a:lvl3pPr marL="1143000" indent="-228600">
              <a:tabLst>
                <a:tab pos="2006600" algn="r"/>
                <a:tab pos="2768600" algn="r"/>
              </a:tabLst>
              <a:defRPr sz="2400">
                <a:solidFill>
                  <a:srgbClr val="E9EAD3"/>
                </a:solidFill>
                <a:latin typeface="Arial" charset="0"/>
                <a:ea typeface="MS PGothic" pitchFamily="34" charset="-128"/>
              </a:defRPr>
            </a:lvl3pPr>
            <a:lvl4pPr marL="1600200" indent="-228600">
              <a:tabLst>
                <a:tab pos="2006600" algn="r"/>
                <a:tab pos="2768600" algn="r"/>
              </a:tabLst>
              <a:defRPr sz="2400">
                <a:solidFill>
                  <a:srgbClr val="E9EAD3"/>
                </a:solidFill>
                <a:latin typeface="Arial" charset="0"/>
                <a:ea typeface="MS PGothic" pitchFamily="34" charset="-128"/>
              </a:defRPr>
            </a:lvl4pPr>
            <a:lvl5pPr marL="2057400" indent="-228600">
              <a:tabLst>
                <a:tab pos="2006600" algn="r"/>
                <a:tab pos="2768600" algn="r"/>
              </a:tabLst>
              <a:defRPr sz="2400">
                <a:solidFill>
                  <a:srgbClr val="E9EAD3"/>
                </a:solidFill>
                <a:latin typeface="Arial" charset="0"/>
                <a:ea typeface="MS PGothic" pitchFamily="34" charset="-128"/>
              </a:defRPr>
            </a:lvl5pPr>
            <a:lvl6pPr marL="2514600" indent="-228600" algn="ctr" eaLnBrk="0" fontAlgn="base" hangingPunct="0">
              <a:spcBef>
                <a:spcPct val="0"/>
              </a:spcBef>
              <a:spcAft>
                <a:spcPct val="0"/>
              </a:spcAft>
              <a:tabLst>
                <a:tab pos="2006600" algn="r"/>
                <a:tab pos="2768600" algn="r"/>
              </a:tabLst>
              <a:defRPr sz="2400">
                <a:solidFill>
                  <a:srgbClr val="E9EAD3"/>
                </a:solidFill>
                <a:latin typeface="Arial" charset="0"/>
                <a:ea typeface="MS PGothic" pitchFamily="34" charset="-128"/>
              </a:defRPr>
            </a:lvl6pPr>
            <a:lvl7pPr marL="2971800" indent="-228600" algn="ctr" eaLnBrk="0" fontAlgn="base" hangingPunct="0">
              <a:spcBef>
                <a:spcPct val="0"/>
              </a:spcBef>
              <a:spcAft>
                <a:spcPct val="0"/>
              </a:spcAft>
              <a:tabLst>
                <a:tab pos="2006600" algn="r"/>
                <a:tab pos="2768600" algn="r"/>
              </a:tabLst>
              <a:defRPr sz="2400">
                <a:solidFill>
                  <a:srgbClr val="E9EAD3"/>
                </a:solidFill>
                <a:latin typeface="Arial" charset="0"/>
                <a:ea typeface="MS PGothic" pitchFamily="34" charset="-128"/>
              </a:defRPr>
            </a:lvl7pPr>
            <a:lvl8pPr marL="3429000" indent="-228600" algn="ctr" eaLnBrk="0" fontAlgn="base" hangingPunct="0">
              <a:spcBef>
                <a:spcPct val="0"/>
              </a:spcBef>
              <a:spcAft>
                <a:spcPct val="0"/>
              </a:spcAft>
              <a:tabLst>
                <a:tab pos="2006600" algn="r"/>
                <a:tab pos="2768600" algn="r"/>
              </a:tabLst>
              <a:defRPr sz="2400">
                <a:solidFill>
                  <a:srgbClr val="E9EAD3"/>
                </a:solidFill>
                <a:latin typeface="Arial" charset="0"/>
                <a:ea typeface="MS PGothic" pitchFamily="34" charset="-128"/>
              </a:defRPr>
            </a:lvl8pPr>
            <a:lvl9pPr marL="3886200" indent="-228600" algn="ctr" eaLnBrk="0" fontAlgn="base" hangingPunct="0">
              <a:spcBef>
                <a:spcPct val="0"/>
              </a:spcBef>
              <a:spcAft>
                <a:spcPct val="0"/>
              </a:spcAft>
              <a:tabLst>
                <a:tab pos="2006600" algn="r"/>
                <a:tab pos="2768600" algn="r"/>
              </a:tabLst>
              <a:defRPr sz="2400">
                <a:solidFill>
                  <a:srgbClr val="E9EAD3"/>
                </a:solidFill>
                <a:latin typeface="Arial" charset="0"/>
                <a:ea typeface="MS PGothic" pitchFamily="34" charset="-128"/>
              </a:defRPr>
            </a:lvl9pPr>
          </a:lstStyle>
          <a:p>
            <a:pPr eaLnBrk="0" fontAlgn="base" hangingPunct="0">
              <a:spcBef>
                <a:spcPct val="50000"/>
              </a:spcBef>
              <a:spcAft>
                <a:spcPct val="20000"/>
              </a:spcAft>
            </a:pPr>
            <a:r>
              <a:rPr lang="pt-BR" sz="1400" smtClean="0">
                <a:solidFill>
                  <a:srgbClr val="000000"/>
                </a:solidFill>
                <a:latin typeface="Arial Narrow" pitchFamily="34" charset="0"/>
              </a:rPr>
              <a:t>Brasil		</a:t>
            </a:r>
            <a:r>
              <a:rPr lang="pt-BR" sz="1400" smtClean="0">
                <a:solidFill>
                  <a:srgbClr val="D06F1A"/>
                </a:solidFill>
                <a:latin typeface="Arial Narrow" pitchFamily="34" charset="0"/>
              </a:rPr>
              <a:t>76.882</a:t>
            </a:r>
          </a:p>
          <a:p>
            <a:pPr eaLnBrk="0" fontAlgn="base" hangingPunct="0">
              <a:spcBef>
                <a:spcPct val="50000"/>
              </a:spcBef>
              <a:spcAft>
                <a:spcPct val="20000"/>
              </a:spcAft>
            </a:pPr>
            <a:r>
              <a:rPr lang="pt-BR" sz="1400" smtClean="0">
                <a:solidFill>
                  <a:srgbClr val="000000"/>
                </a:solidFill>
                <a:latin typeface="Arial Narrow" pitchFamily="34" charset="0"/>
              </a:rPr>
              <a:t>Exterior		</a:t>
            </a:r>
            <a:r>
              <a:rPr lang="pt-BR" sz="1400" smtClean="0">
                <a:solidFill>
                  <a:srgbClr val="D06F1A"/>
                </a:solidFill>
                <a:latin typeface="Arial Narrow" pitchFamily="34" charset="0"/>
              </a:rPr>
              <a:t>40.642</a:t>
            </a:r>
          </a:p>
          <a:p>
            <a:pPr eaLnBrk="0" fontAlgn="base" hangingPunct="0">
              <a:spcBef>
                <a:spcPct val="50000"/>
              </a:spcBef>
              <a:spcAft>
                <a:spcPct val="20000"/>
              </a:spcAft>
            </a:pPr>
            <a:r>
              <a:rPr lang="pt-BR" sz="1400" b="1" smtClean="0">
                <a:solidFill>
                  <a:srgbClr val="D06F1A"/>
                </a:solidFill>
                <a:latin typeface="Arial Narrow" pitchFamily="34" charset="0"/>
              </a:rPr>
              <a:t>Total 		117.524</a:t>
            </a:r>
            <a:endParaRPr lang="en-US" sz="1400" b="1" smtClean="0">
              <a:solidFill>
                <a:srgbClr val="D06F1A"/>
              </a:solidFill>
              <a:latin typeface="Arial Narrow" pitchFamily="34" charset="0"/>
            </a:endParaRPr>
          </a:p>
        </p:txBody>
      </p:sp>
    </p:spTree>
    <p:extLst>
      <p:ext uri="{BB962C8B-B14F-4D97-AF65-F5344CB8AC3E}">
        <p14:creationId xmlns:p14="http://schemas.microsoft.com/office/powerpoint/2010/main" val="218669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E9EAD3"/>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7084</TotalTime>
  <Words>2607</Words>
  <Application>Microsoft Office PowerPoint</Application>
  <PresentationFormat>Presentación en pantalla (4:3)</PresentationFormat>
  <Paragraphs>882</Paragraphs>
  <Slides>79</Slides>
  <Notes>79</Notes>
  <HiddenSlides>0</HiddenSlides>
  <MMClips>0</MMClips>
  <ScaleCrop>false</ScaleCrop>
  <HeadingPairs>
    <vt:vector size="6" baseType="variant">
      <vt:variant>
        <vt:lpstr>Tema</vt:lpstr>
      </vt:variant>
      <vt:variant>
        <vt:i4>10</vt:i4>
      </vt:variant>
      <vt:variant>
        <vt:lpstr>Servidores OLE incrustados</vt:lpstr>
      </vt:variant>
      <vt:variant>
        <vt:i4>1</vt:i4>
      </vt:variant>
      <vt:variant>
        <vt:lpstr>Títulos de diapositiva</vt:lpstr>
      </vt:variant>
      <vt:variant>
        <vt:i4>79</vt:i4>
      </vt:variant>
    </vt:vector>
  </HeadingPairs>
  <TitlesOfParts>
    <vt:vector size="90" baseType="lpstr">
      <vt:lpstr>Tema do Office</vt:lpstr>
      <vt:lpstr>Blank Presentation</vt:lpstr>
      <vt:lpstr>1_Blank Presentation</vt:lpstr>
      <vt:lpstr>2_Blank Presentation</vt:lpstr>
      <vt:lpstr>4_Blank Presentation</vt:lpstr>
      <vt:lpstr>5_Blank Presentation</vt:lpstr>
      <vt:lpstr>6_Blank Presentation</vt:lpstr>
      <vt:lpstr>7_Blank Presentation</vt:lpstr>
      <vt:lpstr>8_Blank Presentation</vt:lpstr>
      <vt:lpstr>3_Blank Presentation</vt:lpstr>
      <vt:lpstr>Planilha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Tonni Andrade</dc:creator>
  <cp:keywords>Consórcio Maracanã</cp:keywords>
  <cp:lastModifiedBy>Erick Sanchez</cp:lastModifiedBy>
  <cp:revision>76</cp:revision>
  <cp:lastPrinted>2011-05-13T01:15:01Z</cp:lastPrinted>
  <dcterms:created xsi:type="dcterms:W3CDTF">2011-02-09T16:53:56Z</dcterms:created>
  <dcterms:modified xsi:type="dcterms:W3CDTF">2011-09-15T16:20:48Z</dcterms:modified>
</cp:coreProperties>
</file>